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  <p:sldId id="626" r:id="rId16"/>
    <p:sldId id="627" r:id="rId17"/>
    <p:sldId id="628" r:id="rId18"/>
    <p:sldId id="629" r:id="rId19"/>
    <p:sldId id="630" r:id="rId20"/>
    <p:sldId id="713" r:id="rId21"/>
    <p:sldId id="631" r:id="rId22"/>
    <p:sldId id="709" r:id="rId23"/>
    <p:sldId id="710" r:id="rId24"/>
    <p:sldId id="711" r:id="rId25"/>
    <p:sldId id="712" r:id="rId2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60F65-7775-4C37-9163-761139F83CAB}" v="65" dt="2024-06-11T19:35:40.1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08" d="100"/>
          <a:sy n="108" d="100"/>
        </p:scale>
        <p:origin x="54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84260F65-7775-4C37-9163-761139F83CAB}"/>
    <pc:docChg chg="undo custSel delSld modSld modMainMaster">
      <pc:chgData name="Anderson, Troy" userId="04de3903-03dd-44db-8353-3f14e4dd6886" providerId="ADAL" clId="{84260F65-7775-4C37-9163-761139F83CAB}" dt="2024-06-11T19:48:01.532" v="2239" actId="20577"/>
      <pc:docMkLst>
        <pc:docMk/>
      </pc:docMkLst>
      <pc:sldChg chg="addSp delSp modSp mod">
        <pc:chgData name="Anderson, Troy" userId="04de3903-03dd-44db-8353-3f14e4dd6886" providerId="ADAL" clId="{84260F65-7775-4C37-9163-761139F83CAB}" dt="2024-06-10T20:04:08.232" v="830" actId="20577"/>
        <pc:sldMkLst>
          <pc:docMk/>
          <pc:sldMk cId="530499478" sldId="258"/>
        </pc:sldMkLst>
        <pc:spChg chg="add del mod">
          <ac:chgData name="Anderson, Troy" userId="04de3903-03dd-44db-8353-3f14e4dd6886" providerId="ADAL" clId="{84260F65-7775-4C37-9163-761139F83CAB}" dt="2024-06-10T19:37:53.137" v="789" actId="478"/>
          <ac:spMkLst>
            <pc:docMk/>
            <pc:sldMk cId="530499478" sldId="258"/>
            <ac:spMk id="2" creationId="{E225C85F-8BDD-53C9-5944-E7F4994FA1D6}"/>
          </ac:spMkLst>
        </pc:spChg>
        <pc:spChg chg="mod">
          <ac:chgData name="Anderson, Troy" userId="04de3903-03dd-44db-8353-3f14e4dd6886" providerId="ADAL" clId="{84260F65-7775-4C37-9163-761139F83CAB}" dt="2024-06-10T20:04:08.232" v="830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84260F65-7775-4C37-9163-761139F83CAB}" dt="2024-05-08T15:18:02.767" v="114" actId="20577"/>
        <pc:sldMkLst>
          <pc:docMk/>
          <pc:sldMk cId="730603795" sldId="260"/>
        </pc:sldMkLst>
        <pc:spChg chg="mod">
          <ac:chgData name="Anderson, Troy" userId="04de3903-03dd-44db-8353-3f14e4dd6886" providerId="ADAL" clId="{84260F65-7775-4C37-9163-761139F83CAB}" dt="2024-05-08T15:18:02.767" v="114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Anderson, Troy" userId="04de3903-03dd-44db-8353-3f14e4dd6886" providerId="ADAL" clId="{84260F65-7775-4C37-9163-761139F83CAB}" dt="2024-06-10T20:14:22.383" v="930" actId="1038"/>
        <pc:sldMkLst>
          <pc:docMk/>
          <pc:sldMk cId="3190927396" sldId="267"/>
        </pc:sldMkLst>
        <pc:spChg chg="mod">
          <ac:chgData name="Anderson, Troy" userId="04de3903-03dd-44db-8353-3f14e4dd6886" providerId="ADAL" clId="{84260F65-7775-4C37-9163-761139F83CAB}" dt="2024-06-10T20:14:13.663" v="908" actId="404"/>
          <ac:spMkLst>
            <pc:docMk/>
            <pc:sldMk cId="3190927396" sldId="267"/>
            <ac:spMk id="6" creationId="{9C7C0899-E457-4E0E-9843-38E0B3739B05}"/>
          </ac:spMkLst>
        </pc:spChg>
        <pc:picChg chg="add mod">
          <ac:chgData name="Anderson, Troy" userId="04de3903-03dd-44db-8353-3f14e4dd6886" providerId="ADAL" clId="{84260F65-7775-4C37-9163-761139F83CAB}" dt="2024-06-10T20:14:22.383" v="930" actId="1038"/>
          <ac:picMkLst>
            <pc:docMk/>
            <pc:sldMk cId="3190927396" sldId="267"/>
            <ac:picMk id="5" creationId="{BB40E9DB-E81F-DF08-4C8C-A7344DEE6B28}"/>
          </ac:picMkLst>
        </pc:picChg>
      </pc:sldChg>
      <pc:sldChg chg="modSp mod">
        <pc:chgData name="Anderson, Troy" userId="04de3903-03dd-44db-8353-3f14e4dd6886" providerId="ADAL" clId="{84260F65-7775-4C37-9163-761139F83CAB}" dt="2024-06-10T20:52:35.737" v="1246" actId="403"/>
        <pc:sldMkLst>
          <pc:docMk/>
          <pc:sldMk cId="135025254" sldId="294"/>
        </pc:sldMkLst>
        <pc:spChg chg="mod">
          <ac:chgData name="Anderson, Troy" userId="04de3903-03dd-44db-8353-3f14e4dd6886" providerId="ADAL" clId="{84260F65-7775-4C37-9163-761139F83CAB}" dt="2024-05-08T15:22:01.545" v="153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84260F65-7775-4C37-9163-761139F83CAB}" dt="2024-06-10T20:52:35.737" v="1246" actId="403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84260F65-7775-4C37-9163-761139F83CAB}" dt="2024-06-10T20:44:57.261" v="1184" actId="404"/>
        <pc:sldMkLst>
          <pc:docMk/>
          <pc:sldMk cId="4064255820" sldId="318"/>
        </pc:sldMkLst>
        <pc:spChg chg="mod">
          <ac:chgData name="Anderson, Troy" userId="04de3903-03dd-44db-8353-3f14e4dd6886" providerId="ADAL" clId="{84260F65-7775-4C37-9163-761139F83CAB}" dt="2024-06-10T20:44:57.261" v="1184" actId="404"/>
          <ac:spMkLst>
            <pc:docMk/>
            <pc:sldMk cId="4064255820" sldId="318"/>
            <ac:spMk id="3" creationId="{00000000-0000-0000-0000-000000000000}"/>
          </ac:spMkLst>
        </pc:spChg>
      </pc:sldChg>
      <pc:sldChg chg="addSp delSp modSp mod">
        <pc:chgData name="Anderson, Troy" userId="04de3903-03dd-44db-8353-3f14e4dd6886" providerId="ADAL" clId="{84260F65-7775-4C37-9163-761139F83CAB}" dt="2024-06-11T19:06:10.417" v="2105" actId="20577"/>
        <pc:sldMkLst>
          <pc:docMk/>
          <pc:sldMk cId="778800923" sldId="351"/>
        </pc:sldMkLst>
        <pc:spChg chg="mod">
          <ac:chgData name="Anderson, Troy" userId="04de3903-03dd-44db-8353-3f14e4dd6886" providerId="ADAL" clId="{84260F65-7775-4C37-9163-761139F83CAB}" dt="2024-06-11T19:06:10.417" v="2105" actId="20577"/>
          <ac:spMkLst>
            <pc:docMk/>
            <pc:sldMk cId="778800923" sldId="351"/>
            <ac:spMk id="5" creationId="{F6E15D7B-B500-432B-996F-7120B3DA706D}"/>
          </ac:spMkLst>
        </pc:spChg>
        <pc:spChg chg="add del mod">
          <ac:chgData name="Anderson, Troy" userId="04de3903-03dd-44db-8353-3f14e4dd6886" providerId="ADAL" clId="{84260F65-7775-4C37-9163-761139F83CAB}" dt="2024-06-11T18:44:45.085" v="2005" actId="478"/>
          <ac:spMkLst>
            <pc:docMk/>
            <pc:sldMk cId="778800923" sldId="351"/>
            <ac:spMk id="6" creationId="{03B70490-B61A-10A7-3162-7CD012EDE43C}"/>
          </ac:spMkLst>
        </pc:spChg>
        <pc:graphicFrameChg chg="modGraphic">
          <ac:chgData name="Anderson, Troy" userId="04de3903-03dd-44db-8353-3f14e4dd6886" providerId="ADAL" clId="{84260F65-7775-4C37-9163-761139F83CAB}" dt="2024-06-10T20:55:19.933" v="1267" actId="20577"/>
          <ac:graphicFrameMkLst>
            <pc:docMk/>
            <pc:sldMk cId="778800923" sldId="351"/>
            <ac:graphicFrameMk id="3" creationId="{B1550D89-DF5A-489C-BFC9-D56ED30B929D}"/>
          </ac:graphicFrameMkLst>
        </pc:graphicFrameChg>
      </pc:sldChg>
      <pc:sldChg chg="addSp delSp modSp mod">
        <pc:chgData name="Anderson, Troy" userId="04de3903-03dd-44db-8353-3f14e4dd6886" providerId="ADAL" clId="{84260F65-7775-4C37-9163-761139F83CAB}" dt="2024-06-11T19:47:08.482" v="2224" actId="207"/>
        <pc:sldMkLst>
          <pc:docMk/>
          <pc:sldMk cId="2944727326" sldId="356"/>
        </pc:sldMkLst>
        <pc:spChg chg="add del mod">
          <ac:chgData name="Anderson, Troy" userId="04de3903-03dd-44db-8353-3f14e4dd6886" providerId="ADAL" clId="{84260F65-7775-4C37-9163-761139F83CAB}" dt="2024-06-10T19:33:25.464" v="760" actId="478"/>
          <ac:spMkLst>
            <pc:docMk/>
            <pc:sldMk cId="2944727326" sldId="356"/>
            <ac:spMk id="5" creationId="{9C4CD5D0-E1C6-1CA3-E312-C3552A157835}"/>
          </ac:spMkLst>
        </pc:spChg>
        <pc:graphicFrameChg chg="mod modGraphic">
          <ac:chgData name="Anderson, Troy" userId="04de3903-03dd-44db-8353-3f14e4dd6886" providerId="ADAL" clId="{84260F65-7775-4C37-9163-761139F83CAB}" dt="2024-06-11T19:47:08.482" v="2224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addSp delSp modSp mod">
        <pc:chgData name="Anderson, Troy" userId="04de3903-03dd-44db-8353-3f14e4dd6886" providerId="ADAL" clId="{84260F65-7775-4C37-9163-761139F83CAB}" dt="2024-06-11T19:48:01.532" v="2239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84260F65-7775-4C37-9163-761139F83CAB}" dt="2024-06-10T23:30:41.304" v="1602" actId="14100"/>
          <ac:spMkLst>
            <pc:docMk/>
            <pc:sldMk cId="3195340007" sldId="626"/>
            <ac:spMk id="2" creationId="{E4C16089-660C-4B78-8CC2-FB08CD543C46}"/>
          </ac:spMkLst>
        </pc:spChg>
        <pc:spChg chg="add del mod">
          <ac:chgData name="Anderson, Troy" userId="04de3903-03dd-44db-8353-3f14e4dd6886" providerId="ADAL" clId="{84260F65-7775-4C37-9163-761139F83CAB}" dt="2024-06-10T23:28:04.296" v="1508" actId="478"/>
          <ac:spMkLst>
            <pc:docMk/>
            <pc:sldMk cId="3195340007" sldId="626"/>
            <ac:spMk id="3" creationId="{CE769258-2EA3-52E2-5463-068C7D5C5F85}"/>
          </ac:spMkLst>
        </pc:spChg>
        <pc:spChg chg="add del mod">
          <ac:chgData name="Anderson, Troy" userId="04de3903-03dd-44db-8353-3f14e4dd6886" providerId="ADAL" clId="{84260F65-7775-4C37-9163-761139F83CAB}" dt="2024-06-10T23:26:41.038" v="1348" actId="478"/>
          <ac:spMkLst>
            <pc:docMk/>
            <pc:sldMk cId="3195340007" sldId="626"/>
            <ac:spMk id="6" creationId="{69027663-09E3-775D-A8FC-5E37AC45DC69}"/>
          </ac:spMkLst>
        </pc:spChg>
        <pc:spChg chg="mod">
          <ac:chgData name="Anderson, Troy" userId="04de3903-03dd-44db-8353-3f14e4dd6886" providerId="ADAL" clId="{84260F65-7775-4C37-9163-761139F83CAB}" dt="2024-06-11T19:48:01.532" v="2239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 modGraphic">
          <ac:chgData name="Anderson, Troy" userId="04de3903-03dd-44db-8353-3f14e4dd6886" providerId="ADAL" clId="{84260F65-7775-4C37-9163-761139F83CAB}" dt="2024-06-11T03:17:37.781" v="1834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  <pc:cxnChg chg="add">
          <ac:chgData name="Anderson, Troy" userId="04de3903-03dd-44db-8353-3f14e4dd6886" providerId="ADAL" clId="{84260F65-7775-4C37-9163-761139F83CAB}" dt="2024-06-10T23:29:27.296" v="1536" actId="11529"/>
          <ac:cxnSpMkLst>
            <pc:docMk/>
            <pc:sldMk cId="3195340007" sldId="626"/>
            <ac:cxnSpMk id="9" creationId="{C46B013F-3853-4884-70FF-FC84EE7D2A1F}"/>
          </ac:cxnSpMkLst>
        </pc:cxnChg>
      </pc:sldChg>
      <pc:sldChg chg="addSp delSp modSp mod">
        <pc:chgData name="Anderson, Troy" userId="04de3903-03dd-44db-8353-3f14e4dd6886" providerId="ADAL" clId="{84260F65-7775-4C37-9163-761139F83CAB}" dt="2024-06-11T19:17:17.683" v="2125" actId="207"/>
        <pc:sldMkLst>
          <pc:docMk/>
          <pc:sldMk cId="729258851" sldId="627"/>
        </pc:sldMkLst>
        <pc:spChg chg="mod">
          <ac:chgData name="Anderson, Troy" userId="04de3903-03dd-44db-8353-3f14e4dd6886" providerId="ADAL" clId="{84260F65-7775-4C37-9163-761139F83CAB}" dt="2024-06-11T18:51:33.836" v="2018" actId="1076"/>
          <ac:spMkLst>
            <pc:docMk/>
            <pc:sldMk cId="729258851" sldId="627"/>
            <ac:spMk id="3" creationId="{99DBA796-CB79-14E2-285B-A4DA1D1A590F}"/>
          </ac:spMkLst>
        </pc:spChg>
        <pc:spChg chg="add del mod">
          <ac:chgData name="Anderson, Troy" userId="04de3903-03dd-44db-8353-3f14e4dd6886" providerId="ADAL" clId="{84260F65-7775-4C37-9163-761139F83CAB}" dt="2024-06-11T18:51:37.866" v="2019" actId="478"/>
          <ac:spMkLst>
            <pc:docMk/>
            <pc:sldMk cId="729258851" sldId="627"/>
            <ac:spMk id="6" creationId="{DAC603D5-BD73-6D7A-701D-DB29862CA236}"/>
          </ac:spMkLst>
        </pc:spChg>
        <pc:graphicFrameChg chg="mod modGraphic">
          <ac:chgData name="Anderson, Troy" userId="04de3903-03dd-44db-8353-3f14e4dd6886" providerId="ADAL" clId="{84260F65-7775-4C37-9163-761139F83CAB}" dt="2024-06-11T19:17:17.683" v="2125" actId="207"/>
          <ac:graphicFrameMkLst>
            <pc:docMk/>
            <pc:sldMk cId="729258851" sldId="627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84260F65-7775-4C37-9163-761139F83CAB}" dt="2024-06-11T19:17:41.219" v="2129" actId="207"/>
        <pc:sldMkLst>
          <pc:docMk/>
          <pc:sldMk cId="909324831" sldId="628"/>
        </pc:sldMkLst>
        <pc:spChg chg="add del mod">
          <ac:chgData name="Anderson, Troy" userId="04de3903-03dd-44db-8353-3f14e4dd6886" providerId="ADAL" clId="{84260F65-7775-4C37-9163-761139F83CAB}" dt="2024-06-10T23:54:24.573" v="1719" actId="478"/>
          <ac:spMkLst>
            <pc:docMk/>
            <pc:sldMk cId="909324831" sldId="628"/>
            <ac:spMk id="3" creationId="{9610B8AC-9EEF-0D8D-9099-187CA563A72B}"/>
          </ac:spMkLst>
        </pc:spChg>
        <pc:graphicFrameChg chg="mod modGraphic">
          <ac:chgData name="Anderson, Troy" userId="04de3903-03dd-44db-8353-3f14e4dd6886" providerId="ADAL" clId="{84260F65-7775-4C37-9163-761139F83CAB}" dt="2024-06-11T19:17:41.219" v="2129" actId="207"/>
          <ac:graphicFrameMkLst>
            <pc:docMk/>
            <pc:sldMk cId="909324831" sldId="628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84260F65-7775-4C37-9163-761139F83CAB}" dt="2024-06-11T19:03:14.364" v="2082" actId="478"/>
        <pc:sldMkLst>
          <pc:docMk/>
          <pc:sldMk cId="2174549717" sldId="629"/>
        </pc:sldMkLst>
        <pc:spChg chg="add del mod">
          <ac:chgData name="Anderson, Troy" userId="04de3903-03dd-44db-8353-3f14e4dd6886" providerId="ADAL" clId="{84260F65-7775-4C37-9163-761139F83CAB}" dt="2024-06-11T19:03:14.364" v="2082" actId="478"/>
          <ac:spMkLst>
            <pc:docMk/>
            <pc:sldMk cId="2174549717" sldId="629"/>
            <ac:spMk id="3" creationId="{3A829EFD-5FAD-CFC3-B5A3-43DA1EBF6EB7}"/>
          </ac:spMkLst>
        </pc:spChg>
      </pc:sldChg>
      <pc:sldChg chg="addSp delSp modSp mod">
        <pc:chgData name="Anderson, Troy" userId="04de3903-03dd-44db-8353-3f14e4dd6886" providerId="ADAL" clId="{84260F65-7775-4C37-9163-761139F83CAB}" dt="2024-06-11T19:15:51.761" v="2119" actId="6549"/>
        <pc:sldMkLst>
          <pc:docMk/>
          <pc:sldMk cId="2689133488" sldId="630"/>
        </pc:sldMkLst>
        <pc:spChg chg="add del mod">
          <ac:chgData name="Anderson, Troy" userId="04de3903-03dd-44db-8353-3f14e4dd6886" providerId="ADAL" clId="{84260F65-7775-4C37-9163-761139F83CAB}" dt="2024-06-11T19:13:27.226" v="2117" actId="478"/>
          <ac:spMkLst>
            <pc:docMk/>
            <pc:sldMk cId="2689133488" sldId="630"/>
            <ac:spMk id="3" creationId="{6DC542F5-CDAD-FA7E-52B8-C005E01E6707}"/>
          </ac:spMkLst>
        </pc:spChg>
        <pc:graphicFrameChg chg="modGraphic">
          <ac:chgData name="Anderson, Troy" userId="04de3903-03dd-44db-8353-3f14e4dd6886" providerId="ADAL" clId="{84260F65-7775-4C37-9163-761139F83CAB}" dt="2024-06-11T19:15:51.761" v="2119" actId="6549"/>
          <ac:graphicFrameMkLst>
            <pc:docMk/>
            <pc:sldMk cId="2689133488" sldId="630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84260F65-7775-4C37-9163-761139F83CAB}" dt="2024-06-11T19:13:10.694" v="2116" actId="20577"/>
        <pc:sldMkLst>
          <pc:docMk/>
          <pc:sldMk cId="1728199701" sldId="631"/>
        </pc:sldMkLst>
        <pc:spChg chg="mod">
          <ac:chgData name="Anderson, Troy" userId="04de3903-03dd-44db-8353-3f14e4dd6886" providerId="ADAL" clId="{84260F65-7775-4C37-9163-761139F83CAB}" dt="2024-06-11T19:13:10.694" v="2116" actId="20577"/>
          <ac:spMkLst>
            <pc:docMk/>
            <pc:sldMk cId="1728199701" sldId="631"/>
            <ac:spMk id="2" creationId="{E4C16089-660C-4B78-8CC2-FB08CD543C46}"/>
          </ac:spMkLst>
        </pc:spChg>
        <pc:spChg chg="mod">
          <ac:chgData name="Anderson, Troy" userId="04de3903-03dd-44db-8353-3f14e4dd6886" providerId="ADAL" clId="{84260F65-7775-4C37-9163-761139F83CAB}" dt="2024-06-11T19:05:44.199" v="2097" actId="1076"/>
          <ac:spMkLst>
            <pc:docMk/>
            <pc:sldMk cId="1728199701" sldId="631"/>
            <ac:spMk id="3" creationId="{33FFDC8D-8FE9-E829-21EE-F9312820B327}"/>
          </ac:spMkLst>
        </pc:spChg>
        <pc:spChg chg="add del mod">
          <ac:chgData name="Anderson, Troy" userId="04de3903-03dd-44db-8353-3f14e4dd6886" providerId="ADAL" clId="{84260F65-7775-4C37-9163-761139F83CAB}" dt="2024-06-11T19:04:05.346" v="2087" actId="478"/>
          <ac:spMkLst>
            <pc:docMk/>
            <pc:sldMk cId="1728199701" sldId="631"/>
            <ac:spMk id="6" creationId="{C2E65E86-FE75-1CDD-ED06-665919001332}"/>
          </ac:spMkLst>
        </pc:spChg>
        <pc:graphicFrameChg chg="mod modGraphic">
          <ac:chgData name="Anderson, Troy" userId="04de3903-03dd-44db-8353-3f14e4dd6886" providerId="ADAL" clId="{84260F65-7775-4C37-9163-761139F83CAB}" dt="2024-06-11T19:12:59.071" v="2107" actId="207"/>
          <ac:graphicFrameMkLst>
            <pc:docMk/>
            <pc:sldMk cId="1728199701" sldId="631"/>
            <ac:graphicFrameMk id="5" creationId="{927A835B-ACB1-4E3E-AA09-4133D4F8734C}"/>
          </ac:graphicFrameMkLst>
        </pc:graphicFrameChg>
      </pc:sldChg>
      <pc:sldChg chg="addSp modSp del mod">
        <pc:chgData name="Anderson, Troy" userId="04de3903-03dd-44db-8353-3f14e4dd6886" providerId="ADAL" clId="{84260F65-7775-4C37-9163-761139F83CAB}" dt="2024-06-11T19:05:54.388" v="2098" actId="47"/>
        <pc:sldMkLst>
          <pc:docMk/>
          <pc:sldMk cId="1053352197" sldId="632"/>
        </pc:sldMkLst>
        <pc:spChg chg="add mod">
          <ac:chgData name="Anderson, Troy" userId="04de3903-03dd-44db-8353-3f14e4dd6886" providerId="ADAL" clId="{84260F65-7775-4C37-9163-761139F83CAB}" dt="2024-06-10T20:58:37.352" v="1327"/>
          <ac:spMkLst>
            <pc:docMk/>
            <pc:sldMk cId="1053352197" sldId="632"/>
            <ac:spMk id="6" creationId="{9A85BAFF-0685-5E81-C362-0046EA721A8B}"/>
          </ac:spMkLst>
        </pc:spChg>
        <pc:graphicFrameChg chg="modGraphic">
          <ac:chgData name="Anderson, Troy" userId="04de3903-03dd-44db-8353-3f14e4dd6886" providerId="ADAL" clId="{84260F65-7775-4C37-9163-761139F83CAB}" dt="2024-06-11T19:03:31.303" v="2084" actId="2165"/>
          <ac:graphicFrameMkLst>
            <pc:docMk/>
            <pc:sldMk cId="1053352197" sldId="632"/>
            <ac:graphicFrameMk id="5" creationId="{927A835B-ACB1-4E3E-AA09-4133D4F8734C}"/>
          </ac:graphicFrameMkLst>
        </pc:graphicFrameChg>
      </pc:sldChg>
      <pc:sldChg chg="addSp delSp modSp mod">
        <pc:chgData name="Anderson, Troy" userId="04de3903-03dd-44db-8353-3f14e4dd6886" providerId="ADAL" clId="{84260F65-7775-4C37-9163-761139F83CAB}" dt="2024-06-10T20:29:15.918" v="1008" actId="1036"/>
        <pc:sldMkLst>
          <pc:docMk/>
          <pc:sldMk cId="2555911169" sldId="705"/>
        </pc:sldMkLst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3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4" creationId="{BF34BE13-842D-408D-EFB9-14E228A70C9D}"/>
          </ac:spMkLst>
        </pc:spChg>
        <pc:spChg chg="mod">
          <ac:chgData name="Anderson, Troy" userId="04de3903-03dd-44db-8353-3f14e4dd6886" providerId="ADAL" clId="{84260F65-7775-4C37-9163-761139F83CAB}" dt="2024-06-10T19:08:41.222" v="735" actId="6549"/>
          <ac:spMkLst>
            <pc:docMk/>
            <pc:sldMk cId="2555911169" sldId="705"/>
            <ac:spMk id="5" creationId="{B6C1BCB5-735E-26D9-5347-76174AA743C5}"/>
          </ac:spMkLst>
        </pc:spChg>
        <pc:spChg chg="mod">
          <ac:chgData name="Anderson, Troy" userId="04de3903-03dd-44db-8353-3f14e4dd6886" providerId="ADAL" clId="{84260F65-7775-4C37-9163-761139F83CAB}" dt="2024-06-10T18:41:29.302" v="649" actId="1036"/>
          <ac:spMkLst>
            <pc:docMk/>
            <pc:sldMk cId="2555911169" sldId="705"/>
            <ac:spMk id="8" creationId="{910136E5-EBFA-7A6B-2C0A-EBFE5A4B3914}"/>
          </ac:spMkLst>
        </pc:spChg>
        <pc:spChg chg="mod">
          <ac:chgData name="Anderson, Troy" userId="04de3903-03dd-44db-8353-3f14e4dd6886" providerId="ADAL" clId="{84260F65-7775-4C37-9163-761139F83CAB}" dt="2024-06-10T18:41:29.302" v="649" actId="1036"/>
          <ac:spMkLst>
            <pc:docMk/>
            <pc:sldMk cId="2555911169" sldId="705"/>
            <ac:spMk id="9" creationId="{22DF4776-98CC-F894-84DE-A452FD405951}"/>
          </ac:spMkLst>
        </pc:spChg>
        <pc:spChg chg="mod">
          <ac:chgData name="Anderson, Troy" userId="04de3903-03dd-44db-8353-3f14e4dd6886" providerId="ADAL" clId="{84260F65-7775-4C37-9163-761139F83CAB}" dt="2024-06-10T18:41:29.302" v="649" actId="1036"/>
          <ac:spMkLst>
            <pc:docMk/>
            <pc:sldMk cId="2555911169" sldId="705"/>
            <ac:spMk id="10" creationId="{1197EDA7-DEFC-A6DF-BC49-02212A68763E}"/>
          </ac:spMkLst>
        </pc:spChg>
        <pc:spChg chg="add del mod">
          <ac:chgData name="Anderson, Troy" userId="04de3903-03dd-44db-8353-3f14e4dd6886" providerId="ADAL" clId="{84260F65-7775-4C37-9163-761139F83CAB}" dt="2024-06-10T20:26:15.154" v="974" actId="478"/>
          <ac:spMkLst>
            <pc:docMk/>
            <pc:sldMk cId="2555911169" sldId="705"/>
            <ac:spMk id="11" creationId="{CA555F4E-C302-15D7-EE74-79C2E042283E}"/>
          </ac:spMkLst>
        </pc:spChg>
        <pc:spChg chg="mod">
          <ac:chgData name="Anderson, Troy" userId="04de3903-03dd-44db-8353-3f14e4dd6886" providerId="ADAL" clId="{84260F65-7775-4C37-9163-761139F83CAB}" dt="2024-06-10T18:41:29.302" v="649" actId="1036"/>
          <ac:spMkLst>
            <pc:docMk/>
            <pc:sldMk cId="2555911169" sldId="705"/>
            <ac:spMk id="12" creationId="{B55C91AD-E3F4-0703-F1EA-0E27F21FD4B3}"/>
          </ac:spMkLst>
        </pc:spChg>
        <pc:spChg chg="mod">
          <ac:chgData name="Anderson, Troy" userId="04de3903-03dd-44db-8353-3f14e4dd6886" providerId="ADAL" clId="{84260F65-7775-4C37-9163-761139F83CAB}" dt="2024-06-10T18:41:29.302" v="649" actId="1036"/>
          <ac:spMkLst>
            <pc:docMk/>
            <pc:sldMk cId="2555911169" sldId="705"/>
            <ac:spMk id="13" creationId="{E8ABAEEF-D09F-B2E8-7F78-4763272CC5D3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14" creationId="{411BFA5E-20DE-08A8-EF6F-B93A720A0EB6}"/>
          </ac:spMkLst>
        </pc:spChg>
        <pc:spChg chg="mod">
          <ac:chgData name="Anderson, Troy" userId="04de3903-03dd-44db-8353-3f14e4dd6886" providerId="ADAL" clId="{84260F65-7775-4C37-9163-761139F83CAB}" dt="2024-06-10T19:09:26.071" v="750" actId="403"/>
          <ac:spMkLst>
            <pc:docMk/>
            <pc:sldMk cId="2555911169" sldId="705"/>
            <ac:spMk id="15" creationId="{2F505729-56C5-4A43-A94F-AE7E7CB669A8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16" creationId="{745C7704-ABEF-C3BB-521D-BC500FDEE8F7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18" creationId="{4C08614E-A1B2-7A98-32B7-0DCFE05CBAAC}"/>
          </ac:spMkLst>
        </pc:spChg>
        <pc:spChg chg="mod">
          <ac:chgData name="Anderson, Troy" userId="04de3903-03dd-44db-8353-3f14e4dd6886" providerId="ADAL" clId="{84260F65-7775-4C37-9163-761139F83CAB}" dt="2024-06-10T18:40:26.089" v="619" actId="1035"/>
          <ac:spMkLst>
            <pc:docMk/>
            <pc:sldMk cId="2555911169" sldId="705"/>
            <ac:spMk id="19" creationId="{BD585D9C-A541-D6AA-B8B9-FB81D860B47A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20" creationId="{7B414E3D-1330-1DDD-AC5E-4E294FE8AC52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21" creationId="{275B39E2-742A-1D0C-D123-744064439D16}"/>
          </ac:spMkLst>
        </pc:spChg>
        <pc:spChg chg="del">
          <ac:chgData name="Anderson, Troy" userId="04de3903-03dd-44db-8353-3f14e4dd6886" providerId="ADAL" clId="{84260F65-7775-4C37-9163-761139F83CAB}" dt="2024-05-08T15:12:34.231" v="29" actId="478"/>
          <ac:spMkLst>
            <pc:docMk/>
            <pc:sldMk cId="2555911169" sldId="705"/>
            <ac:spMk id="22" creationId="{50E690C5-BA63-F888-2985-8C940BB9969C}"/>
          </ac:spMkLst>
        </pc:spChg>
        <pc:spChg chg="mod">
          <ac:chgData name="Anderson, Troy" userId="04de3903-03dd-44db-8353-3f14e4dd6886" providerId="ADAL" clId="{84260F65-7775-4C37-9163-761139F83CAB}" dt="2024-05-09T01:39:39.341" v="167" actId="1036"/>
          <ac:spMkLst>
            <pc:docMk/>
            <pc:sldMk cId="2555911169" sldId="705"/>
            <ac:spMk id="23" creationId="{F9E97EED-B7CB-11A2-420C-9A99DFDA1D72}"/>
          </ac:spMkLst>
        </pc:spChg>
        <pc:spChg chg="mod">
          <ac:chgData name="Anderson, Troy" userId="04de3903-03dd-44db-8353-3f14e4dd6886" providerId="ADAL" clId="{84260F65-7775-4C37-9163-761139F83CAB}" dt="2024-06-10T18:42:35.774" v="703" actId="1036"/>
          <ac:spMkLst>
            <pc:docMk/>
            <pc:sldMk cId="2555911169" sldId="705"/>
            <ac:spMk id="24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6-10T20:15:08.114" v="939" actId="1036"/>
          <ac:spMkLst>
            <pc:docMk/>
            <pc:sldMk cId="2555911169" sldId="705"/>
            <ac:spMk id="25" creationId="{1AAA6862-D1CD-7331-C306-A4FDBF226B8F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26" creationId="{8479C2DE-7FC2-4409-B720-81664285021C}"/>
          </ac:spMkLst>
        </pc:spChg>
        <pc:spChg chg="mod">
          <ac:chgData name="Anderson, Troy" userId="04de3903-03dd-44db-8353-3f14e4dd6886" providerId="ADAL" clId="{84260F65-7775-4C37-9163-761139F83CAB}" dt="2024-06-10T18:40:16.366" v="601" actId="1035"/>
          <ac:spMkLst>
            <pc:docMk/>
            <pc:sldMk cId="2555911169" sldId="705"/>
            <ac:spMk id="27" creationId="{45D00F21-2062-7021-577C-8A919A799660}"/>
          </ac:spMkLst>
        </pc:spChg>
        <pc:spChg chg="mod">
          <ac:chgData name="Anderson, Troy" userId="04de3903-03dd-44db-8353-3f14e4dd6886" providerId="ADAL" clId="{84260F65-7775-4C37-9163-761139F83CAB}" dt="2024-06-10T18:41:44.518" v="666" actId="1035"/>
          <ac:spMkLst>
            <pc:docMk/>
            <pc:sldMk cId="2555911169" sldId="705"/>
            <ac:spMk id="28" creationId="{B8037EF3-8C8F-E312-600C-9B65BE9DF956}"/>
          </ac:spMkLst>
        </pc:spChg>
        <pc:spChg chg="mod">
          <ac:chgData name="Anderson, Troy" userId="04de3903-03dd-44db-8353-3f14e4dd6886" providerId="ADAL" clId="{84260F65-7775-4C37-9163-761139F83CAB}" dt="2024-06-10T18:42:35.774" v="703" actId="1036"/>
          <ac:spMkLst>
            <pc:docMk/>
            <pc:sldMk cId="2555911169" sldId="705"/>
            <ac:spMk id="29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6-10T18:41:15.233" v="646" actId="1035"/>
          <ac:spMkLst>
            <pc:docMk/>
            <pc:sldMk cId="2555911169" sldId="705"/>
            <ac:spMk id="31" creationId="{2831E5E0-69CC-424D-938A-9F2779FEA613}"/>
          </ac:spMkLst>
        </pc:spChg>
        <pc:spChg chg="mod">
          <ac:chgData name="Anderson, Troy" userId="04de3903-03dd-44db-8353-3f14e4dd6886" providerId="ADAL" clId="{84260F65-7775-4C37-9163-761139F83CAB}" dt="2024-06-10T18:42:35.774" v="703" actId="1036"/>
          <ac:spMkLst>
            <pc:docMk/>
            <pc:sldMk cId="2555911169" sldId="705"/>
            <ac:spMk id="32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6-10T20:25:58.590" v="972" actId="20577"/>
          <ac:spMkLst>
            <pc:docMk/>
            <pc:sldMk cId="2555911169" sldId="705"/>
            <ac:spMk id="34" creationId="{6A0ADDBF-EB41-4850-814F-88AF8881525B}"/>
          </ac:spMkLst>
        </pc:spChg>
        <pc:spChg chg="add del mod">
          <ac:chgData name="Anderson, Troy" userId="04de3903-03dd-44db-8353-3f14e4dd6886" providerId="ADAL" clId="{84260F65-7775-4C37-9163-761139F83CAB}" dt="2024-06-10T18:40:05.465" v="594" actId="404"/>
          <ac:spMkLst>
            <pc:docMk/>
            <pc:sldMk cId="2555911169" sldId="705"/>
            <ac:spMk id="35" creationId="{A1E0FDDD-28A6-0F3D-A026-22295AEC577A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37" creationId="{215A6D6D-D0BD-DD38-470D-F6B966E83DFF}"/>
          </ac:spMkLst>
        </pc:spChg>
        <pc:spChg chg="mod">
          <ac:chgData name="Anderson, Troy" userId="04de3903-03dd-44db-8353-3f14e4dd6886" providerId="ADAL" clId="{84260F65-7775-4C37-9163-761139F83CAB}" dt="2024-06-10T18:42:35.774" v="703" actId="1036"/>
          <ac:spMkLst>
            <pc:docMk/>
            <pc:sldMk cId="2555911169" sldId="705"/>
            <ac:spMk id="38" creationId="{1FF61AC0-C7DB-4A25-AADC-B7C5E8C0B22A}"/>
          </ac:spMkLst>
        </pc:spChg>
        <pc:spChg chg="mod">
          <ac:chgData name="Anderson, Troy" userId="04de3903-03dd-44db-8353-3f14e4dd6886" providerId="ADAL" clId="{84260F65-7775-4C37-9163-761139F83CAB}" dt="2024-06-10T18:42:35.774" v="703" actId="1036"/>
          <ac:spMkLst>
            <pc:docMk/>
            <pc:sldMk cId="2555911169" sldId="705"/>
            <ac:spMk id="39" creationId="{33E8C581-A2AF-DD80-EDCF-73C73FAD61C3}"/>
          </ac:spMkLst>
        </pc:spChg>
        <pc:spChg chg="mod">
          <ac:chgData name="Anderson, Troy" userId="04de3903-03dd-44db-8353-3f14e4dd6886" providerId="ADAL" clId="{84260F65-7775-4C37-9163-761139F83CAB}" dt="2024-06-10T20:25:43.356" v="969" actId="404"/>
          <ac:spMkLst>
            <pc:docMk/>
            <pc:sldMk cId="2555911169" sldId="705"/>
            <ac:spMk id="41" creationId="{18C33612-0FAE-0C37-1E11-A80E16BC9AFE}"/>
          </ac:spMkLst>
        </pc:spChg>
        <pc:spChg chg="del">
          <ac:chgData name="Anderson, Troy" userId="04de3903-03dd-44db-8353-3f14e4dd6886" providerId="ADAL" clId="{84260F65-7775-4C37-9163-761139F83CAB}" dt="2024-05-08T15:12:26.775" v="27" actId="478"/>
          <ac:spMkLst>
            <pc:docMk/>
            <pc:sldMk cId="2555911169" sldId="705"/>
            <ac:spMk id="44" creationId="{1CF305AA-432B-15CD-DC05-65D18F0C7802}"/>
          </ac:spMkLst>
        </pc:spChg>
        <pc:spChg chg="add mod">
          <ac:chgData name="Anderson, Troy" userId="04de3903-03dd-44db-8353-3f14e4dd6886" providerId="ADAL" clId="{84260F65-7775-4C37-9163-761139F83CAB}" dt="2024-06-10T20:15:43.113" v="949" actId="1037"/>
          <ac:spMkLst>
            <pc:docMk/>
            <pc:sldMk cId="2555911169" sldId="705"/>
            <ac:spMk id="44" creationId="{84CF5153-A1A9-DAD2-1FCA-FAAB1529DC19}"/>
          </ac:spMkLst>
        </pc:spChg>
        <pc:spChg chg="mod">
          <ac:chgData name="Anderson, Troy" userId="04de3903-03dd-44db-8353-3f14e4dd6886" providerId="ADAL" clId="{84260F65-7775-4C37-9163-761139F83CAB}" dt="2024-06-10T19:31:41.643" v="756" actId="1035"/>
          <ac:spMkLst>
            <pc:docMk/>
            <pc:sldMk cId="2555911169" sldId="705"/>
            <ac:spMk id="46" creationId="{67EBD515-1252-A778-CF47-60E8E1D2B979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51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52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53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54" creationId="{00000000-0000-0000-0000-000000000000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55" creationId="{00000000-0000-0000-0000-000000000000}"/>
          </ac:spMkLst>
        </pc:spChg>
        <pc:spChg chg="add mod">
          <ac:chgData name="Anderson, Troy" userId="04de3903-03dd-44db-8353-3f14e4dd6886" providerId="ADAL" clId="{84260F65-7775-4C37-9163-761139F83CAB}" dt="2024-06-10T20:27:51.156" v="1004" actId="113"/>
          <ac:spMkLst>
            <pc:docMk/>
            <pc:sldMk cId="2555911169" sldId="705"/>
            <ac:spMk id="56" creationId="{02309894-C3E9-8F78-6AE5-DE003EE66892}"/>
          </ac:spMkLst>
        </pc:spChg>
        <pc:spChg chg="mod">
          <ac:chgData name="Anderson, Troy" userId="04de3903-03dd-44db-8353-3f14e4dd6886" providerId="ADAL" clId="{84260F65-7775-4C37-9163-761139F83CAB}" dt="2024-05-08T15:15:44.306" v="84" actId="1035"/>
          <ac:spMkLst>
            <pc:docMk/>
            <pc:sldMk cId="2555911169" sldId="705"/>
            <ac:spMk id="60" creationId="{8CBAE244-09AA-489A-8D85-C1603BFB5D1C}"/>
          </ac:spMkLst>
        </pc:spChg>
        <pc:spChg chg="mod">
          <ac:chgData name="Anderson, Troy" userId="04de3903-03dd-44db-8353-3f14e4dd6886" providerId="ADAL" clId="{84260F65-7775-4C37-9163-761139F83CAB}" dt="2024-05-09T15:39:08.324" v="212" actId="1035"/>
          <ac:spMkLst>
            <pc:docMk/>
            <pc:sldMk cId="2555911169" sldId="705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84260F65-7775-4C37-9163-761139F83CAB}" dt="2024-06-10T20:26:06.554" v="973" actId="400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84260F65-7775-4C37-9163-761139F83CAB}" dt="2024-06-10T20:25:18.730" v="960" actId="400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mod">
          <ac:chgData name="Anderson, Troy" userId="04de3903-03dd-44db-8353-3f14e4dd6886" providerId="ADAL" clId="{84260F65-7775-4C37-9163-761139F83CAB}" dt="2024-05-09T15:38:40.691" v="210" actId="14100"/>
          <ac:cxnSpMkLst>
            <pc:docMk/>
            <pc:sldMk cId="2555911169" sldId="705"/>
            <ac:cxnSpMk id="17" creationId="{ADAC86E6-69C9-19CC-D0E4-F6E43B19CC6B}"/>
          </ac:cxnSpMkLst>
        </pc:cxnChg>
        <pc:cxnChg chg="add mod">
          <ac:chgData name="Anderson, Troy" userId="04de3903-03dd-44db-8353-3f14e4dd6886" providerId="ADAL" clId="{84260F65-7775-4C37-9163-761139F83CAB}" dt="2024-06-10T18:42:21.657" v="696" actId="14100"/>
          <ac:cxnSpMkLst>
            <pc:docMk/>
            <pc:sldMk cId="2555911169" sldId="705"/>
            <ac:cxnSpMk id="22" creationId="{1442E389-60A3-62F5-C4AB-04B31B67D6D3}"/>
          </ac:cxnSpMkLst>
        </pc:cxnChg>
        <pc:cxnChg chg="mod">
          <ac:chgData name="Anderson, Troy" userId="04de3903-03dd-44db-8353-3f14e4dd6886" providerId="ADAL" clId="{84260F65-7775-4C37-9163-761139F83CAB}" dt="2024-05-08T15:15:44.306" v="84" actId="1035"/>
          <ac:cxnSpMkLst>
            <pc:docMk/>
            <pc:sldMk cId="2555911169" sldId="705"/>
            <ac:cxnSpMk id="36" creationId="{436DFE83-730B-DB79-0753-83C358CCA0FB}"/>
          </ac:cxnSpMkLst>
        </pc:cxnChg>
        <pc:cxnChg chg="del">
          <ac:chgData name="Anderson, Troy" userId="04de3903-03dd-44db-8353-3f14e4dd6886" providerId="ADAL" clId="{84260F65-7775-4C37-9163-761139F83CAB}" dt="2024-05-08T15:12:42.975" v="32" actId="478"/>
          <ac:cxnSpMkLst>
            <pc:docMk/>
            <pc:sldMk cId="2555911169" sldId="705"/>
            <ac:cxnSpMk id="40" creationId="{D83E0541-D75A-0E03-24BD-816290E3337C}"/>
          </ac:cxnSpMkLst>
        </pc:cxnChg>
        <pc:cxnChg chg="del">
          <ac:chgData name="Anderson, Troy" userId="04de3903-03dd-44db-8353-3f14e4dd6886" providerId="ADAL" clId="{84260F65-7775-4C37-9163-761139F83CAB}" dt="2024-05-08T15:12:25.354" v="26" actId="478"/>
          <ac:cxnSpMkLst>
            <pc:docMk/>
            <pc:sldMk cId="2555911169" sldId="705"/>
            <ac:cxnSpMk id="42" creationId="{07DDAB19-7D82-51D0-AE47-5201C4DA2A05}"/>
          </ac:cxnSpMkLst>
        </pc:cxnChg>
        <pc:cxnChg chg="add mod">
          <ac:chgData name="Anderson, Troy" userId="04de3903-03dd-44db-8353-3f14e4dd6886" providerId="ADAL" clId="{84260F65-7775-4C37-9163-761139F83CAB}" dt="2024-06-10T20:26:59.144" v="983" actId="692"/>
          <ac:cxnSpMkLst>
            <pc:docMk/>
            <pc:sldMk cId="2555911169" sldId="705"/>
            <ac:cxnSpMk id="45" creationId="{DB75C479-9542-C616-6F4A-9D929DABE15C}"/>
          </ac:cxnSpMkLst>
        </pc:cxnChg>
        <pc:cxnChg chg="del">
          <ac:chgData name="Anderson, Troy" userId="04de3903-03dd-44db-8353-3f14e4dd6886" providerId="ADAL" clId="{84260F65-7775-4C37-9163-761139F83CAB}" dt="2024-05-08T15:12:48.830" v="34" actId="478"/>
          <ac:cxnSpMkLst>
            <pc:docMk/>
            <pc:sldMk cId="2555911169" sldId="705"/>
            <ac:cxnSpMk id="47" creationId="{2CA845C5-94BC-F67C-73DB-3C5DCDFF35BC}"/>
          </ac:cxnSpMkLst>
        </pc:cxnChg>
        <pc:cxnChg chg="add mod">
          <ac:chgData name="Anderson, Troy" userId="04de3903-03dd-44db-8353-3f14e4dd6886" providerId="ADAL" clId="{84260F65-7775-4C37-9163-761139F83CAB}" dt="2024-06-10T20:27:07.885" v="985" actId="1038"/>
          <ac:cxnSpMkLst>
            <pc:docMk/>
            <pc:sldMk cId="2555911169" sldId="705"/>
            <ac:cxnSpMk id="49" creationId="{E1D80162-0710-DE74-1EDF-5F3A83D503C1}"/>
          </ac:cxnSpMkLst>
        </pc:cxnChg>
        <pc:cxnChg chg="add mod">
          <ac:chgData name="Anderson, Troy" userId="04de3903-03dd-44db-8353-3f14e4dd6886" providerId="ADAL" clId="{84260F65-7775-4C37-9163-761139F83CAB}" dt="2024-06-10T20:29:15.918" v="1008" actId="1036"/>
          <ac:cxnSpMkLst>
            <pc:docMk/>
            <pc:sldMk cId="2555911169" sldId="705"/>
            <ac:cxnSpMk id="57" creationId="{4B699F7B-EEAA-F5D4-2B79-7FC6036CF6B5}"/>
          </ac:cxnSpMkLst>
        </pc:cxnChg>
      </pc:sldChg>
      <pc:sldChg chg="addSp delSp modSp mod">
        <pc:chgData name="Anderson, Troy" userId="04de3903-03dd-44db-8353-3f14e4dd6886" providerId="ADAL" clId="{84260F65-7775-4C37-9163-761139F83CAB}" dt="2024-06-10T20:00:24.233" v="799" actId="1037"/>
        <pc:sldMkLst>
          <pc:docMk/>
          <pc:sldMk cId="715471386" sldId="708"/>
        </pc:sldMkLst>
        <pc:picChg chg="del">
          <ac:chgData name="Anderson, Troy" userId="04de3903-03dd-44db-8353-3f14e4dd6886" providerId="ADAL" clId="{84260F65-7775-4C37-9163-761139F83CAB}" dt="2024-06-10T19:59:24.511" v="790" actId="478"/>
          <ac:picMkLst>
            <pc:docMk/>
            <pc:sldMk cId="715471386" sldId="708"/>
            <ac:picMk id="5" creationId="{1E404D54-C403-0A1C-3179-64A09EF6E79D}"/>
          </ac:picMkLst>
        </pc:picChg>
        <pc:picChg chg="add mod">
          <ac:chgData name="Anderson, Troy" userId="04de3903-03dd-44db-8353-3f14e4dd6886" providerId="ADAL" clId="{84260F65-7775-4C37-9163-761139F83CAB}" dt="2024-06-10T19:59:54.162" v="794" actId="1036"/>
          <ac:picMkLst>
            <pc:docMk/>
            <pc:sldMk cId="715471386" sldId="708"/>
            <ac:picMk id="7" creationId="{E406F869-8783-F105-AFB4-5DB05314000A}"/>
          </ac:picMkLst>
        </pc:picChg>
        <pc:picChg chg="del">
          <ac:chgData name="Anderson, Troy" userId="04de3903-03dd-44db-8353-3f14e4dd6886" providerId="ADAL" clId="{84260F65-7775-4C37-9163-761139F83CAB}" dt="2024-06-10T19:59:57.260" v="795" actId="478"/>
          <ac:picMkLst>
            <pc:docMk/>
            <pc:sldMk cId="715471386" sldId="708"/>
            <ac:picMk id="8" creationId="{FC911D86-0959-7A4C-2301-9FAA9FA1FED7}"/>
          </ac:picMkLst>
        </pc:picChg>
        <pc:picChg chg="add mod">
          <ac:chgData name="Anderson, Troy" userId="04de3903-03dd-44db-8353-3f14e4dd6886" providerId="ADAL" clId="{84260F65-7775-4C37-9163-761139F83CAB}" dt="2024-06-10T20:00:24.233" v="799" actId="1037"/>
          <ac:picMkLst>
            <pc:docMk/>
            <pc:sldMk cId="715471386" sldId="708"/>
            <ac:picMk id="10" creationId="{D75E3918-9E75-B580-60ED-14F7C1049B80}"/>
          </ac:picMkLst>
        </pc:picChg>
      </pc:sldChg>
      <pc:sldChg chg="addSp delSp modSp mod">
        <pc:chgData name="Anderson, Troy" userId="04de3903-03dd-44db-8353-3f14e4dd6886" providerId="ADAL" clId="{84260F65-7775-4C37-9163-761139F83CAB}" dt="2024-06-11T19:37:48.714" v="2223" actId="1035"/>
        <pc:sldMkLst>
          <pc:docMk/>
          <pc:sldMk cId="2132177749" sldId="710"/>
        </pc:sldMkLst>
        <pc:spChg chg="add del mod">
          <ac:chgData name="Anderson, Troy" userId="04de3903-03dd-44db-8353-3f14e4dd6886" providerId="ADAL" clId="{84260F65-7775-4C37-9163-761139F83CAB}" dt="2024-06-11T17:54:43.737" v="1857" actId="478"/>
          <ac:spMkLst>
            <pc:docMk/>
            <pc:sldMk cId="2132177749" sldId="710"/>
            <ac:spMk id="5" creationId="{839A4DAF-6A3F-B832-A292-8CD81055E7A6}"/>
          </ac:spMkLst>
        </pc:spChg>
        <pc:picChg chg="del">
          <ac:chgData name="Anderson, Troy" userId="04de3903-03dd-44db-8353-3f14e4dd6886" providerId="ADAL" clId="{84260F65-7775-4C37-9163-761139F83CAB}" dt="2024-06-11T17:54:46.055" v="1858" actId="478"/>
          <ac:picMkLst>
            <pc:docMk/>
            <pc:sldMk cId="2132177749" sldId="710"/>
            <ac:picMk id="3" creationId="{47B3637A-9C39-6412-54C4-993A9CB21C04}"/>
          </ac:picMkLst>
        </pc:picChg>
        <pc:picChg chg="add del mod">
          <ac:chgData name="Anderson, Troy" userId="04de3903-03dd-44db-8353-3f14e4dd6886" providerId="ADAL" clId="{84260F65-7775-4C37-9163-761139F83CAB}" dt="2024-06-11T18:42:13.912" v="1883" actId="478"/>
          <ac:picMkLst>
            <pc:docMk/>
            <pc:sldMk cId="2132177749" sldId="710"/>
            <ac:picMk id="6" creationId="{0D026A2E-332B-6B1E-4FB9-52677944455E}"/>
          </ac:picMkLst>
        </pc:picChg>
        <pc:picChg chg="add del mod">
          <ac:chgData name="Anderson, Troy" userId="04de3903-03dd-44db-8353-3f14e4dd6886" providerId="ADAL" clId="{84260F65-7775-4C37-9163-761139F83CAB}" dt="2024-06-11T19:29:27.049" v="2176" actId="478"/>
          <ac:picMkLst>
            <pc:docMk/>
            <pc:sldMk cId="2132177749" sldId="710"/>
            <ac:picMk id="7" creationId="{0E466A7A-A30C-26FD-4361-D4E26482D0CD}"/>
          </ac:picMkLst>
        </pc:picChg>
        <pc:picChg chg="add del mod">
          <ac:chgData name="Anderson, Troy" userId="04de3903-03dd-44db-8353-3f14e4dd6886" providerId="ADAL" clId="{84260F65-7775-4C37-9163-761139F83CAB}" dt="2024-06-11T19:30:41.512" v="2185" actId="478"/>
          <ac:picMkLst>
            <pc:docMk/>
            <pc:sldMk cId="2132177749" sldId="710"/>
            <ac:picMk id="8" creationId="{DF491DC9-47A8-3E90-4349-071DB7D7DB65}"/>
          </ac:picMkLst>
        </pc:picChg>
        <pc:picChg chg="add del mod">
          <ac:chgData name="Anderson, Troy" userId="04de3903-03dd-44db-8353-3f14e4dd6886" providerId="ADAL" clId="{84260F65-7775-4C37-9163-761139F83CAB}" dt="2024-06-11T19:34:26.326" v="2191" actId="478"/>
          <ac:picMkLst>
            <pc:docMk/>
            <pc:sldMk cId="2132177749" sldId="710"/>
            <ac:picMk id="9" creationId="{A083FAFB-C4F7-C8B1-8ED2-39C6E8826AF1}"/>
          </ac:picMkLst>
        </pc:picChg>
        <pc:picChg chg="add mod">
          <ac:chgData name="Anderson, Troy" userId="04de3903-03dd-44db-8353-3f14e4dd6886" providerId="ADAL" clId="{84260F65-7775-4C37-9163-761139F83CAB}" dt="2024-06-11T19:37:48.714" v="2223" actId="1035"/>
          <ac:picMkLst>
            <pc:docMk/>
            <pc:sldMk cId="2132177749" sldId="710"/>
            <ac:picMk id="10" creationId="{02D5AC31-7E97-F637-1A41-FF2F049750ED}"/>
          </ac:picMkLst>
        </pc:picChg>
      </pc:sldChg>
      <pc:sldChg chg="addSp delSp modSp mod">
        <pc:chgData name="Anderson, Troy" userId="04de3903-03dd-44db-8353-3f14e4dd6886" providerId="ADAL" clId="{84260F65-7775-4C37-9163-761139F83CAB}" dt="2024-06-11T19:35:22.664" v="2200" actId="1076"/>
        <pc:sldMkLst>
          <pc:docMk/>
          <pc:sldMk cId="2425576243" sldId="711"/>
        </pc:sldMkLst>
        <pc:spChg chg="add del mod">
          <ac:chgData name="Anderson, Troy" userId="04de3903-03dd-44db-8353-3f14e4dd6886" providerId="ADAL" clId="{84260F65-7775-4C37-9163-761139F83CAB}" dt="2024-06-11T17:54:49.794" v="1859" actId="478"/>
          <ac:spMkLst>
            <pc:docMk/>
            <pc:sldMk cId="2425576243" sldId="711"/>
            <ac:spMk id="5" creationId="{8E3C69C1-5836-3ECD-312E-3C9F9FB9144E}"/>
          </ac:spMkLst>
        </pc:spChg>
        <pc:picChg chg="del">
          <ac:chgData name="Anderson, Troy" userId="04de3903-03dd-44db-8353-3f14e4dd6886" providerId="ADAL" clId="{84260F65-7775-4C37-9163-761139F83CAB}" dt="2024-06-11T17:54:50.426" v="1860" actId="478"/>
          <ac:picMkLst>
            <pc:docMk/>
            <pc:sldMk cId="2425576243" sldId="711"/>
            <ac:picMk id="3" creationId="{635AE166-D6F0-73A4-EF2E-8A281407EB11}"/>
          </ac:picMkLst>
        </pc:picChg>
        <pc:picChg chg="add del mod">
          <ac:chgData name="Anderson, Troy" userId="04de3903-03dd-44db-8353-3f14e4dd6886" providerId="ADAL" clId="{84260F65-7775-4C37-9163-761139F83CAB}" dt="2024-06-11T18:42:15.749" v="1884" actId="478"/>
          <ac:picMkLst>
            <pc:docMk/>
            <pc:sldMk cId="2425576243" sldId="711"/>
            <ac:picMk id="6" creationId="{858A91A0-2B11-08B0-7696-5F1CFD041432}"/>
          </ac:picMkLst>
        </pc:picChg>
        <pc:picChg chg="add del mod">
          <ac:chgData name="Anderson, Troy" userId="04de3903-03dd-44db-8353-3f14e4dd6886" providerId="ADAL" clId="{84260F65-7775-4C37-9163-761139F83CAB}" dt="2024-06-11T19:35:05.162" v="2196" actId="478"/>
          <ac:picMkLst>
            <pc:docMk/>
            <pc:sldMk cId="2425576243" sldId="711"/>
            <ac:picMk id="7" creationId="{A8F34380-87A5-7A02-9560-47E4021C2FF6}"/>
          </ac:picMkLst>
        </pc:picChg>
        <pc:picChg chg="add mod">
          <ac:chgData name="Anderson, Troy" userId="04de3903-03dd-44db-8353-3f14e4dd6886" providerId="ADAL" clId="{84260F65-7775-4C37-9163-761139F83CAB}" dt="2024-06-11T19:35:22.664" v="2200" actId="1076"/>
          <ac:picMkLst>
            <pc:docMk/>
            <pc:sldMk cId="2425576243" sldId="711"/>
            <ac:picMk id="8" creationId="{F71FB23D-C911-03AA-36D4-30A181988E00}"/>
          </ac:picMkLst>
        </pc:picChg>
      </pc:sldChg>
      <pc:sldChg chg="addSp delSp modSp mod">
        <pc:chgData name="Anderson, Troy" userId="04de3903-03dd-44db-8353-3f14e4dd6886" providerId="ADAL" clId="{84260F65-7775-4C37-9163-761139F83CAB}" dt="2024-06-11T19:36:12.025" v="2203" actId="1076"/>
        <pc:sldMkLst>
          <pc:docMk/>
          <pc:sldMk cId="2714735884" sldId="712"/>
        </pc:sldMkLst>
        <pc:spChg chg="add del mod">
          <ac:chgData name="Anderson, Troy" userId="04de3903-03dd-44db-8353-3f14e4dd6886" providerId="ADAL" clId="{84260F65-7775-4C37-9163-761139F83CAB}" dt="2024-06-11T17:54:54.382" v="1861" actId="478"/>
          <ac:spMkLst>
            <pc:docMk/>
            <pc:sldMk cId="2714735884" sldId="712"/>
            <ac:spMk id="5" creationId="{55975A8F-C685-5CAC-754C-494843F8CFFE}"/>
          </ac:spMkLst>
        </pc:spChg>
        <pc:picChg chg="del">
          <ac:chgData name="Anderson, Troy" userId="04de3903-03dd-44db-8353-3f14e4dd6886" providerId="ADAL" clId="{84260F65-7775-4C37-9163-761139F83CAB}" dt="2024-06-11T17:54:54.988" v="1862" actId="478"/>
          <ac:picMkLst>
            <pc:docMk/>
            <pc:sldMk cId="2714735884" sldId="712"/>
            <ac:picMk id="3" creationId="{0C0DEEE6-8FA6-75B2-5D52-778A79CCBE39}"/>
          </ac:picMkLst>
        </pc:picChg>
        <pc:picChg chg="add del mod">
          <ac:chgData name="Anderson, Troy" userId="04de3903-03dd-44db-8353-3f14e4dd6886" providerId="ADAL" clId="{84260F65-7775-4C37-9163-761139F83CAB}" dt="2024-06-11T18:42:17.565" v="1885" actId="478"/>
          <ac:picMkLst>
            <pc:docMk/>
            <pc:sldMk cId="2714735884" sldId="712"/>
            <ac:picMk id="6" creationId="{DEF43A73-07F6-8B42-3038-E1D149720808}"/>
          </ac:picMkLst>
        </pc:picChg>
        <pc:picChg chg="add del mod">
          <ac:chgData name="Anderson, Troy" userId="04de3903-03dd-44db-8353-3f14e4dd6886" providerId="ADAL" clId="{84260F65-7775-4C37-9163-761139F83CAB}" dt="2024-06-11T19:35:07.170" v="2197" actId="478"/>
          <ac:picMkLst>
            <pc:docMk/>
            <pc:sldMk cId="2714735884" sldId="712"/>
            <ac:picMk id="7" creationId="{924A0206-7297-4D01-2657-58C7CA7BD761}"/>
          </ac:picMkLst>
        </pc:picChg>
        <pc:picChg chg="add mod">
          <ac:chgData name="Anderson, Troy" userId="04de3903-03dd-44db-8353-3f14e4dd6886" providerId="ADAL" clId="{84260F65-7775-4C37-9163-761139F83CAB}" dt="2024-06-11T19:36:12.025" v="2203" actId="1076"/>
          <ac:picMkLst>
            <pc:docMk/>
            <pc:sldMk cId="2714735884" sldId="712"/>
            <ac:picMk id="8" creationId="{DCD40BCF-888B-FEC4-1054-07EB822836D9}"/>
          </ac:picMkLst>
        </pc:picChg>
      </pc:sldChg>
      <pc:sldChg chg="addSp delSp modSp mod">
        <pc:chgData name="Anderson, Troy" userId="04de3903-03dd-44db-8353-3f14e4dd6886" providerId="ADAL" clId="{84260F65-7775-4C37-9163-761139F83CAB}" dt="2024-06-11T19:17:08.065" v="2124" actId="207"/>
        <pc:sldMkLst>
          <pc:docMk/>
          <pc:sldMk cId="3261190956" sldId="713"/>
        </pc:sldMkLst>
        <pc:spChg chg="add del mod">
          <ac:chgData name="Anderson, Troy" userId="04de3903-03dd-44db-8353-3f14e4dd6886" providerId="ADAL" clId="{84260F65-7775-4C37-9163-761139F83CAB}" dt="2024-06-11T19:13:33.514" v="2118" actId="478"/>
          <ac:spMkLst>
            <pc:docMk/>
            <pc:sldMk cId="3261190956" sldId="713"/>
            <ac:spMk id="7" creationId="{5C2BD8BF-9236-C799-EA3F-1CFF55BB6D13}"/>
          </ac:spMkLst>
        </pc:spChg>
        <pc:graphicFrameChg chg="mod modGraphic">
          <ac:chgData name="Anderson, Troy" userId="04de3903-03dd-44db-8353-3f14e4dd6886" providerId="ADAL" clId="{84260F65-7775-4C37-9163-761139F83CAB}" dt="2024-06-11T19:17:08.065" v="2124" actId="207"/>
          <ac:graphicFrameMkLst>
            <pc:docMk/>
            <pc:sldMk cId="3261190956" sldId="713"/>
            <ac:graphicFrameMk id="5" creationId="{927A835B-ACB1-4E3E-AA09-4133D4F8734C}"/>
          </ac:graphicFrameMkLst>
        </pc:graphicFrameChg>
      </pc:sldChg>
      <pc:sldChg chg="addSp modSp del">
        <pc:chgData name="Anderson, Troy" userId="04de3903-03dd-44db-8353-3f14e4dd6886" providerId="ADAL" clId="{84260F65-7775-4C37-9163-761139F83CAB}" dt="2024-06-10T23:53:55.241" v="1714" actId="47"/>
        <pc:sldMkLst>
          <pc:docMk/>
          <pc:sldMk cId="3329746296" sldId="714"/>
        </pc:sldMkLst>
        <pc:spChg chg="add mod">
          <ac:chgData name="Anderson, Troy" userId="04de3903-03dd-44db-8353-3f14e4dd6886" providerId="ADAL" clId="{84260F65-7775-4C37-9163-761139F83CAB}" dt="2024-06-10T20:58:23.035" v="1321"/>
          <ac:spMkLst>
            <pc:docMk/>
            <pc:sldMk cId="3329746296" sldId="714"/>
            <ac:spMk id="3" creationId="{D233E44B-3960-D62B-0F8D-3B71E829C4F6}"/>
          </ac:spMkLst>
        </pc:spChg>
      </pc:sldChg>
      <pc:sldMasterChg chg="modSldLayout">
        <pc:chgData name="Anderson, Troy" userId="04de3903-03dd-44db-8353-3f14e4dd6886" providerId="ADAL" clId="{84260F65-7775-4C37-9163-761139F83CAB}" dt="2024-05-08T15:17:32.164" v="10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84260F65-7775-4C37-9163-761139F83CAB}" dt="2024-05-08T15:17:32.164" v="10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84260F65-7775-4C37-9163-761139F83CAB}" dt="2024-05-08T15:17:32.164" v="10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98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75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08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718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3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8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June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June 13,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81706"/>
              </p:ext>
            </p:extLst>
          </p:nvPr>
        </p:nvGraphicFramePr>
        <p:xfrm>
          <a:off x="4191000" y="914400"/>
          <a:ext cx="4724399" cy="5334000"/>
        </p:xfrm>
        <a:graphic>
          <a:graphicData uri="http://schemas.openxmlformats.org/drawingml/2006/table">
            <a:tbl>
              <a:tblPr firstRow="1" bandRow="1"/>
              <a:tblGrid>
                <a:gridCol w="2209800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  <a:gridCol w="838199">
                  <a:extLst>
                    <a:ext uri="{9D8B030D-6E8A-4147-A177-3AD203B41FA5}">
                      <a16:colId xmlns:a16="http://schemas.microsoft.com/office/drawing/2014/main" val="3586889723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March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June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– Southern Spirit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74976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3886200" cy="5257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Progress of Aging RR review by month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The drop in the total count from May to June is due to: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NPRR1058 combined with the        in-flight NPRR1131 project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Other Changes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Southern Spirit items moved to      “No Action” category until a target start date is determined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PGRR088 and PGRR094 targeted for December 2024 go-live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Recommending NPRR879 move to “Post-RTC+B”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PGRR103 moved to “No Action”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following slides for items in each category</a:t>
            </a:r>
          </a:p>
          <a:p>
            <a:pPr marL="0" indent="0"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	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6B013F-3853-4884-70FF-FC84EE7D2A1F}"/>
              </a:ext>
            </a:extLst>
          </p:cNvPr>
          <p:cNvCxnSpPr/>
          <p:nvPr/>
        </p:nvCxnSpPr>
        <p:spPr>
          <a:xfrm>
            <a:off x="7848600" y="2590800"/>
            <a:ext cx="381000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1 – Proceed as Planned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291097"/>
              </p:ext>
            </p:extLst>
          </p:nvPr>
        </p:nvGraphicFramePr>
        <p:xfrm>
          <a:off x="129540" y="780695"/>
          <a:ext cx="8884919" cy="555343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TBD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Voltage Set Point Target Information for DGR or DESR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09242"/>
                  </a:ext>
                </a:extLst>
              </a:tr>
              <a:tr h="358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ECEII Definition Clarification and Updates to Posting Rules for Certain Docs w/o ECEII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Outage Study Cases in SOTE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Use of State Estimator-Calculated ERCOT-Wide TLFs in Lieu of Seasonal Base Case ERCOT-Wide TLFs for Settlement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617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GINR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5714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Provide Early Access to Certain 60-Day Reports to TSPs Upon Request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Schedules Protected Information Expiry and Posting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Invoice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CRR Account Holder Limits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to Procedures for Managing Interest on Cash Collateral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SCR818b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Changes to Incorporate GIC Modeling Data into Existing Modeling Applications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$300k - $500k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 of Supplemental UFLS Stages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 UFLS Stages and Load Relief Amounts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&lt;$10k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37799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 Financial Security Amt in Monthly Generator Interconnection Status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 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26236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Clarify Notification Requirement for Generator Construction Commencement or Completion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DBA796-CB79-14E2-285B-A4DA1D1A590F}"/>
              </a:ext>
            </a:extLst>
          </p:cNvPr>
          <p:cNvSpPr txBox="1"/>
          <p:nvPr/>
        </p:nvSpPr>
        <p:spPr>
          <a:xfrm>
            <a:off x="2971800" y="6422638"/>
            <a:ext cx="287779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72925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4876800" cy="518318"/>
          </a:xfrm>
        </p:spPr>
        <p:txBody>
          <a:bodyPr/>
          <a:lstStyle/>
          <a:p>
            <a:r>
              <a:rPr lang="en-US" sz="2400" dirty="0"/>
              <a:t>3 – No Action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670504"/>
              </p:ext>
            </p:extLst>
          </p:nvPr>
        </p:nvGraphicFramePr>
        <p:xfrm>
          <a:off x="129540" y="715857"/>
          <a:ext cx="8884919" cy="5851029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Metering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518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Voice Communications Aggregation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Incorporate Real-Time Non-Modeled Telemetered Net Generation by Load Zone into the Estimate of RTL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73569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 Adjustments to Day-Ahead Make Whole Payments due to A/S Infeasibility Charges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$60k-$80k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4887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Direct Current Tie Operator Market Participant Role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$500k-$700k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7821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Must-Run Alternative (MRA) Details and Revisions Resulting from PUCT Project No_ 46369, Rulemaking Relating to RMR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 - 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Point Deviation Settlement and Deployment Performance Metrics for Energy Storage Resources (Combo Model)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222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Forecast Model Transparency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$75k-$100k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RTF-6 Create Definition and Terms for Settlement Only Energy Storage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20-30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872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Modify Allocator for CRR Auction Revenue Distribution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Frequency-Based Limits on DC Tie Imports or Exports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270861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Removal of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Oklaunion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Exemption Language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$10k-$15k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9559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Reactive Power Capability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56584"/>
                  </a:ext>
                </a:extLst>
              </a:tr>
              <a:tr h="2202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Implementation of Emergency Pricing 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Pending PRS Approval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$125k-$175k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Establish Time Limit for Generator Commissioning Following Approval to Synchronize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36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2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518318"/>
          </a:xfrm>
        </p:spPr>
        <p:txBody>
          <a:bodyPr/>
          <a:lstStyle/>
          <a:p>
            <a:r>
              <a:rPr lang="en-US" sz="2400" dirty="0"/>
              <a:t>4 – Candidate for Revision / Removal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/>
        </p:nvGraphicFramePr>
        <p:xfrm>
          <a:off x="129540" y="871012"/>
          <a:ext cx="8884919" cy="13387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BESTF-6 DC-Coupled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16-24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NPRR1020b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Some Integrated Energy Storage Designs to Calculate Internal Loads - Data Agg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54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1)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47124"/>
              </p:ext>
            </p:extLst>
          </p:nvPr>
        </p:nvGraphicFramePr>
        <p:xfrm>
          <a:off x="129540" y="762000"/>
          <a:ext cx="8884919" cy="552450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 Use of Remedial Action Schemes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$1.0M - $1.5M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12 - 18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Recovering Fuel Costs for Generation Above LSL During RUC-Committed 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4806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Revisions to Real-Time On-Line Reliability Deployment Price Adder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OBDRR009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OBD Revisions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for PTP Obligations with Links to an Option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Create a Lower Rio Grande Valley Hub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$250k-$350k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Mitigated Offer Caps for RMR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Inclusion of Controllable Load Resources and Energy Storage Resources in the CCT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 - $90k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 ERCOT to Issue a DC Tie Curtailment Notice Prior to Curtailing any DC Tie Load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Process Pricing and Cost Recovery for Delayed Resource Outages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BESTF-3 ESR Contribution to PRC and Real-Time On-Line Reserve Capacity Calculations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Pricing and Settlement Changes for SWGRs Instructed to Switch to ERCOT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Consideration of Physical Limits of DC Ties in RUC Optimization and Settlements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Modification to Real-Time Hub Price Formulas for Fully De-Energized Hubs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Option to Deploy Distribution Voltage Reduction Measures Prior to EEA - Phase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$80k - $120k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133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2)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810518"/>
              </p:ext>
            </p:extLst>
          </p:nvPr>
        </p:nvGraphicFramePr>
        <p:xfrm>
          <a:off x="129540" y="798507"/>
          <a:ext cx="8884919" cy="288766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SCED Base Point, Base Point Deviation, and Performance Evaluation Changes for IRRs that Carry Ancillary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92410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Changes to Address Market Impacts of Additional Non-Spin Procurement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488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DGRs and DESRs on Circuits Subject to Load Shedding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 - $550k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DGRs and DESRs on Circuits Subject to Load Shed to Provide ECRS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$350k-$450k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Limitations on Resettlement Timeline and Default Uplift Exposure Adjustments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2318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B7ECADE-FE40-8704-9351-744CCE101B83}"/>
              </a:ext>
            </a:extLst>
          </p:cNvPr>
          <p:cNvSpPr txBox="1"/>
          <p:nvPr/>
        </p:nvSpPr>
        <p:spPr>
          <a:xfrm>
            <a:off x="138684" y="5334000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84BB2-38D3-17DB-09E3-E0B0860068D6}"/>
              </a:ext>
            </a:extLst>
          </p:cNvPr>
          <p:cNvSpPr txBox="1"/>
          <p:nvPr/>
        </p:nvSpPr>
        <p:spPr>
          <a:xfrm>
            <a:off x="5732810" y="5720939"/>
            <a:ext cx="3279552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Revised ERCOT recommendation</a:t>
            </a:r>
          </a:p>
        </p:txBody>
      </p:sp>
    </p:spTree>
    <p:extLst>
      <p:ext uri="{BB962C8B-B14F-4D97-AF65-F5344CB8AC3E}">
        <p14:creationId xmlns:p14="http://schemas.microsoft.com/office/powerpoint/2010/main" val="3261190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6 – Market Input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471061"/>
              </p:ext>
            </p:extLst>
          </p:nvPr>
        </p:nvGraphicFramePr>
        <p:xfrm>
          <a:off x="129540" y="762000"/>
          <a:ext cx="8884919" cy="39676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Distribution Factor Process Update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$45k-$65k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GREDP Shutdown Exemption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Real-Time On-Line Reliability Deployment Price Adder Inputs to Match Actual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$140k-$180k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EMS System Change to Count DC Ties towards the 2% Constraint Activation Criterion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$15k-$25k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RRGRR028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Transformer Impedance Clarifications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FFR Procurement up to FFR Limit Without Proration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880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Fuel Adder Definition, Mitigated Offer Caps, and RUC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Clawback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$65k - $85k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952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 Application Completion 60-Day Limit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9088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3FFDC8D-8FE9-E829-21EE-F9312820B327}"/>
              </a:ext>
            </a:extLst>
          </p:cNvPr>
          <p:cNvSpPr txBox="1"/>
          <p:nvPr/>
        </p:nvSpPr>
        <p:spPr>
          <a:xfrm>
            <a:off x="837098" y="5706539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</p:spTree>
    <p:extLst>
      <p:ext uri="{BB962C8B-B14F-4D97-AF65-F5344CB8AC3E}">
        <p14:creationId xmlns:p14="http://schemas.microsoft.com/office/powerpoint/2010/main" val="172819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“new RR”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“new RR” would go through the stakeholder process like any other RR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2470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D5AC31-7E97-F637-1A41-FF2F04975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26" y="881104"/>
            <a:ext cx="8931066" cy="518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1FB23D-C911-03AA-36D4-30A181988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056" y="885730"/>
            <a:ext cx="8781888" cy="508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NPRR1216 – Implementation of Emergency Pricing Program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6/26/2024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Next Month: IA Statistics?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D40BCF-888B-FEC4-1054-07EB822836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23" y="849247"/>
            <a:ext cx="8918754" cy="515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838200"/>
            <a:ext cx="8750898" cy="54102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5/30/2024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SCR819		– Improving IRR Control to Manage GTC Stability Limits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NPRR1111		– Related to SCR819, Improving IRR Control to Manage GTC Stability Limits</a:t>
            </a: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June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6/1/2024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NPRR1103		– Securitization Phase 2b</a:t>
            </a:r>
          </a:p>
          <a:p>
            <a:pPr lvl="5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Default Charge Supporting Data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6/27/2024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NPRR962		– Publish Approved DC Tie Schedules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NPRR1090		– ERS Winter Storm Uri Lessons Learned Changes and Other ERS Items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NPRR1121		– Add a Posting Requirement to the Exceptional Fuel Cost Submission Process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NPRR1139		– Adjustments to Capacity Shortfall Ratio Share for IRRs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NPRR1149		– Implementation of Systematic Ancillary Service Failed Quantity Charges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NPRR1186		– Implement consideration of ESR SOC in ERCOT tools and studies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NPRR1196		– Correction of NCLR Ancillary Service Failed Quantity Calcs under NPRR1149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R7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7/25/2024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NPRR1002		– </a:t>
            </a:r>
            <a:r>
              <a:rPr lang="en-US" sz="12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ESR Single Model Registration and Charging Restrictions in Emergency Conditions</a:t>
            </a:r>
            <a:endParaRPr lang="en-US" sz="12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RRGRR023		– </a:t>
            </a:r>
            <a:r>
              <a:rPr lang="en-US" sz="1250" dirty="0">
                <a:latin typeface="Arial" panose="020B0604020202020204" pitchFamily="34" charset="0"/>
              </a:rPr>
              <a:t>Related to NPRR1002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800804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65768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69" y="5616914"/>
            <a:ext cx="18399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Phase 1 elements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05250"/>
              </p:ext>
            </p:extLst>
          </p:nvPr>
        </p:nvGraphicFramePr>
        <p:xfrm>
          <a:off x="159776" y="3670192"/>
          <a:ext cx="8839200" cy="1914144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167147"/>
            <a:ext cx="37054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77323"/>
            <a:ext cx="370549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NS</a:t>
            </a: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5679051" y="4158128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8257"/>
            <a:ext cx="169163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E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2" y="4764340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TBD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AC86E6-69C9-19CC-D0E4-F6E43B19CC6B}"/>
              </a:ext>
            </a:extLst>
          </p:cNvPr>
          <p:cNvCxnSpPr>
            <a:cxnSpLocks/>
          </p:cNvCxnSpPr>
          <p:nvPr/>
        </p:nvCxnSpPr>
        <p:spPr>
          <a:xfrm flipH="1" flipV="1">
            <a:off x="7158882" y="1681490"/>
            <a:ext cx="672780" cy="1013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8C33612-0FAE-0C37-1E11-A80E16BC9AFE}"/>
              </a:ext>
            </a:extLst>
          </p:cNvPr>
          <p:cNvSpPr txBox="1"/>
          <p:nvPr/>
        </p:nvSpPr>
        <p:spPr>
          <a:xfrm>
            <a:off x="8644204" y="1240523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 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EBD515-1252-A778-CF47-60E8E1D2B979}"/>
              </a:ext>
            </a:extLst>
          </p:cNvPr>
          <p:cNvSpPr txBox="1"/>
          <p:nvPr/>
        </p:nvSpPr>
        <p:spPr>
          <a:xfrm>
            <a:off x="4233155" y="4151245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442E389-60A3-62F5-C4AB-04B31B67D6D3}"/>
              </a:ext>
            </a:extLst>
          </p:cNvPr>
          <p:cNvCxnSpPr>
            <a:cxnSpLocks/>
          </p:cNvCxnSpPr>
          <p:nvPr/>
        </p:nvCxnSpPr>
        <p:spPr>
          <a:xfrm flipH="1">
            <a:off x="3170273" y="4315653"/>
            <a:ext cx="251967" cy="133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B75C479-9542-C616-6F4A-9D929DABE15C}"/>
              </a:ext>
            </a:extLst>
          </p:cNvPr>
          <p:cNvCxnSpPr>
            <a:cxnSpLocks/>
          </p:cNvCxnSpPr>
          <p:nvPr/>
        </p:nvCxnSpPr>
        <p:spPr>
          <a:xfrm>
            <a:off x="2830106" y="4732550"/>
            <a:ext cx="2022637" cy="39597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1D80162-0710-DE74-1EDF-5F3A83D503C1}"/>
              </a:ext>
            </a:extLst>
          </p:cNvPr>
          <p:cNvCxnSpPr>
            <a:cxnSpLocks/>
          </p:cNvCxnSpPr>
          <p:nvPr/>
        </p:nvCxnSpPr>
        <p:spPr>
          <a:xfrm flipV="1">
            <a:off x="4841148" y="4943863"/>
            <a:ext cx="356354" cy="181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2309894-C3E9-8F78-6AE5-DE003EE66892}"/>
              </a:ext>
            </a:extLst>
          </p:cNvPr>
          <p:cNvSpPr txBox="1"/>
          <p:nvPr/>
        </p:nvSpPr>
        <p:spPr>
          <a:xfrm>
            <a:off x="5096368" y="4787423"/>
            <a:ext cx="5929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To R6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B699F7B-EEAA-F5D4-2B79-7FC6036CF6B5}"/>
              </a:ext>
            </a:extLst>
          </p:cNvPr>
          <p:cNvCxnSpPr>
            <a:cxnSpLocks/>
          </p:cNvCxnSpPr>
          <p:nvPr/>
        </p:nvCxnSpPr>
        <p:spPr>
          <a:xfrm flipV="1">
            <a:off x="5486400" y="4618627"/>
            <a:ext cx="356354" cy="181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06F869-8783-F105-AFB4-5DB053140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9" y="939838"/>
            <a:ext cx="8982201" cy="233676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75E3918-9E75-B580-60ED-14F7C1049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75" y="4114800"/>
            <a:ext cx="9040515" cy="200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270478"/>
              </p:ext>
            </p:extLst>
          </p:nvPr>
        </p:nvGraphicFramePr>
        <p:xfrm>
          <a:off x="152400" y="1295400"/>
          <a:ext cx="8839200" cy="2893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09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These items are being assessed for implementation windows in the near term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011332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31402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005025"/>
              </p:ext>
            </p:extLst>
          </p:nvPr>
        </p:nvGraphicFramePr>
        <p:xfrm>
          <a:off x="89933" y="1215786"/>
          <a:ext cx="8955921" cy="2313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Implementation of Emergency Pricing Program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$175k-$250k,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S&amp;B, MMS, Reporting, Integration, Registration, ERCOT.com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phases expected – See Comments in IA for more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REGULATORY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4530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5/29/2024: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6/26/2024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40E9DB-E81F-DF08-4C8C-A7344DEE6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2456" y="1613383"/>
            <a:ext cx="5373451" cy="386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Continuing “Aging Revision Request” discussion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Data Analysis on slide 10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Latest details of each recommendation category on slides 11-16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 of how to remove a previously approved RR on slide 17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Updated draft Gantt on slides 18-20</a:t>
            </a: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690472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1057,1077,1091,1098,1105,1128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076,091,099,103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626795</TotalTime>
  <Words>3095</Words>
  <Application>Microsoft Office PowerPoint</Application>
  <PresentationFormat>On-screen Show (4:3)</PresentationFormat>
  <Paragraphs>1052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  <vt:lpstr>1 – Proceed as Planned</vt:lpstr>
      <vt:lpstr>3 – No Action Needed</vt:lpstr>
      <vt:lpstr>4 – Candidate for Revision / Removal</vt:lpstr>
      <vt:lpstr>5 – Post-RTC+B (page 1)</vt:lpstr>
      <vt:lpstr>5 – Post-RTC+B (page 2)</vt:lpstr>
      <vt:lpstr>6 – Market Input Needed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3129</cp:revision>
  <cp:lastPrinted>2024-02-06T15:16:31Z</cp:lastPrinted>
  <dcterms:created xsi:type="dcterms:W3CDTF">2016-01-21T15:20:31Z</dcterms:created>
  <dcterms:modified xsi:type="dcterms:W3CDTF">2024-06-11T19:48:07Z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