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81" r:id="rId7"/>
    <p:sldId id="2573" r:id="rId8"/>
    <p:sldId id="257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82" d="100"/>
          <a:sy n="82" d="100"/>
        </p:scale>
        <p:origin x="83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4584_64_1400659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W-B062024-01" TargetMode="External"/><Relationship Id="rId2" Type="http://schemas.openxmlformats.org/officeDocument/2006/relationships/hyperlink" Target="https://interchange.puc.texas.gov/search/documents/?controlNumber=54584&amp;itemNumber=67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CONE, Reliability Standard, and VOLL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June 26,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CONE Study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81000" y="949570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CONE study status report filed with the PUCT on June 6, 2024</a:t>
            </a:r>
          </a:p>
          <a:p>
            <a:pPr marL="398463" indent="0">
              <a:buNone/>
            </a:pP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https://interchange.puc.texas.gov/Documents/54584_64_1400659.PDF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/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Discussion on the CONE study provided during the June 13 PUCT Open Meeting; requested feedback on the dispatchable reference technology selection (GE LM6000PC) and cadence for future CONE study updates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Final report and CONE model completed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Completing briefings with the Commission on the Study this week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The PUCT report filing and ercot.com posting date (report and model) will be determined after the briefings</a:t>
            </a:r>
          </a:p>
        </p:txBody>
      </p:sp>
    </p:spTree>
    <p:extLst>
      <p:ext uri="{BB962C8B-B14F-4D97-AF65-F5344CB8AC3E}">
        <p14:creationId xmlns:p14="http://schemas.microsoft.com/office/powerpoint/2010/main" val="85664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743225"/>
            <a:ext cx="8458200" cy="33732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Reliability Standard “Proposal for Publication” approved at the June 13th PUCT Open Meeting, available at:</a:t>
            </a:r>
          </a:p>
          <a:p>
            <a:pPr marL="339725" indent="0">
              <a:buNone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https://interchange.puc.texas.gov/search/documents/?controlNumber=54584&amp;itemNumber=67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2625">
              <a:buFont typeface="Calibri" panose="020F0502020204030204" pitchFamily="34" charset="0"/>
              <a:buChar char="‒"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 Comment deadline is July 15, 2024</a:t>
            </a:r>
          </a:p>
          <a:p>
            <a:pPr marL="339725" indent="-339725"/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Some stakeholders have requested certain SERVM model data files for the Phase 4 Monte Carlo simulations; for more information, see ERCOT’s Market Notice, available at:</a:t>
            </a:r>
          </a:p>
          <a:p>
            <a:pPr marL="396875" indent="0">
              <a:buNone/>
            </a:pP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https://www.ercot.com/services/comm/mkt_notices/W-B062024-01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2BA041-E1F6-49EA-31B4-80820691A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3769" y="4316525"/>
            <a:ext cx="4572000" cy="21458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BAB193-3AEC-47AF-D403-CF8117634515}"/>
              </a:ext>
            </a:extLst>
          </p:cNvPr>
          <p:cNvSpPr txBox="1"/>
          <p:nvPr/>
        </p:nvSpPr>
        <p:spPr>
          <a:xfrm>
            <a:off x="797170" y="4103078"/>
            <a:ext cx="2743198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rgbClr val="1F497D"/>
                </a:solidFill>
                <a:latin typeface="Gadugi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 located at the bottom of the Resource Adequacy webpage (Account creation is needed to </a:t>
            </a:r>
            <a:r>
              <a:rPr lang="en-US" sz="1500" dirty="0">
                <a:solidFill>
                  <a:srgbClr val="1F497D"/>
                </a:solidFill>
                <a:effectLst/>
                <a:latin typeface="Gadugi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download the files)</a:t>
            </a:r>
            <a:endParaRPr lang="en-US" sz="15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9AEAFB-00A4-054F-D6F0-E40AB5E2C16D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540368" y="4610910"/>
            <a:ext cx="533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928435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VOLL Survey closed in May</a:t>
            </a:r>
          </a:p>
          <a:p>
            <a:pPr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Brattle project team conducting survey data checks and developing VOLL estimation models</a:t>
            </a:r>
          </a:p>
          <a:p>
            <a:pPr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Preliminary VOLL value based on survey data is expected in mid to late July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41528</TotalTime>
  <Words>282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Gadugi</vt:lpstr>
      <vt:lpstr>Symbol</vt:lpstr>
      <vt:lpstr>1_Custom Design</vt:lpstr>
      <vt:lpstr>1_Office Theme</vt:lpstr>
      <vt:lpstr>PowerPoint Presentation</vt:lpstr>
      <vt:lpstr>CONE Study Status</vt:lpstr>
      <vt:lpstr>Reliability Standard</vt:lpstr>
      <vt:lpstr>Value of Lost Load (VOLL)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193</cp:revision>
  <cp:lastPrinted>2022-12-07T20:17:39Z</cp:lastPrinted>
  <dcterms:created xsi:type="dcterms:W3CDTF">2016-01-21T15:20:31Z</dcterms:created>
  <dcterms:modified xsi:type="dcterms:W3CDTF">2024-06-24T18:31:02Z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