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7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1D58"/>
    <a:srgbClr val="5B66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1162" y="62"/>
      </p:cViewPr>
      <p:guideLst>
        <p:guide orient="horz" pos="384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43F2-D483-3F9F-1D3F-0CAD67A8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/>
              <a:t>NPRR1217 </a:t>
            </a:r>
            <a:r>
              <a:rPr lang="en-US" sz="1100" dirty="0"/>
              <a:t>Remove VDI Requirement for Deployment and Recall of Load Resources and ERS 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C1D89-67FF-A18A-CDDB-2C66CE06C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93389"/>
            <a:ext cx="8153400" cy="5002611"/>
          </a:xfrm>
        </p:spPr>
        <p:txBody>
          <a:bodyPr/>
          <a:lstStyle/>
          <a:p>
            <a:r>
              <a:rPr lang="en-US" sz="1400" dirty="0">
                <a:solidFill>
                  <a:schemeClr val="tx1"/>
                </a:solidFill>
              </a:rPr>
              <a:t>Once approved NPRR1217 will be implemented on </a:t>
            </a:r>
            <a:r>
              <a:rPr lang="en-US" sz="1400" b="1" dirty="0">
                <a:solidFill>
                  <a:schemeClr val="tx1"/>
                </a:solidFill>
              </a:rPr>
              <a:t>December 1, 2024</a:t>
            </a:r>
          </a:p>
          <a:p>
            <a:endParaRPr lang="en-US" sz="1400" b="1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The only change for LRs is the removal of the VDI for those LR services (ECRS and RRS) that currently receive a VDI.</a:t>
            </a:r>
          </a:p>
          <a:p>
            <a:pPr lvl="1"/>
            <a:endParaRPr lang="en-US" sz="12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For ERS Resources with multiple “test portfolios” 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Test portfolios will be renamed “</a:t>
            </a:r>
            <a:r>
              <a:rPr lang="en-US" sz="1200" b="0" i="0" u="none" strike="noStrike" dirty="0">
                <a:solidFill>
                  <a:srgbClr val="FF0000"/>
                </a:solidFill>
                <a:effectLst/>
              </a:rPr>
              <a:t>GROUP_NUMBER: #</a:t>
            </a:r>
            <a:r>
              <a:rPr lang="en-US" sz="1200" dirty="0">
                <a:solidFill>
                  <a:schemeClr val="tx1"/>
                </a:solidFill>
              </a:rPr>
              <a:t>”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When an XML message with the </a:t>
            </a:r>
            <a:r>
              <a:rPr lang="en-US" sz="1200" b="0" i="0" u="none" strike="noStrike" dirty="0">
                <a:solidFill>
                  <a:srgbClr val="FF0000"/>
                </a:solidFill>
                <a:effectLst/>
              </a:rPr>
              <a:t>GROUP_TYPE: t  </a:t>
            </a:r>
            <a:r>
              <a:rPr lang="en-US" sz="1200" b="0" i="0" u="none" strike="noStrike" dirty="0">
                <a:solidFill>
                  <a:schemeClr val="tx1"/>
                </a:solidFill>
                <a:effectLst/>
              </a:rPr>
              <a:t>is received than the </a:t>
            </a:r>
            <a:r>
              <a:rPr lang="en-US" sz="1200" b="0" i="0" u="none" strike="noStrike" dirty="0">
                <a:solidFill>
                  <a:srgbClr val="FF0000"/>
                </a:solidFill>
                <a:effectLst/>
              </a:rPr>
              <a:t>GROUP_NUMBER </a:t>
            </a:r>
            <a:r>
              <a:rPr lang="en-US" sz="1200" dirty="0">
                <a:solidFill>
                  <a:schemeClr val="tx1"/>
                </a:solidFill>
              </a:rPr>
              <a:t>will indicate which group is being tested. </a:t>
            </a:r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marL="457200" lvl="1" indent="0">
              <a:buNone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CM-ASM-NOTF AS_TYPE: ERS, QSE_NAME: QWXYZ, RAMP_TYPE: 10 , </a:t>
            </a:r>
            <a:r>
              <a:rPr lang="en-US" sz="14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GROUP_NUMBER: 3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sz="14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GROUP_TYPE: t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, WS_TYPE: NON-WS , DEPLOY_MW:    0.0, BUSINESS_HOUR: TP1, BEGIN_TIME: 2014-09-03 11:46:01;</a:t>
            </a:r>
            <a:r>
              <a:rPr lang="en-US" sz="1400" dirty="0"/>
              <a:t>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**Testing XML functionality ahead of implementing NPRR1217.</a:t>
            </a:r>
          </a:p>
          <a:p>
            <a:pPr lvl="1">
              <a:lnSpc>
                <a:spcPct val="150000"/>
              </a:lnSpc>
            </a:pPr>
            <a:r>
              <a:rPr lang="en-US" sz="1200" dirty="0">
                <a:solidFill>
                  <a:schemeClr val="tx1"/>
                </a:solidFill>
              </a:rPr>
              <a:t>By end of July information regarding required QSE XML testing will be sent out. 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4CBC3-7D7B-DA84-DEC9-818C3E673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661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656126-7763-457E-8B4E-F1A9100696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4627</TotalTime>
  <Words>178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NPRR1217 Remove VDI Requirement for Deployment and Recall of Load Resources and ERS Resources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Garza, Thelma</cp:lastModifiedBy>
  <cp:revision>77</cp:revision>
  <cp:lastPrinted>2016-01-21T20:53:15Z</cp:lastPrinted>
  <dcterms:created xsi:type="dcterms:W3CDTF">2016-01-21T15:20:31Z</dcterms:created>
  <dcterms:modified xsi:type="dcterms:W3CDTF">2024-06-20T19:49:52Z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2024-05-09T15:51:37Z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d7a98cf4-bfb2-45ad-9327-9e797a09b2f8</vt:lpwstr>
  </property>
  <property fmtid="{D5CDD505-2E9C-101B-9397-08002B2CF9AE}" pid="9" name="MSIP_Label_7084cbda-52b8-46fb-a7b7-cb5bd465ed85_ContentBits">
    <vt:lpwstr>0</vt:lpwstr>
  </property>
</Properties>
</file>