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2023 and May 2024. Compared to last year, there are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2022 and May 2024. Similar to the previous slide, compared to 2022, there are more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40,181,287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10,098,065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25.13%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4,090,723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10.18%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April 2024 =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204,878</a:t>
            </a:r>
            <a:r>
              <a:rPr lang="en-US" sz="3200" dirty="0"/>
              <a:t> </a:t>
            </a:r>
            <a:r>
              <a:rPr lang="en-US" sz="32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MW*s</a:t>
            </a:r>
            <a:r>
              <a:rPr lang="en-US" sz="1800" b="1" baseline="0" dirty="0">
                <a:solidFill>
                  <a:schemeClr val="accent2"/>
                </a:solidFill>
              </a:rPr>
              <a:t>  </a:t>
            </a:r>
            <a:r>
              <a:rPr lang="en-US" sz="1800" dirty="0">
                <a:solidFill>
                  <a:schemeClr val="accent2"/>
                </a:solidFill>
              </a:rPr>
              <a:t>on May 15th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244,460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291,272</a:t>
            </a:r>
            <a:r>
              <a:rPr lang="en-US" sz="2800" dirty="0"/>
              <a:t> 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May 26th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204,878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May 15th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May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173.04</a:t>
            </a:r>
            <a:r>
              <a:rPr lang="en-US" baseline="0" dirty="0"/>
              <a:t>%, there is one outlier below 100%: 84.42% 5/22/2024 HE23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174.65 </a:t>
            </a:r>
            <a:r>
              <a:rPr lang="en-US" dirty="0"/>
              <a:t>which is in line with expectations, and the CPS1 score for May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15.21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18.41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15.51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May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May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19,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733580"/>
            <a:ext cx="7543798" cy="54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045" y="845203"/>
            <a:ext cx="7378109" cy="53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5583" y="845890"/>
            <a:ext cx="7349033" cy="53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9" y="721324"/>
            <a:ext cx="7460417" cy="54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173.04%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174.65%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15.21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11.83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 </a:t>
            </a:r>
            <a:r>
              <a:rPr lang="en-US" sz="1600" b="1" dirty="0">
                <a:solidFill>
                  <a:schemeClr val="tx2"/>
                </a:solidFill>
              </a:rPr>
              <a:t>18.41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40,181,287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10,098,065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25.13%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4,090,723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10.18%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244,460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291,272</a:t>
            </a:r>
            <a:r>
              <a:rPr lang="en-US" sz="1600" dirty="0">
                <a:solidFill>
                  <a:schemeClr val="tx2"/>
                </a:solidFill>
              </a:rPr>
              <a:t> MW*s on May 26th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204,878</a:t>
            </a:r>
            <a:r>
              <a:rPr lang="en-US" sz="1600" dirty="0">
                <a:solidFill>
                  <a:schemeClr val="tx2"/>
                </a:solidFill>
              </a:rPr>
              <a:t> MW*s on May 15th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6" y="914400"/>
            <a:ext cx="7396466" cy="53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6" cy="51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4" y="991145"/>
            <a:ext cx="7171389" cy="52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8" cy="5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1" y="914950"/>
            <a:ext cx="7238997" cy="52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66793"/>
            <a:ext cx="7474281" cy="54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01534"/>
              </p:ext>
            </p:extLst>
          </p:nvPr>
        </p:nvGraphicFramePr>
        <p:xfrm>
          <a:off x="228602" y="4461509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0BB8DE-C748-3EE6-1726-D1AC4EA0B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685" y="939100"/>
            <a:ext cx="6138630" cy="343763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054" y="735394"/>
            <a:ext cx="7573294" cy="550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173.04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May.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5" y="712161"/>
            <a:ext cx="7488768" cy="543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173.04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7" cy="531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174.65%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5" cy="52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91" cy="5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100992</TotalTime>
  <Words>922</Words>
  <Application>Microsoft Office PowerPoint</Application>
  <PresentationFormat>On-screen Show (4:3)</PresentationFormat>
  <Paragraphs>220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May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1688</cp:revision>
  <cp:lastPrinted>2016-01-21T20:53:15Z</cp:lastPrinted>
  <dcterms:created xsi:type="dcterms:W3CDTF">2016-01-21T15:20:31Z</dcterms:created>
  <dcterms:modified xsi:type="dcterms:W3CDTF">2024-06-17T19:26:07Z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