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00" r:id="rId8"/>
    <p:sldId id="310" r:id="rId9"/>
    <p:sldId id="311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78614" autoAdjust="0"/>
  </p:normalViewPr>
  <p:slideViewPr>
    <p:cSldViewPr showGuides="1">
      <p:cViewPr varScale="1">
        <p:scale>
          <a:sx n="101" d="100"/>
          <a:sy n="101" d="100"/>
        </p:scale>
        <p:origin x="151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510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59.992 Hz</a:t>
            </a:r>
          </a:p>
          <a:p>
            <a:r>
              <a:rPr lang="en-US" baseline="0" dirty="0"/>
              <a:t>Minimum Frequency: 59.918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3 minutes 43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Differential expansion and vibration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Contextual Information: A total of 194 MW of regulation Up was deployed during the event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CC experienced partial trip for loss of approximately 405 MW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59.964 Hz</a:t>
            </a:r>
          </a:p>
          <a:p>
            <a:r>
              <a:rPr lang="en-US" baseline="0" dirty="0"/>
              <a:t>Minimum Frequency: 59.918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4 minutes 33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</a:t>
            </a:r>
            <a:endParaRPr lang="en-US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200 MW of regulation up was deployed and SCED manual offset of 300 MW was applied during the event.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7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CC trains tripped offline for combined loss of approximately 1439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60.00 Hz</a:t>
            </a:r>
          </a:p>
          <a:p>
            <a:r>
              <a:rPr lang="en-US" baseline="0" dirty="0"/>
              <a:t>Minimum Frequency: 59.910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9 minutes 00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Feed water and tube leak issue</a:t>
            </a:r>
            <a:endParaRPr lang="en-US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461 MW of regulation up was deployed and SCED offset of 350 MW was applied during the event.</a:t>
            </a:r>
          </a:p>
          <a:p>
            <a:endParaRPr lang="en-US" baseline="0" dirty="0"/>
          </a:p>
          <a:p>
            <a:r>
              <a:rPr lang="en-US" baseline="0" dirty="0"/>
              <a:t>No Selection Reason: Approximately 400 MW of price sensitive load tripped.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11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May 2024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June 19,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5/12/2024 2:51:17(FME)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C33ACD-5D1B-F8FF-E731-7D9306EF30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371600"/>
            <a:ext cx="82296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5/12/2024 3:44:12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4E3242-F490-9A4D-B081-F233177237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447800"/>
            <a:ext cx="86106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0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5/22/2024 18:36:12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844BE71-9EC6-C0DF-73B7-929E5A22BB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371600"/>
            <a:ext cx="8610600" cy="385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293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42557</TotalTime>
  <Words>268</Words>
  <Application>Microsoft Office PowerPoint</Application>
  <PresentationFormat>On-screen Show (4:3)</PresentationFormat>
  <Paragraphs>53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Palatino Linotype</vt:lpstr>
      <vt:lpstr>Trade Gothic Pro Light</vt:lpstr>
      <vt:lpstr>1_Custom Design</vt:lpstr>
      <vt:lpstr>Office Theme</vt:lpstr>
      <vt:lpstr>Custom Design</vt:lpstr>
      <vt:lpstr>PowerPoint Presentation</vt:lpstr>
      <vt:lpstr>5/12/2024 2:51:17(FME) </vt:lpstr>
      <vt:lpstr>5/12/2024 3:44:12 (Non-FME) </vt:lpstr>
      <vt:lpstr>5/22/2024 18:36:12 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768</cp:revision>
  <cp:lastPrinted>2016-01-21T20:53:15Z</cp:lastPrinted>
  <dcterms:created xsi:type="dcterms:W3CDTF">2016-01-21T15:20:31Z</dcterms:created>
  <dcterms:modified xsi:type="dcterms:W3CDTF">2024-06-18T15:15:03Z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2024-03-18T21:24:07Z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4127d4af-8dd8-4877-a4f5-cbcc996acc3f</vt:lpwstr>
  </property>
  <property fmtid="{D5CDD505-2E9C-101B-9397-08002B2CF9AE}" pid="9" name="MSIP_Label_7084cbda-52b8-46fb-a7b7-cb5bd465ed85_ContentBits">
    <vt:lpwstr>0</vt:lpwstr>
  </property>
</Properties>
</file>