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467" r:id="rId3"/>
    <p:sldMasterId id="2147493652" r:id="rId4"/>
    <p:sldMasterId id="2147494357" r:id="rId5"/>
  </p:sldMasterIdLst>
  <p:notesMasterIdLst>
    <p:notesMasterId r:id="rId11"/>
  </p:notesMasterIdLst>
  <p:handoutMasterIdLst>
    <p:handoutMasterId r:id="rId12"/>
  </p:handoutMasterIdLst>
  <p:sldIdLst>
    <p:sldId id="260" r:id="rId6"/>
    <p:sldId id="328" r:id="rId7"/>
    <p:sldId id="333" r:id="rId8"/>
    <p:sldId id="335" r:id="rId9"/>
    <p:sldId id="318" r:id="rId10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23" autoAdjust="0"/>
    <p:restoredTop sz="95417" autoAdjust="0"/>
  </p:normalViewPr>
  <p:slideViewPr>
    <p:cSldViewPr snapToGrid="0" snapToObjects="1">
      <p:cViewPr varScale="1">
        <p:scale>
          <a:sx n="79" d="100"/>
          <a:sy n="79" d="100"/>
        </p:scale>
        <p:origin x="1248" y="77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3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h, Katie" userId="3620f8dc-0feb-404a-830b-2bf5ef6469a8" providerId="ADAL" clId="{BF33C0F6-9EB7-4000-883A-39A8CA55DF51}"/>
    <pc:docChg chg="custSel delSld modSld">
      <pc:chgData name="Rich, Katie" userId="3620f8dc-0feb-404a-830b-2bf5ef6469a8" providerId="ADAL" clId="{BF33C0F6-9EB7-4000-883A-39A8CA55DF51}" dt="2024-06-18T21:27:24.697" v="31" actId="47"/>
      <pc:docMkLst>
        <pc:docMk/>
      </pc:docMkLst>
      <pc:sldChg chg="modSp mod">
        <pc:chgData name="Rich, Katie" userId="3620f8dc-0feb-404a-830b-2bf5ef6469a8" providerId="ADAL" clId="{BF33C0F6-9EB7-4000-883A-39A8CA55DF51}" dt="2024-06-18T21:25:45.096" v="24" actId="20577"/>
        <pc:sldMkLst>
          <pc:docMk/>
          <pc:sldMk cId="3936082161" sldId="333"/>
        </pc:sldMkLst>
        <pc:spChg chg="mod">
          <ac:chgData name="Rich, Katie" userId="3620f8dc-0feb-404a-830b-2bf5ef6469a8" providerId="ADAL" clId="{BF33C0F6-9EB7-4000-883A-39A8CA55DF51}" dt="2024-06-18T21:25:45.096" v="24" actId="20577"/>
          <ac:spMkLst>
            <pc:docMk/>
            <pc:sldMk cId="3936082161" sldId="333"/>
            <ac:spMk id="3" creationId="{A80F4D18-6F17-4CCF-B6DB-289C91F80558}"/>
          </ac:spMkLst>
        </pc:spChg>
      </pc:sldChg>
      <pc:sldChg chg="modSp mod">
        <pc:chgData name="Rich, Katie" userId="3620f8dc-0feb-404a-830b-2bf5ef6469a8" providerId="ADAL" clId="{BF33C0F6-9EB7-4000-883A-39A8CA55DF51}" dt="2024-06-18T21:27:19.307" v="30"/>
        <pc:sldMkLst>
          <pc:docMk/>
          <pc:sldMk cId="291680222" sldId="335"/>
        </pc:sldMkLst>
        <pc:spChg chg="mod">
          <ac:chgData name="Rich, Katie" userId="3620f8dc-0feb-404a-830b-2bf5ef6469a8" providerId="ADAL" clId="{BF33C0F6-9EB7-4000-883A-39A8CA55DF51}" dt="2024-06-18T21:27:19.307" v="30"/>
          <ac:spMkLst>
            <pc:docMk/>
            <pc:sldMk cId="291680222" sldId="335"/>
            <ac:spMk id="3" creationId="{23572976-D2BF-476C-BBB1-5FDCC523A812}"/>
          </ac:spMkLst>
        </pc:spChg>
      </pc:sldChg>
      <pc:sldChg chg="modSp del mod">
        <pc:chgData name="Rich, Katie" userId="3620f8dc-0feb-404a-830b-2bf5ef6469a8" providerId="ADAL" clId="{BF33C0F6-9EB7-4000-883A-39A8CA55DF51}" dt="2024-06-18T21:27:24.697" v="31" actId="47"/>
        <pc:sldMkLst>
          <pc:docMk/>
          <pc:sldMk cId="3956220056" sldId="336"/>
        </pc:sldMkLst>
        <pc:spChg chg="mod">
          <ac:chgData name="Rich, Katie" userId="3620f8dc-0feb-404a-830b-2bf5ef6469a8" providerId="ADAL" clId="{BF33C0F6-9EB7-4000-883A-39A8CA55DF51}" dt="2024-06-18T21:27:12.009" v="28" actId="21"/>
          <ac:spMkLst>
            <pc:docMk/>
            <pc:sldMk cId="3956220056" sldId="336"/>
            <ac:spMk id="3" creationId="{23572976-D2BF-476C-BBB1-5FDCC523A812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6/18/2024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6/18/2024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800" dirty="0">
              <a:effectLst/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77857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7754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57363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268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339726"/>
            <a:chOff x="787400" y="1852613"/>
            <a:chExt cx="7543800" cy="2341312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063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June 24, 2024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Katie Rich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0C0EA-1227-2339-AA4C-A9FDB282D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Voting</a:t>
            </a:r>
            <a:r>
              <a:rPr lang="en-US" b="1" dirty="0"/>
              <a:t>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03471-DE7D-004E-AF85-3211305271CA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endParaRPr lang="en-US" sz="1800" b="1" dirty="0">
              <a:solidFill>
                <a:srgbClr val="2D3338"/>
              </a:solidFill>
              <a:latin typeface="Roboto" panose="02000000000000000000" pitchFamily="2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PGRR106, Clarify Projects Included in Transmission Project Information and Tracking (TPIT) Report – Approved IA</a:t>
            </a:r>
          </a:p>
          <a:p>
            <a:pPr lvl="1"/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478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5E898-6C17-4AC5-B509-9EF730DEC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F4D18-6F17-4CCF-B6DB-289C91F8055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NPRR1217, Remove Verbal Dispatch Instruction (VDI) Requirement for Deployment and Recall of Load Resources and Emergency Response Service (ERS) Resources – Endorsed as Submitted</a:t>
            </a:r>
          </a:p>
          <a:p>
            <a:pPr>
              <a:spcAft>
                <a:spcPts val="0"/>
              </a:spcAft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endParaRPr lang="en-US" sz="2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Aft>
                <a:spcPts val="0"/>
              </a:spcAft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6082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Revision Requests under ROS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034" y="1588724"/>
            <a:ext cx="8551269" cy="4495800"/>
          </a:xfrm>
        </p:spPr>
        <p:txBody>
          <a:bodyPr/>
          <a:lstStyle/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NPRR1070, Planning Criteria for GTC Exit Solutions (OWG, PLWG)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NPRR1221, </a:t>
            </a:r>
            <a:r>
              <a:rPr lang="en-US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Provisions for Operator-Controlled Manual Load Shed (OWG)</a:t>
            </a:r>
            <a:endParaRPr lang="en-US" sz="19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NOGRR262, </a:t>
            </a:r>
            <a:r>
              <a:rPr lang="en-US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Provisions for Operator-Controlled Manual Load Shed (OWG)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PGRR073, Related to NPRR956, Designation of Providers of Transmission Additions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PGRR107,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Related to NPRR1180, Inclusion of Forecasted Load in Planning Analyses (PLWG)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80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ROS</a:t>
            </a:r>
          </a:p>
          <a:p>
            <a:pPr lvl="1" indent="-319088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3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Next Regularly Scheduled Meeting – July 11, 2024 (</a:t>
            </a:r>
            <a:r>
              <a:rPr lang="en-US" sz="23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WebEx</a:t>
            </a:r>
            <a:r>
              <a:rPr lang="en-US" sz="23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Only)</a:t>
            </a:r>
            <a:endParaRPr lang="en-US" sz="23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None/>
              <a:tabLst/>
              <a:defRPr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27488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Props1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08B9F88-4009-47D3-BE70-F3C0D343BEB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8b965130-e3da-4e6b-9b2e-40bd1204f29d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67796</TotalTime>
  <Words>159</Words>
  <Application>Microsoft Office PowerPoint</Application>
  <PresentationFormat>On-screen Show (4:3)</PresentationFormat>
  <Paragraphs>25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Arial</vt:lpstr>
      <vt:lpstr>Calibri</vt:lpstr>
      <vt:lpstr>Roboto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Recent ROS Actions</vt:lpstr>
      <vt:lpstr>Revision Requests under ROS Review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Luminant</cp:lastModifiedBy>
  <cp:revision>1222</cp:revision>
  <cp:lastPrinted>2017-05-22T18:26:12Z</cp:lastPrinted>
  <dcterms:created xsi:type="dcterms:W3CDTF">2010-04-12T23:12:02Z</dcterms:created>
  <dcterms:modified xsi:type="dcterms:W3CDTF">2024-06-18T21:27:27Z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  <property fmtid="{D5CDD505-2E9C-101B-9397-08002B2CF9AE}" pid="4" name="MSIP_Label_ed3826ce-7c18-471d-9596-93de5bae332e_Enabled">
    <vt:lpwstr>true</vt:lpwstr>
  </property>
  <property fmtid="{D5CDD505-2E9C-101B-9397-08002B2CF9AE}" pid="5" name="MSIP_Label_ed3826ce-7c18-471d-9596-93de5bae332e_SetDate">
    <vt:lpwstr>2022-09-16T20:33:34Z</vt:lpwstr>
  </property>
  <property fmtid="{D5CDD505-2E9C-101B-9397-08002B2CF9AE}" pid="6" name="MSIP_Label_ed3826ce-7c18-471d-9596-93de5bae332e_Method">
    <vt:lpwstr>Standard</vt:lpwstr>
  </property>
  <property fmtid="{D5CDD505-2E9C-101B-9397-08002B2CF9AE}" pid="7" name="MSIP_Label_ed3826ce-7c18-471d-9596-93de5bae332e_Name">
    <vt:lpwstr>Internal</vt:lpwstr>
  </property>
  <property fmtid="{D5CDD505-2E9C-101B-9397-08002B2CF9AE}" pid="8" name="MSIP_Label_ed3826ce-7c18-471d-9596-93de5bae332e_SiteId">
    <vt:lpwstr>c0a02e2d-1186-410a-8895-0a4a252ebf17</vt:lpwstr>
  </property>
  <property fmtid="{D5CDD505-2E9C-101B-9397-08002B2CF9AE}" pid="9" name="MSIP_Label_ed3826ce-7c18-471d-9596-93de5bae332e_ActionId">
    <vt:lpwstr>21f9a628-f7f7-4131-8c67-83733886bc3b</vt:lpwstr>
  </property>
  <property fmtid="{D5CDD505-2E9C-101B-9397-08002B2CF9AE}" pid="10" name="MSIP_Label_ed3826ce-7c18-471d-9596-93de5bae332e_ContentBits">
    <vt:lpwstr>0</vt:lpwstr>
  </property>
  <property fmtid="{D5CDD505-2E9C-101B-9397-08002B2CF9AE}" pid="11" name="MSIP_Label_00b5fe95-8f20-4bf1-a4bc-7cba4c4dcd39_Enabled">
    <vt:lpwstr>true</vt:lpwstr>
  </property>
  <property fmtid="{D5CDD505-2E9C-101B-9397-08002B2CF9AE}" pid="12" name="MSIP_Label_00b5fe95-8f20-4bf1-a4bc-7cba4c4dcd39_SetDate">
    <vt:lpwstr>2024-01-17T15:56:03Z</vt:lpwstr>
  </property>
  <property fmtid="{D5CDD505-2E9C-101B-9397-08002B2CF9AE}" pid="13" name="MSIP_Label_00b5fe95-8f20-4bf1-a4bc-7cba4c4dcd39_Method">
    <vt:lpwstr>Standard</vt:lpwstr>
  </property>
  <property fmtid="{D5CDD505-2E9C-101B-9397-08002B2CF9AE}" pid="14" name="MSIP_Label_00b5fe95-8f20-4bf1-a4bc-7cba4c4dcd39_Name">
    <vt:lpwstr>Internal access</vt:lpwstr>
  </property>
  <property fmtid="{D5CDD505-2E9C-101B-9397-08002B2CF9AE}" pid="15" name="MSIP_Label_00b5fe95-8f20-4bf1-a4bc-7cba4c4dcd39_SiteId">
    <vt:lpwstr>34c5e68e-b374-47fe-91da-0e3d638792fb</vt:lpwstr>
  </property>
  <property fmtid="{D5CDD505-2E9C-101B-9397-08002B2CF9AE}" pid="16" name="MSIP_Label_00b5fe95-8f20-4bf1-a4bc-7cba4c4dcd39_ActionId">
    <vt:lpwstr>c32bc3bf-1937-48a4-88d2-ff1b1c246aa0</vt:lpwstr>
  </property>
  <property fmtid="{D5CDD505-2E9C-101B-9397-08002B2CF9AE}" pid="17" name="MSIP_Label_00b5fe95-8f20-4bf1-a4bc-7cba4c4dcd39_ContentBits">
    <vt:lpwstr>0</vt:lpwstr>
  </property>
</Properties>
</file>