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6/12/2024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June 13, 2024 -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June 13, 2024 – Combined Ballot</a:t>
            </a:r>
          </a:p>
        </p:txBody>
      </p:sp>
      <p:sp>
        <p:nvSpPr>
          <p:cNvPr id="6" name="Content Placeholder 5"/>
          <p:cNvSpPr>
            <a:spLocks noGrp="1"/>
          </p:cNvSpPr>
          <p:nvPr>
            <p:ph idx="1"/>
          </p:nvPr>
        </p:nvSpPr>
        <p:spPr>
          <a:xfrm>
            <a:off x="152400" y="967578"/>
            <a:ext cx="11811000" cy="4976022"/>
          </a:xfrm>
        </p:spPr>
        <p:txBody>
          <a:bodyPr/>
          <a:lstStyle/>
          <a:p>
            <a:pPr lvl="0">
              <a:spcBef>
                <a:spcPts val="600"/>
              </a:spcBef>
              <a:spcAft>
                <a:spcPts val="600"/>
              </a:spcAft>
            </a:pPr>
            <a:r>
              <a:rPr lang="en-US" sz="2000" dirty="0">
                <a:solidFill>
                  <a:schemeClr val="tx1"/>
                </a:solidFill>
              </a:rPr>
              <a:t>To approve the May 9, 2024 PRS Meeting Minute as presented</a:t>
            </a:r>
          </a:p>
          <a:p>
            <a:pPr lvl="0">
              <a:spcBef>
                <a:spcPts val="600"/>
              </a:spcBef>
              <a:spcAft>
                <a:spcPts val="600"/>
              </a:spcAft>
            </a:pPr>
            <a:r>
              <a:rPr lang="en-US" sz="2000" dirty="0">
                <a:solidFill>
                  <a:schemeClr val="tx1"/>
                </a:solidFill>
              </a:rPr>
              <a:t>NPRR1215 - To endorse and forward to TAC the 5/9/24 PRS Report and 1/23/24 Impact Analysis for NPRR1215</a:t>
            </a:r>
          </a:p>
          <a:p>
            <a:pPr lvl="0">
              <a:spcBef>
                <a:spcPts val="600"/>
              </a:spcBef>
              <a:spcAft>
                <a:spcPts val="600"/>
              </a:spcAft>
            </a:pPr>
            <a:r>
              <a:rPr lang="en-US" sz="2000" dirty="0">
                <a:solidFill>
                  <a:schemeClr val="tx1"/>
                </a:solidFill>
              </a:rPr>
              <a:t>NPRR1216 - To endorse and forward to TAC the 5/9/24 PRS Report and 6/11/24 Revised Impact Analysis for NPRR1216 with a recommended priority of 2024 and rank of 380</a:t>
            </a:r>
          </a:p>
          <a:p>
            <a:pPr lvl="0">
              <a:spcBef>
                <a:spcPts val="600"/>
              </a:spcBef>
              <a:spcAft>
                <a:spcPts val="600"/>
              </a:spcAft>
            </a:pPr>
            <a:r>
              <a:rPr lang="en-US" sz="2000" dirty="0">
                <a:solidFill>
                  <a:schemeClr val="tx1"/>
                </a:solidFill>
              </a:rPr>
              <a:t>NPRR1225 - To endorse and forward to TAC the 5/9/24 PRS Report and 4/11/24 Impact Analysis for NPRR1225</a:t>
            </a:r>
          </a:p>
          <a:p>
            <a:pPr lvl="0">
              <a:spcBef>
                <a:spcPts val="600"/>
              </a:spcBef>
              <a:spcAft>
                <a:spcPts val="600"/>
              </a:spcAft>
            </a:pPr>
            <a:r>
              <a:rPr lang="en-US" sz="2000" dirty="0">
                <a:solidFill>
                  <a:schemeClr val="tx1"/>
                </a:solidFill>
              </a:rPr>
              <a:t>NPRR1217 – To recommend approval of NPRR1217 as submitted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1134</TotalTime>
  <Words>294</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June 13, 2024 - Proposed Combined Ballot Methodology</vt:lpstr>
      <vt:lpstr>PRS – June 13, 2024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137</cp:revision>
  <cp:lastPrinted>2016-01-21T20:53:15Z</cp:lastPrinted>
  <dcterms:created xsi:type="dcterms:W3CDTF">2016-01-21T15:20:31Z</dcterms:created>
  <dcterms:modified xsi:type="dcterms:W3CDTF">2024-06-12T15:17:32Z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