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6/13/24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NPRR1180,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Inclusion of Forecasted Load in Planning Analyses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Methodology Revisions and New Definitions for the Report on Capacity, Demand and Reserves in the ERCOT Region (CDR)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NPRR1221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Related to NOGRR262, Provisions for Operator Controlled Manual Load Shed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NPRR1226,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Demand Response Monitor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189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6/13/24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151</cp:revision>
  <dcterms:created xsi:type="dcterms:W3CDTF">2012-06-21T12:05:52Z</dcterms:created>
  <dcterms:modified xsi:type="dcterms:W3CDTF">2024-06-12T18:12:15Z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