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76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6/13/24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4582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NPRR1180,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Inclusion of Forecasted Load in Planning Analyses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NPRR1188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Implement Nodal Dispatch and Energy Settlement for Controllable Load Resources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NPRR1200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Utilization of Calculated Values for Non-WSL for ESRs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NPRR1202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Refundable Deposits for Large Load Interconnection Studies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NPRR1214, 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Reliability Deployment Price Adder Fix to Provide Locational Price Signals, Reduce Uplift and Risk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NPRR1219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Methodology Revisions and New Definitions for the Report on Capacity, Demand and Reserves in the ERCOT Region (CDR)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NPRR1221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Related to NOGRR262, Provisions for Operator Controlled Manual Load Shed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NPRR1226, 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Demand Response Monitor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SCR826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ERCOT.com Enhancements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SCR827</a:t>
            </a:r>
            <a:r>
              <a:rPr lang="en-US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Grid Conditions Graph Addition for Operating Reserve Demand Curve (ORDC) Level (PRS)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189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6/13/24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151</cp:revision>
  <dcterms:created xsi:type="dcterms:W3CDTF">2012-06-21T12:05:52Z</dcterms:created>
  <dcterms:modified xsi:type="dcterms:W3CDTF">2024-06-12T18:12:15Z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2023-12-13T20:48:42Z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52c3d6d3-d089-4c52-ab8f-09c48671a43f</vt:lpwstr>
  </property>
  <property fmtid="{D5CDD505-2E9C-101B-9397-08002B2CF9AE}" pid="8" name="MSIP_Label_7084cbda-52b8-46fb-a7b7-cb5bd465ed85_ContentBits">
    <vt:lpwstr>0</vt:lpwstr>
  </property>
</Properties>
</file>