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8" d="100"/>
          <a:sy n="78" d="100"/>
        </p:scale>
        <p:origin x="778" y="58"/>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5E29885F-FD40-4D54-AF60-6521254E8F31}"/>
    <pc:docChg chg="undo custSel modSld">
      <pc:chgData name="Phillips, Cory" userId="6c597cff-5f3b-4912-8764-37cc172c8644" providerId="ADAL" clId="{5E29885F-FD40-4D54-AF60-6521254E8F31}" dt="2023-03-07T16:03:03.028" v="43" actId="20577"/>
      <pc:docMkLst>
        <pc:docMk/>
      </pc:docMkLst>
      <pc:sldChg chg="modSp mod">
        <pc:chgData name="Phillips, Cory" userId="6c597cff-5f3b-4912-8764-37cc172c8644" providerId="ADAL" clId="{5E29885F-FD40-4D54-AF60-6521254E8F31}" dt="2023-03-06T19:56:26.215" v="6" actId="20577"/>
        <pc:sldMkLst>
          <pc:docMk/>
          <pc:sldMk cId="3190927396" sldId="267"/>
        </pc:sldMkLst>
        <pc:spChg chg="mod">
          <ac:chgData name="Phillips, Cory" userId="6c597cff-5f3b-4912-8764-37cc172c8644" providerId="ADAL" clId="{5E29885F-FD40-4D54-AF60-6521254E8F31}" dt="2023-03-06T19:56:26.215" v="6" actId="20577"/>
          <ac:spMkLst>
            <pc:docMk/>
            <pc:sldMk cId="3190927396" sldId="267"/>
            <ac:spMk id="5" creationId="{00000000-0000-0000-0000-000000000000}"/>
          </ac:spMkLst>
        </pc:spChg>
      </pc:sldChg>
      <pc:sldChg chg="modSp mod">
        <pc:chgData name="Phillips, Cory" userId="6c597cff-5f3b-4912-8764-37cc172c8644" providerId="ADAL" clId="{5E29885F-FD40-4D54-AF60-6521254E8F31}" dt="2023-03-07T16:03:03.028" v="43" actId="20577"/>
        <pc:sldMkLst>
          <pc:docMk/>
          <pc:sldMk cId="2216050230" sldId="268"/>
        </pc:sldMkLst>
        <pc:spChg chg="mod">
          <ac:chgData name="Phillips, Cory" userId="6c597cff-5f3b-4912-8764-37cc172c8644" providerId="ADAL" clId="{5E29885F-FD40-4D54-AF60-6521254E8F31}" dt="2023-03-06T19:56:30.990" v="13" actId="20577"/>
          <ac:spMkLst>
            <pc:docMk/>
            <pc:sldMk cId="2216050230" sldId="268"/>
            <ac:spMk id="5" creationId="{00000000-0000-0000-0000-000000000000}"/>
          </ac:spMkLst>
        </pc:spChg>
        <pc:spChg chg="mod">
          <ac:chgData name="Phillips, Cory" userId="6c597cff-5f3b-4912-8764-37cc172c8644" providerId="ADAL" clId="{5E29885F-FD40-4D54-AF60-6521254E8F31}" dt="2023-03-07T16:03:03.028" v="43" actId="20577"/>
          <ac:spMkLst>
            <pc:docMk/>
            <pc:sldMk cId="2216050230" sldId="268"/>
            <ac:spMk id="6" creationId="{00000000-0000-0000-0000-000000000000}"/>
          </ac:spMkLst>
        </pc:spChg>
      </pc:sldChg>
    </pc:docChg>
  </pc:docChgLst>
  <pc:docChgLst>
    <pc:chgData name="Phillips, Cory" userId="6c597cff-5f3b-4912-8764-37cc172c8644" providerId="ADAL" clId="{9B1EF585-AE85-4FA5-BB11-35F53D45C6DB}"/>
    <pc:docChg chg="undo custSel modSld">
      <pc:chgData name="Phillips, Cory" userId="6c597cff-5f3b-4912-8764-37cc172c8644" providerId="ADAL" clId="{9B1EF585-AE85-4FA5-BB11-35F53D45C6DB}" dt="2023-06-13T15:30:34.698" v="35" actId="113"/>
      <pc:docMkLst>
        <pc:docMk/>
      </pc:docMkLst>
      <pc:sldChg chg="modSp mod">
        <pc:chgData name="Phillips, Cory" userId="6c597cff-5f3b-4912-8764-37cc172c8644" providerId="ADAL" clId="{9B1EF585-AE85-4FA5-BB11-35F53D45C6DB}" dt="2023-06-13T15:30:00.278" v="6" actId="20577"/>
        <pc:sldMkLst>
          <pc:docMk/>
          <pc:sldMk cId="3190927396" sldId="267"/>
        </pc:sldMkLst>
        <pc:spChg chg="mod">
          <ac:chgData name="Phillips, Cory" userId="6c597cff-5f3b-4912-8764-37cc172c8644" providerId="ADAL" clId="{9B1EF585-AE85-4FA5-BB11-35F53D45C6DB}" dt="2023-06-13T15:30:00.278" v="6" actId="20577"/>
          <ac:spMkLst>
            <pc:docMk/>
            <pc:sldMk cId="3190927396" sldId="267"/>
            <ac:spMk id="5" creationId="{00000000-0000-0000-0000-000000000000}"/>
          </ac:spMkLst>
        </pc:spChg>
      </pc:sldChg>
      <pc:sldChg chg="modSp mod">
        <pc:chgData name="Phillips, Cory" userId="6c597cff-5f3b-4912-8764-37cc172c8644" providerId="ADAL" clId="{9B1EF585-AE85-4FA5-BB11-35F53D45C6DB}" dt="2023-06-13T15:30:34.698" v="35" actId="113"/>
        <pc:sldMkLst>
          <pc:docMk/>
          <pc:sldMk cId="2216050230" sldId="268"/>
        </pc:sldMkLst>
        <pc:spChg chg="mod">
          <ac:chgData name="Phillips, Cory" userId="6c597cff-5f3b-4912-8764-37cc172c8644" providerId="ADAL" clId="{9B1EF585-AE85-4FA5-BB11-35F53D45C6DB}" dt="2023-06-13T15:30:06.055" v="13" actId="20577"/>
          <ac:spMkLst>
            <pc:docMk/>
            <pc:sldMk cId="2216050230" sldId="268"/>
            <ac:spMk id="5" creationId="{00000000-0000-0000-0000-000000000000}"/>
          </ac:spMkLst>
        </pc:spChg>
        <pc:spChg chg="mod">
          <ac:chgData name="Phillips, Cory" userId="6c597cff-5f3b-4912-8764-37cc172c8644" providerId="ADAL" clId="{9B1EF585-AE85-4FA5-BB11-35F53D45C6DB}" dt="2023-06-13T15:30:34.698" v="35" actId="113"/>
          <ac:spMkLst>
            <pc:docMk/>
            <pc:sldMk cId="2216050230" sldId="268"/>
            <ac:spMk id="6" creationId="{00000000-0000-0000-0000-000000000000}"/>
          </ac:spMkLst>
        </pc:spChg>
      </pc:sldChg>
    </pc:docChg>
  </pc:docChgLst>
  <pc:docChgLst>
    <pc:chgData name="Phillips, Cory" userId="6c597cff-5f3b-4912-8764-37cc172c8644" providerId="ADAL" clId="{EEA691BE-BF05-4053-B536-C816F23A2BF2}"/>
    <pc:docChg chg="undo custSel modSld">
      <pc:chgData name="Phillips, Cory" userId="6c597cff-5f3b-4912-8764-37cc172c8644" providerId="ADAL" clId="{EEA691BE-BF05-4053-B536-C816F23A2BF2}" dt="2023-04-12T15:02:32.432" v="34" actId="113"/>
      <pc:docMkLst>
        <pc:docMk/>
      </pc:docMkLst>
      <pc:sldChg chg="modSp mod">
        <pc:chgData name="Phillips, Cory" userId="6c597cff-5f3b-4912-8764-37cc172c8644" providerId="ADAL" clId="{EEA691BE-BF05-4053-B536-C816F23A2BF2}" dt="2023-04-12T15:01:37.010" v="7" actId="20577"/>
        <pc:sldMkLst>
          <pc:docMk/>
          <pc:sldMk cId="3190927396" sldId="267"/>
        </pc:sldMkLst>
        <pc:spChg chg="mod">
          <ac:chgData name="Phillips, Cory" userId="6c597cff-5f3b-4912-8764-37cc172c8644" providerId="ADAL" clId="{EEA691BE-BF05-4053-B536-C816F23A2BF2}" dt="2023-04-12T15:01:37.010" v="7" actId="20577"/>
          <ac:spMkLst>
            <pc:docMk/>
            <pc:sldMk cId="3190927396" sldId="267"/>
            <ac:spMk id="5" creationId="{00000000-0000-0000-0000-000000000000}"/>
          </ac:spMkLst>
        </pc:spChg>
      </pc:sldChg>
      <pc:sldChg chg="modSp mod">
        <pc:chgData name="Phillips, Cory" userId="6c597cff-5f3b-4912-8764-37cc172c8644" providerId="ADAL" clId="{EEA691BE-BF05-4053-B536-C816F23A2BF2}" dt="2023-04-12T15:02:32.432" v="34" actId="113"/>
        <pc:sldMkLst>
          <pc:docMk/>
          <pc:sldMk cId="2216050230" sldId="268"/>
        </pc:sldMkLst>
        <pc:spChg chg="mod">
          <ac:chgData name="Phillips, Cory" userId="6c597cff-5f3b-4912-8764-37cc172c8644" providerId="ADAL" clId="{EEA691BE-BF05-4053-B536-C816F23A2BF2}" dt="2023-04-12T15:01:55.102" v="22" actId="20577"/>
          <ac:spMkLst>
            <pc:docMk/>
            <pc:sldMk cId="2216050230" sldId="268"/>
            <ac:spMk id="5" creationId="{00000000-0000-0000-0000-000000000000}"/>
          </ac:spMkLst>
        </pc:spChg>
        <pc:spChg chg="mod">
          <ac:chgData name="Phillips, Cory" userId="6c597cff-5f3b-4912-8764-37cc172c8644" providerId="ADAL" clId="{EEA691BE-BF05-4053-B536-C816F23A2BF2}" dt="2023-04-12T15:02:32.432" v="34" actId="113"/>
          <ac:spMkLst>
            <pc:docMk/>
            <pc:sldMk cId="2216050230" sldId="268"/>
            <ac:spMk id="6" creationId="{00000000-0000-0000-0000-000000000000}"/>
          </ac:spMkLst>
        </pc:spChg>
      </pc:sldChg>
    </pc:docChg>
  </pc:docChgLst>
  <pc:docChgLst>
    <pc:chgData name="Phillips, Cory" userId="6c597cff-5f3b-4912-8764-37cc172c8644" providerId="ADAL" clId="{5F287E81-9E62-4C1F-82E8-622D7F745FC6}"/>
    <pc:docChg chg="undo redo custSel modSld">
      <pc:chgData name="Phillips, Cory" userId="6c597cff-5f3b-4912-8764-37cc172c8644" providerId="ADAL" clId="{5F287E81-9E62-4C1F-82E8-622D7F745FC6}" dt="2023-05-08T16:33:29.457" v="34" actId="6549"/>
      <pc:docMkLst>
        <pc:docMk/>
      </pc:docMkLst>
      <pc:sldChg chg="modSp mod">
        <pc:chgData name="Phillips, Cory" userId="6c597cff-5f3b-4912-8764-37cc172c8644" providerId="ADAL" clId="{5F287E81-9E62-4C1F-82E8-622D7F745FC6}" dt="2023-05-08T16:25:25.386" v="5" actId="20577"/>
        <pc:sldMkLst>
          <pc:docMk/>
          <pc:sldMk cId="3190927396" sldId="267"/>
        </pc:sldMkLst>
        <pc:spChg chg="mod">
          <ac:chgData name="Phillips, Cory" userId="6c597cff-5f3b-4912-8764-37cc172c8644" providerId="ADAL" clId="{5F287E81-9E62-4C1F-82E8-622D7F745FC6}" dt="2023-05-08T16:25:25.386" v="5" actId="20577"/>
          <ac:spMkLst>
            <pc:docMk/>
            <pc:sldMk cId="3190927396" sldId="267"/>
            <ac:spMk id="5" creationId="{00000000-0000-0000-0000-000000000000}"/>
          </ac:spMkLst>
        </pc:spChg>
      </pc:sldChg>
      <pc:sldChg chg="modSp mod">
        <pc:chgData name="Phillips, Cory" userId="6c597cff-5f3b-4912-8764-37cc172c8644" providerId="ADAL" clId="{5F287E81-9E62-4C1F-82E8-622D7F745FC6}" dt="2023-05-08T16:33:29.457" v="34" actId="6549"/>
        <pc:sldMkLst>
          <pc:docMk/>
          <pc:sldMk cId="2216050230" sldId="268"/>
        </pc:sldMkLst>
        <pc:spChg chg="mod">
          <ac:chgData name="Phillips, Cory" userId="6c597cff-5f3b-4912-8764-37cc172c8644" providerId="ADAL" clId="{5F287E81-9E62-4C1F-82E8-622D7F745FC6}" dt="2023-05-08T16:25:30.042" v="11" actId="20577"/>
          <ac:spMkLst>
            <pc:docMk/>
            <pc:sldMk cId="2216050230" sldId="268"/>
            <ac:spMk id="5" creationId="{00000000-0000-0000-0000-000000000000}"/>
          </ac:spMkLst>
        </pc:spChg>
        <pc:spChg chg="mod">
          <ac:chgData name="Phillips, Cory" userId="6c597cff-5f3b-4912-8764-37cc172c8644" providerId="ADAL" clId="{5F287E81-9E62-4C1F-82E8-622D7F745FC6}" dt="2023-05-08T16:33:29.457" v="34" actId="6549"/>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6/12/2024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6/12/2024</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82600" y="243682"/>
            <a:ext cx="11785600" cy="518318"/>
          </a:xfrm>
        </p:spPr>
        <p:txBody>
          <a:bodyPr/>
          <a:lstStyle/>
          <a:p>
            <a:r>
              <a:rPr lang="en-US" sz="2600" dirty="0"/>
              <a:t>PRS – June 13, 2024 -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June 13, 2024 – Combined Ballot</a:t>
            </a:r>
          </a:p>
        </p:txBody>
      </p:sp>
      <p:sp>
        <p:nvSpPr>
          <p:cNvPr id="6" name="Content Placeholder 5"/>
          <p:cNvSpPr>
            <a:spLocks noGrp="1"/>
          </p:cNvSpPr>
          <p:nvPr>
            <p:ph idx="1"/>
          </p:nvPr>
        </p:nvSpPr>
        <p:spPr>
          <a:xfrm>
            <a:off x="152400" y="967578"/>
            <a:ext cx="11811000" cy="4976022"/>
          </a:xfrm>
        </p:spPr>
        <p:txBody>
          <a:bodyPr/>
          <a:lstStyle/>
          <a:p>
            <a:pPr lvl="0">
              <a:spcBef>
                <a:spcPts val="600"/>
              </a:spcBef>
              <a:spcAft>
                <a:spcPts val="600"/>
              </a:spcAft>
            </a:pPr>
            <a:r>
              <a:rPr lang="en-US" sz="2000" dirty="0">
                <a:solidFill>
                  <a:schemeClr val="tx1"/>
                </a:solidFill>
              </a:rPr>
              <a:t>To approve the May 9, 2024 PRS Meeting Minute as presented</a:t>
            </a:r>
          </a:p>
          <a:p>
            <a:pPr lvl="0">
              <a:spcBef>
                <a:spcPts val="600"/>
              </a:spcBef>
              <a:spcAft>
                <a:spcPts val="600"/>
              </a:spcAft>
            </a:pPr>
            <a:r>
              <a:rPr lang="en-US" sz="2000" dirty="0">
                <a:solidFill>
                  <a:schemeClr val="tx1"/>
                </a:solidFill>
              </a:rPr>
              <a:t>NPRR1215 - To endorse and forward to TAC the 5/9/24 PRS Report and 1/23/24 Impact Analysis for NPRR1215</a:t>
            </a:r>
          </a:p>
          <a:p>
            <a:pPr lvl="0">
              <a:spcBef>
                <a:spcPts val="600"/>
              </a:spcBef>
              <a:spcAft>
                <a:spcPts val="600"/>
              </a:spcAft>
            </a:pPr>
            <a:r>
              <a:rPr lang="en-US" sz="2000" dirty="0">
                <a:solidFill>
                  <a:schemeClr val="tx1"/>
                </a:solidFill>
              </a:rPr>
              <a:t>NPRR1216 - To endorse and forward to TAC the 5/9/24 PRS Report and 6/11/24 Revised Impact Analysis for NPRR1216 with a recommended priority of 2024 and rank of 380</a:t>
            </a:r>
          </a:p>
          <a:p>
            <a:pPr lvl="0">
              <a:spcBef>
                <a:spcPts val="600"/>
              </a:spcBef>
              <a:spcAft>
                <a:spcPts val="600"/>
              </a:spcAft>
            </a:pPr>
            <a:r>
              <a:rPr lang="en-US" sz="2000" dirty="0">
                <a:solidFill>
                  <a:schemeClr val="tx1"/>
                </a:solidFill>
              </a:rPr>
              <a:t>NPRR1225 - To endorse and forward to TAC the 5/9/24 PRS Report and 4/11/24 Impact Analysis for NPRR1225</a:t>
            </a:r>
          </a:p>
          <a:p>
            <a:pPr lvl="0">
              <a:spcBef>
                <a:spcPts val="600"/>
              </a:spcBef>
              <a:spcAft>
                <a:spcPts val="600"/>
              </a:spcAft>
            </a:pPr>
            <a:r>
              <a:rPr lang="en-US" sz="2000" dirty="0">
                <a:solidFill>
                  <a:schemeClr val="tx1"/>
                </a:solidFill>
              </a:rPr>
              <a:t>NPRR1217 – To recommend approval of NPRR1217 as submitted</a:t>
            </a: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1134</TotalTime>
  <Words>294</Words>
  <Application>Microsoft Office PowerPoint</Application>
  <PresentationFormat>Widescreen</PresentationFormat>
  <Paragraphs>18</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June 13, 2024 - Proposed Combined Ballot Methodology</vt:lpstr>
      <vt:lpstr>PRS – June 13, 2024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137</cp:revision>
  <cp:lastPrinted>2016-01-21T20:53:15Z</cp:lastPrinted>
  <dcterms:created xsi:type="dcterms:W3CDTF">2016-01-21T15:20:31Z</dcterms:created>
  <dcterms:modified xsi:type="dcterms:W3CDTF">2024-06-12T15:17:32Z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2023-07-12T19:01:30Z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7f8148d3-8212-4c84-b667-60297b5a1321</vt:lpwstr>
  </property>
  <property fmtid="{D5CDD505-2E9C-101B-9397-08002B2CF9AE}" pid="9" name="MSIP_Label_7084cbda-52b8-46fb-a7b7-cb5bd465ed85_ContentBits">
    <vt:lpwstr>0</vt:lpwstr>
  </property>
</Properties>
</file>