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1"/>
  </p:notesMasterIdLst>
  <p:handoutMasterIdLst>
    <p:handoutMasterId r:id="rId12"/>
  </p:handoutMasterIdLst>
  <p:sldIdLst>
    <p:sldId id="542" r:id="rId6"/>
    <p:sldId id="563" r:id="rId7"/>
    <p:sldId id="572" r:id="rId8"/>
    <p:sldId id="574" r:id="rId9"/>
    <p:sldId id="57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7" d="100"/>
          <a:sy n="67" d="100"/>
        </p:scale>
        <p:origin x="960" y="7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6/10/2024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4062651"/>
          </a:xfrm>
          <a:prstGeom prst="rect">
            <a:avLst/>
          </a:prstGeom>
          <a:noFill/>
        </p:spPr>
        <p:txBody>
          <a:bodyPr wrap="square" rtlCol="0">
            <a:spAutoFit/>
          </a:bodyPr>
          <a:lstStyle/>
          <a:p>
            <a:r>
              <a:rPr lang="en-US" sz="2400" b="1" dirty="0"/>
              <a:t>ERCOT Response to Market Questions on Issue #18 </a:t>
            </a:r>
          </a:p>
          <a:p>
            <a:r>
              <a:rPr lang="en-US" sz="2400" b="1" dirty="0"/>
              <a:t>AS Demand Curves in context of current policy</a:t>
            </a:r>
          </a:p>
          <a:p>
            <a:endParaRPr lang="en-US" dirty="0">
              <a:solidFill>
                <a:schemeClr val="tx2"/>
              </a:solidFill>
            </a:endParaRPr>
          </a:p>
          <a:p>
            <a:r>
              <a:rPr lang="en-US" i="1" dirty="0"/>
              <a:t>ERCOT Staff</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June 14,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ERCOT responses to Issues 18 </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2000" dirty="0"/>
              <a:t>At prior RTCBTF meetings there have been questions and/or concerns about how the current policy and shape of AS Demand Curves may or may not affect ERCOT Operations in a negative manner.</a:t>
            </a:r>
          </a:p>
          <a:p>
            <a:pPr>
              <a:buFontTx/>
              <a:buChar char="-"/>
            </a:pPr>
            <a:endParaRPr lang="en-US" sz="2000" dirty="0"/>
          </a:p>
          <a:p>
            <a:pPr>
              <a:buFontTx/>
              <a:buChar char="-"/>
            </a:pPr>
            <a:r>
              <a:rPr lang="en-US" sz="2000" dirty="0"/>
              <a:t>ERCOT offers initial feedback on three themes of concerns:</a:t>
            </a:r>
          </a:p>
          <a:p>
            <a:pPr lvl="1">
              <a:buFontTx/>
              <a:buChar char="-"/>
            </a:pPr>
            <a:r>
              <a:rPr lang="en-US" sz="1800" i="1" dirty="0"/>
              <a:t>Certain product-priority in scarcity</a:t>
            </a:r>
          </a:p>
          <a:p>
            <a:pPr lvl="1">
              <a:buFontTx/>
              <a:buChar char="-"/>
            </a:pPr>
            <a:r>
              <a:rPr lang="en-US" sz="1800" i="1" dirty="0"/>
              <a:t>Risk that curtailed IRR will consume Ancillary Services stack</a:t>
            </a:r>
          </a:p>
          <a:p>
            <a:pPr lvl="1">
              <a:buFontTx/>
              <a:buChar char="-"/>
            </a:pPr>
            <a:r>
              <a:rPr lang="en-US" sz="1800" i="1" dirty="0"/>
              <a:t>Is the ORDC curve is aligned with operational needs?</a:t>
            </a:r>
          </a:p>
          <a:p>
            <a:pPr marL="0" indent="0">
              <a:buNone/>
            </a:pPr>
            <a:r>
              <a:rPr lang="en-US" sz="2200" i="1" dirty="0"/>
              <a:t> </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5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ERCOT responses to Issues 18 </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2000" u="sng" dirty="0"/>
              <a:t>Certain product-priority in scarcity</a:t>
            </a:r>
          </a:p>
          <a:p>
            <a:pPr lvl="1">
              <a:buFontTx/>
              <a:buChar char="-"/>
            </a:pPr>
            <a:r>
              <a:rPr lang="en-US" sz="1800" dirty="0"/>
              <a:t>It sounds like that the question here is “Is ERCOT okay with any ECRS being awarded when in the system is in EEA or getting close?  Or do we want the awards to focus more exclusively on Reg and RRS?”</a:t>
            </a:r>
          </a:p>
          <a:p>
            <a:pPr lvl="1">
              <a:buFontTx/>
              <a:buChar char="-"/>
            </a:pPr>
            <a:r>
              <a:rPr lang="en-US" sz="1800" dirty="0"/>
              <a:t>ERCOT Operations agrees that during scarcity conditions it is preferred for SCED to award reserves like RRS and Regulation. </a:t>
            </a:r>
          </a:p>
          <a:p>
            <a:pPr lvl="1">
              <a:buFontTx/>
              <a:buChar char="-"/>
            </a:pPr>
            <a:r>
              <a:rPr lang="en-US" sz="1800" dirty="0"/>
              <a:t>Further ERCOT Operations doesn’t necessarily consider it to be a serious flaw if SCED were to award other AS like ECRS. </a:t>
            </a:r>
          </a:p>
          <a:p>
            <a:pPr lvl="1">
              <a:buFontTx/>
              <a:buChar char="-"/>
            </a:pPr>
            <a:r>
              <a:rPr lang="en-US" sz="1800" dirty="0"/>
              <a:t>It’s also worth noting that, while not guaranteed, it’s feasible and maybe likely that headroom freed up through ECRS awards is frequency responsive and would be contributing to PRC. </a:t>
            </a:r>
          </a:p>
          <a:p>
            <a:pPr lvl="1">
              <a:buFontTx/>
              <a:buChar char="-"/>
            </a:pPr>
            <a:r>
              <a:rPr lang="en-US" sz="1800" dirty="0"/>
              <a:t>ERCOT Operations thinks it is worthwhile to study this particular scenario that has been raised using the RTC simulation tool that ERCOT Market Operations is developing to see if the outcomes make sense and align with current pricing policy. </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63319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ERCOT responses to Issues 18 </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2000" u="sng" dirty="0"/>
              <a:t>Risk that curtailed IRR will consume Ancillary Services stack</a:t>
            </a:r>
          </a:p>
          <a:p>
            <a:pPr lvl="1">
              <a:buFontTx/>
              <a:buChar char="-"/>
            </a:pPr>
            <a:r>
              <a:rPr lang="en-US" sz="1800" dirty="0"/>
              <a:t>ERCOT notes that under the RTC protocols that have currently been approved, the IRRs are able to qualify to provide AS and the IRR capability that is offered to provide AS </a:t>
            </a:r>
            <a:r>
              <a:rPr lang="en-US" sz="1800" u="sng" dirty="0"/>
              <a:t>is subject to duration requirements of the product</a:t>
            </a:r>
            <a:r>
              <a:rPr lang="en-US" sz="1800" dirty="0"/>
              <a:t>. </a:t>
            </a:r>
          </a:p>
          <a:p>
            <a:pPr lvl="1">
              <a:buFontTx/>
              <a:buChar char="-"/>
            </a:pPr>
            <a:r>
              <a:rPr lang="en-US" sz="1800" dirty="0"/>
              <a:t>ERCOT Operations doesn’t necessarily see a flaw with some AS being provided by IRRs, although it will be important that COP and telemetered AS capability being provided by the QSEs is accurate. </a:t>
            </a:r>
          </a:p>
          <a:p>
            <a:pPr lvl="1">
              <a:buFontTx/>
              <a:buChar char="-"/>
            </a:pPr>
            <a:r>
              <a:rPr lang="en-US" sz="1800" dirty="0"/>
              <a:t>The question of whether IRRs should be completely precluded from providing AS is a policy discussion more than a current operational concern and that likely falls outside the purview of RTCBTF. </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20027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ERCOT responses to Issues 18 </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2000" u="sng" dirty="0"/>
              <a:t>Is the ORDC curve is aligned with operational needs?</a:t>
            </a:r>
          </a:p>
          <a:p>
            <a:pPr lvl="1">
              <a:buFontTx/>
              <a:buChar char="-"/>
            </a:pPr>
            <a:r>
              <a:rPr lang="en-US" sz="1800" dirty="0"/>
              <a:t>It sounds like that the question here is whether the current ORDC will lead to sufficient self-commitments?</a:t>
            </a:r>
          </a:p>
          <a:p>
            <a:pPr lvl="1">
              <a:buFontTx/>
              <a:buChar char="-"/>
            </a:pPr>
            <a:r>
              <a:rPr lang="en-US" sz="1800" dirty="0"/>
              <a:t>ERCOT Operations agrees that this is an important question.  </a:t>
            </a:r>
          </a:p>
          <a:p>
            <a:pPr lvl="1">
              <a:buFontTx/>
              <a:buChar char="-"/>
            </a:pPr>
            <a:r>
              <a:rPr lang="en-US" sz="1800" dirty="0"/>
              <a:t>ERCOT thinks that RTC simulation tool that ERCOT Market Operations is developing can be used to build simulations operating condition to gauge if market pricing outcomes during a variety of scarcity/operating situations will be sufficient to incent Market response and maintain operating margins necessary to operate reliably.</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961344517"/>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22543</TotalTime>
  <Words>482</Words>
  <Application>Microsoft Office PowerPoint</Application>
  <PresentationFormat>On-screen Show (4:3)</PresentationFormat>
  <Paragraphs>39</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Cover Slide</vt:lpstr>
      <vt:lpstr>Horizontal Theme</vt:lpstr>
      <vt:lpstr>PowerPoint Presentation</vt:lpstr>
      <vt:lpstr>ERCOT responses to Issues 18 </vt:lpstr>
      <vt:lpstr>ERCOT responses to Issues 18 </vt:lpstr>
      <vt:lpstr>ERCOT responses to Issues 18 </vt:lpstr>
      <vt:lpstr>ERCOT responses to Issues 18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596</cp:revision>
  <cp:lastPrinted>2017-10-10T21:31:05Z</cp:lastPrinted>
  <dcterms:created xsi:type="dcterms:W3CDTF">2016-01-21T15:20:31Z</dcterms:created>
  <dcterms:modified xsi:type="dcterms:W3CDTF">2024-06-10T15:13:59Z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