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A28F8CD-1F07-E6BB-880C-2C2E698A07DC}" name="Joint Commenters" initials="BCS" userId="Joint Commenter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6" autoAdjust="0"/>
    <p:restoredTop sz="94694"/>
  </p:normalViewPr>
  <p:slideViewPr>
    <p:cSldViewPr snapToGrid="0">
      <p:cViewPr varScale="1">
        <p:scale>
          <a:sx n="121" d="100"/>
          <a:sy n="121" d="100"/>
        </p:scale>
        <p:origin x="7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73F8D-296B-4D78-8C13-C855B0BF5230}" type="datetimeFigureOut">
              <a:rPr lang="en-US" smtClean="0"/>
              <a:t>5/30/24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FD773-FC8E-42F0-903E-88C404B18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949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B8DC0-9FEC-A9D5-628B-FB057F4AE1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8171D3-9BDD-BC72-BE16-4BD00C9255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8CB6B-1106-39DE-F233-A220D5CDA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C8744-006E-5F22-C71C-ED01675AC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39311-1EC4-DE01-74CA-C910257CC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53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71D9F-752F-9F1A-265A-0865AEEAC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FF8E08-7A71-17AF-F375-40E29F5E71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95CFF-1DEB-B089-BA24-FE74E19DE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F5608-6F21-DB5B-AE4B-B8357A5B6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C6A08-1985-1EDE-2DDC-8B3A1D3F5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5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BE9AE7-371B-A956-9E5B-121F094361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FB5A7E-D119-7753-5DFB-0DDF16E83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EAEB5-A815-9546-2B30-646D8B73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2BD06-CB5D-1D70-7387-2F67BC791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31356-8D9C-0CB8-AA7F-177024CAC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83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81309-80D8-919C-AEE1-1C7188527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1053F-0DC7-6162-DCFD-1812B0941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79DAD-9804-6A6D-ED90-39FFDD68D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056DF-49A1-3217-C605-79070DD6B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8FB67-51B2-BFA0-7898-A361DF166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56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0DF76-2104-A92A-90AB-B64C407C7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D3F8FA-C002-25A9-9C45-B81EF3C87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86160-ABCE-2AAB-7F66-C43E5A5D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8815B-3655-7C65-3916-93DF263DC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CDFBC-9707-A722-88BE-90ECAC63C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0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6221A-9790-A440-5A21-52F731E7F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246F9-89D4-4D58-FB5A-83C01C288A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C280FB-24BC-3D84-73B8-5BF277B3E3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6B3A85-35BF-2CBE-0C43-8A0094971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CC2CD9-5E50-72BE-B5CB-5EF667EF8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95CBC-127D-1934-6C9F-65D1CB074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65193-3D85-7E40-51BC-EDD93DDB0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2BE8E-C402-43EF-9FC3-799FC3083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446D1F-8F24-FAB1-41FE-334902594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68CEE3-1860-2124-048C-37CB8FBB1B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E75120-A48F-7C56-91F7-143B76A889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83B7AB-2592-4039-D9EC-A19E93DBC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8556F5-9EA9-477A-78D0-050C52463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4D202E-85E2-EC4F-297D-F7B4B5437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8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668FB-C58F-12A3-2447-829090C63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AAEDAE-DF98-A1B7-9BC2-5BE695A4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2E3739-EA69-5A63-8485-9A3F2F155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03686-ABE9-7ECC-3589-7F27480B1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46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2A3B38-C7BA-52D4-CB8E-03F8B7AE7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28FAD5-1F16-8C71-6CFB-4F63DE3BA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D3E8C7-3EE1-F5F1-45A0-4B2387181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01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12639-F73C-A8CC-9345-15472FA30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1776A-54DF-2176-2C80-2CDEE05D2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73D584-2865-2039-D9C0-8F73A9568F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E41DD8-F534-665D-3F93-22716740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CC6DB-DAC3-3411-DC7B-B47BC9218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629382-6E8B-5A24-1461-34B2E1CE9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12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BF3F-608E-CAD7-1DFD-A62ADDE38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6C3830-50CF-DBE7-AD72-4272F0169F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362547-EC0C-80A5-7BDA-DCA3D5059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C533C9-2B63-1BEF-6B93-C761648FC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981A82-14C4-64F5-7483-91F06219B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AA4DF9-0C9A-6B35-C4C0-185457957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2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C6E06D-BFFE-4081-EA35-0DC710C16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123A6-8D88-0871-F7CF-1582C2A7F8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206F8-CD84-E42D-094D-FD9FEAB6CB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2C5EA-8189-4238-B4CC-FDF0B6180F11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BD32C-41BF-E3ED-E473-138FB1CCCB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4272B-3F63-103B-3641-F5BC01346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BC719-25E5-485D-937E-A2324D39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8B557ED-E77F-DA37-FFD7-BBA08A957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Maximizing Capabilities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8F1ACE3-FAC7-DB07-F1D2-D7C96BA11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Increase ride-through capabilities to the maximum extent equipment allows through software, settings, firmware, and parameterization</a:t>
            </a:r>
          </a:p>
          <a:p>
            <a:pPr lvl="1"/>
            <a:r>
              <a:rPr lang="en-US" dirty="0"/>
              <a:t>Definition of maximize will need to include reasonable engineering judgment or Good Utility Practice if absolute maximization would create equipment damage / degradation risk</a:t>
            </a:r>
          </a:p>
          <a:p>
            <a:pPr lvl="1"/>
            <a:r>
              <a:rPr lang="en-US" dirty="0"/>
              <a:t>This is consistent with NERC’s comments on maximization: “All protection settings should be set to maximize ride-through performance while still preventing damage to or degradation of the equipment.”</a:t>
            </a:r>
            <a:r>
              <a:rPr lang="en-US" baseline="30000" dirty="0"/>
              <a:t>1</a:t>
            </a:r>
          </a:p>
          <a:p>
            <a:r>
              <a:rPr lang="en-US" dirty="0"/>
              <a:t>Must maximize ride-through capability within set timeframe</a:t>
            </a:r>
          </a:p>
          <a:p>
            <a:r>
              <a:rPr lang="en-US" dirty="0"/>
              <a:t>Maximization also requires accurate models and ongoing coordination between ERCOT, Resource Entities, and OEMs</a:t>
            </a:r>
          </a:p>
          <a:p>
            <a:r>
              <a:rPr lang="en-US" dirty="0"/>
              <a:t>Documented maximum capabilities will become the performance requirement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016480-2480-BC23-0D57-E4FA8771D966}"/>
              </a:ext>
            </a:extLst>
          </p:cNvPr>
          <p:cNvSpPr txBox="1"/>
          <p:nvPr/>
        </p:nvSpPr>
        <p:spPr>
          <a:xfrm>
            <a:off x="960120" y="6300216"/>
            <a:ext cx="774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1</a:t>
            </a:r>
            <a:r>
              <a:rPr lang="en-US" dirty="0"/>
              <a:t> NERC IBR Performance Issues Alert issued on March 14, 2023.</a:t>
            </a:r>
          </a:p>
        </p:txBody>
      </p:sp>
    </p:spTree>
    <p:extLst>
      <p:ext uri="{BB962C8B-B14F-4D97-AF65-F5344CB8AC3E}">
        <p14:creationId xmlns:p14="http://schemas.microsoft.com/office/powerpoint/2010/main" val="1451293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120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Maximizing Capabilities</vt:lpstr>
    </vt:vector>
  </TitlesOfParts>
  <Company>Southern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Maximizing Capabilities</dc:title>
  <dc:creator>Joint Commenters</dc:creator>
  <cp:lastModifiedBy>EWG</cp:lastModifiedBy>
  <cp:revision>3</cp:revision>
  <dcterms:created xsi:type="dcterms:W3CDTF">2024-05-30T00:52:12Z</dcterms:created>
  <dcterms:modified xsi:type="dcterms:W3CDTF">2024-05-31T01:32:44Z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d3826ce-7c18-471d-9596-93de5bae332e_Enabled">
    <vt:lpwstr>true</vt:lpwstr>
  </property>
  <property fmtid="{D5CDD505-2E9C-101B-9397-08002B2CF9AE}" pid="3" name="MSIP_Label_ed3826ce-7c18-471d-9596-93de5bae332e_SetDate">
    <vt:lpwstr>2024-05-30T01:50:09Z</vt:lpwstr>
  </property>
  <property fmtid="{D5CDD505-2E9C-101B-9397-08002B2CF9AE}" pid="4" name="MSIP_Label_ed3826ce-7c18-471d-9596-93de5bae332e_Method">
    <vt:lpwstr>Standard</vt:lpwstr>
  </property>
  <property fmtid="{D5CDD505-2E9C-101B-9397-08002B2CF9AE}" pid="5" name="MSIP_Label_ed3826ce-7c18-471d-9596-93de5bae332e_Name">
    <vt:lpwstr>Internal</vt:lpwstr>
  </property>
  <property fmtid="{D5CDD505-2E9C-101B-9397-08002B2CF9AE}" pid="6" name="MSIP_Label_ed3826ce-7c18-471d-9596-93de5bae332e_SiteId">
    <vt:lpwstr>c0a02e2d-1186-410a-8895-0a4a252ebf17</vt:lpwstr>
  </property>
  <property fmtid="{D5CDD505-2E9C-101B-9397-08002B2CF9AE}" pid="7" name="MSIP_Label_ed3826ce-7c18-471d-9596-93de5bae332e_ActionId">
    <vt:lpwstr>ee665f46-9443-4b57-bb4f-065531f5b80f</vt:lpwstr>
  </property>
  <property fmtid="{D5CDD505-2E9C-101B-9397-08002B2CF9AE}" pid="8" name="MSIP_Label_ed3826ce-7c18-471d-9596-93de5bae332e_ContentBits">
    <vt:lpwstr>0</vt:lpwstr>
  </property>
</Properties>
</file>