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663" r:id="rId5"/>
    <p:sldMasterId id="2147483756" r:id="rId6"/>
  </p:sldMasterIdLst>
  <p:notesMasterIdLst>
    <p:notesMasterId r:id="rId39"/>
  </p:notesMasterIdLst>
  <p:handoutMasterIdLst>
    <p:handoutMasterId r:id="rId40"/>
  </p:handoutMasterIdLst>
  <p:sldIdLst>
    <p:sldId id="542" r:id="rId7"/>
    <p:sldId id="563" r:id="rId8"/>
    <p:sldId id="270" r:id="rId9"/>
    <p:sldId id="587" r:id="rId10"/>
    <p:sldId id="269" r:id="rId11"/>
    <p:sldId id="319" r:id="rId12"/>
    <p:sldId id="568" r:id="rId13"/>
    <p:sldId id="570" r:id="rId14"/>
    <p:sldId id="567" r:id="rId15"/>
    <p:sldId id="628" r:id="rId16"/>
    <p:sldId id="629" r:id="rId17"/>
    <p:sldId id="717" r:id="rId18"/>
    <p:sldId id="719" r:id="rId19"/>
    <p:sldId id="721" r:id="rId20"/>
    <p:sldId id="720" r:id="rId21"/>
    <p:sldId id="722" r:id="rId22"/>
    <p:sldId id="320" r:id="rId23"/>
    <p:sldId id="626" r:id="rId24"/>
    <p:sldId id="321" r:id="rId25"/>
    <p:sldId id="627" r:id="rId26"/>
    <p:sldId id="577" r:id="rId27"/>
    <p:sldId id="611" r:id="rId28"/>
    <p:sldId id="598" r:id="rId29"/>
    <p:sldId id="613" r:id="rId30"/>
    <p:sldId id="612" r:id="rId31"/>
    <p:sldId id="723" r:id="rId32"/>
    <p:sldId id="725" r:id="rId33"/>
    <p:sldId id="726" r:id="rId34"/>
    <p:sldId id="582" r:id="rId35"/>
    <p:sldId id="583" r:id="rId36"/>
    <p:sldId id="616" r:id="rId37"/>
    <p:sldId id="280"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ED60BC-6DC8-9208-15EC-10DB2B0CE731}" name="Mereness, Matt" initials="MM" userId="S::matt.mereness@ercot.com::6db1126a-164e-4475-8d86-5dde160acd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0B4"/>
    <a:srgbClr val="858585"/>
    <a:srgbClr val="FFFFFF"/>
    <a:srgbClr val="26D07C"/>
    <a:srgbClr val="A9E5EA"/>
    <a:srgbClr val="70CDD9"/>
    <a:srgbClr val="0076C6"/>
    <a:srgbClr val="00AEC7"/>
    <a:srgbClr val="E6EBF0"/>
    <a:srgbClr val="093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C95DF-9A47-4A16-89CE-B71CA3ADEA18}" v="43" dt="2024-06-06T17:33:25.878"/>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10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202"/>
    </p:cViewPr>
  </p:sorterViewPr>
  <p:notesViewPr>
    <p:cSldViewPr showGuides="1">
      <p:cViewPr varScale="1">
        <p:scale>
          <a:sx n="61" d="100"/>
          <a:sy n="61" d="100"/>
        </p:scale>
        <p:origin x="228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dri, Sreenivas" userId="0b43dccd-042e-4be0-871d-afa1d90d6a2e" providerId="ADAL" clId="{0E0CB720-B952-4476-8DB5-5FF00D813823}"/>
    <pc:docChg chg="custSel modSld">
      <pc:chgData name="Badri, Sreenivas" userId="0b43dccd-042e-4be0-871d-afa1d90d6a2e" providerId="ADAL" clId="{0E0CB720-B952-4476-8DB5-5FF00D813823}" dt="2024-05-08T22:20:44.731" v="48" actId="14100"/>
      <pc:docMkLst>
        <pc:docMk/>
      </pc:docMkLst>
      <pc:sldChg chg="addSp delSp modSp mod">
        <pc:chgData name="Badri, Sreenivas" userId="0b43dccd-042e-4be0-871d-afa1d90d6a2e" providerId="ADAL" clId="{0E0CB720-B952-4476-8DB5-5FF00D813823}" dt="2024-05-08T22:20:44.731" v="48" actId="14100"/>
        <pc:sldMkLst>
          <pc:docMk/>
          <pc:sldMk cId="504616508" sldId="580"/>
        </pc:sldMkLst>
        <pc:picChg chg="add del mod">
          <ac:chgData name="Badri, Sreenivas" userId="0b43dccd-042e-4be0-871d-afa1d90d6a2e" providerId="ADAL" clId="{0E0CB720-B952-4476-8DB5-5FF00D813823}" dt="2024-05-08T19:20:38.461" v="42" actId="478"/>
          <ac:picMkLst>
            <pc:docMk/>
            <pc:sldMk cId="504616508" sldId="580"/>
            <ac:picMk id="5" creationId="{657A8696-2157-6B4F-20FF-B4B499AA4B0D}"/>
          </ac:picMkLst>
        </pc:picChg>
        <pc:picChg chg="del">
          <ac:chgData name="Badri, Sreenivas" userId="0b43dccd-042e-4be0-871d-afa1d90d6a2e" providerId="ADAL" clId="{0E0CB720-B952-4476-8DB5-5FF00D813823}" dt="2024-05-08T18:44:38.852" v="24" actId="478"/>
          <ac:picMkLst>
            <pc:docMk/>
            <pc:sldMk cId="504616508" sldId="580"/>
            <ac:picMk id="6" creationId="{356C0569-E796-C77B-1316-5A76C9AE8BC2}"/>
          </ac:picMkLst>
        </pc:picChg>
        <pc:picChg chg="add mod">
          <ac:chgData name="Badri, Sreenivas" userId="0b43dccd-042e-4be0-871d-afa1d90d6a2e" providerId="ADAL" clId="{0E0CB720-B952-4476-8DB5-5FF00D813823}" dt="2024-05-08T22:20:44.731" v="48" actId="14100"/>
          <ac:picMkLst>
            <pc:docMk/>
            <pc:sldMk cId="504616508" sldId="580"/>
            <ac:picMk id="8" creationId="{3C16B696-F056-990B-6463-908C9E47E05C}"/>
          </ac:picMkLst>
        </pc:picChg>
      </pc:sldChg>
      <pc:sldChg chg="addSp delSp modSp mod">
        <pc:chgData name="Badri, Sreenivas" userId="0b43dccd-042e-4be0-871d-afa1d90d6a2e" providerId="ADAL" clId="{0E0CB720-B952-4476-8DB5-5FF00D813823}" dt="2024-05-08T22:19:47.466" v="45" actId="14100"/>
        <pc:sldMkLst>
          <pc:docMk/>
          <pc:sldMk cId="3698607341" sldId="581"/>
        </pc:sldMkLst>
        <pc:picChg chg="del">
          <ac:chgData name="Badri, Sreenivas" userId="0b43dccd-042e-4be0-871d-afa1d90d6a2e" providerId="ADAL" clId="{0E0CB720-B952-4476-8DB5-5FF00D813823}" dt="2024-05-08T18:42:34.113" v="20" actId="478"/>
          <ac:picMkLst>
            <pc:docMk/>
            <pc:sldMk cId="3698607341" sldId="581"/>
            <ac:picMk id="5" creationId="{ECD26CEE-E2B0-AAF6-7175-B183422A6BFD}"/>
          </ac:picMkLst>
        </pc:picChg>
        <pc:picChg chg="add del mod">
          <ac:chgData name="Badri, Sreenivas" userId="0b43dccd-042e-4be0-871d-afa1d90d6a2e" providerId="ADAL" clId="{0E0CB720-B952-4476-8DB5-5FF00D813823}" dt="2024-05-08T19:20:34.236" v="41" actId="478"/>
          <ac:picMkLst>
            <pc:docMk/>
            <pc:sldMk cId="3698607341" sldId="581"/>
            <ac:picMk id="6" creationId="{AB63757C-52AA-EF7C-4C31-8440F7E145C6}"/>
          </ac:picMkLst>
        </pc:picChg>
        <pc:picChg chg="add mod">
          <ac:chgData name="Badri, Sreenivas" userId="0b43dccd-042e-4be0-871d-afa1d90d6a2e" providerId="ADAL" clId="{0E0CB720-B952-4476-8DB5-5FF00D813823}" dt="2024-05-08T22:19:47.466" v="45" actId="14100"/>
          <ac:picMkLst>
            <pc:docMk/>
            <pc:sldMk cId="3698607341" sldId="581"/>
            <ac:picMk id="8" creationId="{F6D613F3-01B5-972E-7A2A-146ADBE3CEAE}"/>
          </ac:picMkLst>
        </pc:picChg>
      </pc:sldChg>
      <pc:sldChg chg="addSp delSp modSp mod">
        <pc:chgData name="Badri, Sreenivas" userId="0b43dccd-042e-4be0-871d-afa1d90d6a2e" providerId="ADAL" clId="{0E0CB720-B952-4476-8DB5-5FF00D813823}" dt="2024-05-08T19:19:59.612" v="40" actId="1076"/>
        <pc:sldMkLst>
          <pc:docMk/>
          <pc:sldMk cId="2690463445" sldId="598"/>
        </pc:sldMkLst>
        <pc:picChg chg="add mod">
          <ac:chgData name="Badri, Sreenivas" userId="0b43dccd-042e-4be0-871d-afa1d90d6a2e" providerId="ADAL" clId="{0E0CB720-B952-4476-8DB5-5FF00D813823}" dt="2024-05-08T18:42:14.314" v="18" actId="14100"/>
          <ac:picMkLst>
            <pc:docMk/>
            <pc:sldMk cId="2690463445" sldId="598"/>
            <ac:picMk id="6" creationId="{A55CE91E-6B4D-F757-7741-AD65713740E3}"/>
          </ac:picMkLst>
        </pc:picChg>
        <pc:picChg chg="add del mod">
          <ac:chgData name="Badri, Sreenivas" userId="0b43dccd-042e-4be0-871d-afa1d90d6a2e" providerId="ADAL" clId="{0E0CB720-B952-4476-8DB5-5FF00D813823}" dt="2024-05-08T19:19:40.028" v="33" actId="478"/>
          <ac:picMkLst>
            <pc:docMk/>
            <pc:sldMk cId="2690463445" sldId="598"/>
            <ac:picMk id="8" creationId="{2ECB5970-D76E-275B-333E-21B13D33A36F}"/>
          </ac:picMkLst>
        </pc:picChg>
        <pc:picChg chg="add mod">
          <ac:chgData name="Badri, Sreenivas" userId="0b43dccd-042e-4be0-871d-afa1d90d6a2e" providerId="ADAL" clId="{0E0CB720-B952-4476-8DB5-5FF00D813823}" dt="2024-05-08T19:19:59.612" v="40" actId="1076"/>
          <ac:picMkLst>
            <pc:docMk/>
            <pc:sldMk cId="2690463445" sldId="598"/>
            <ac:picMk id="10" creationId="{95CF926B-B654-28F2-7482-0770605D2090}"/>
          </ac:picMkLst>
        </pc:picChg>
        <pc:picChg chg="del">
          <ac:chgData name="Badri, Sreenivas" userId="0b43dccd-042e-4be0-871d-afa1d90d6a2e" providerId="ADAL" clId="{0E0CB720-B952-4476-8DB5-5FF00D813823}" dt="2024-05-08T18:39:43.889" v="0" actId="478"/>
          <ac:picMkLst>
            <pc:docMk/>
            <pc:sldMk cId="2690463445" sldId="598"/>
            <ac:picMk id="42" creationId="{B423FEE0-1EE2-D236-5C00-033653C28F18}"/>
          </ac:picMkLst>
        </pc:picChg>
        <pc:picChg chg="del">
          <ac:chgData name="Badri, Sreenivas" userId="0b43dccd-042e-4be0-871d-afa1d90d6a2e" providerId="ADAL" clId="{0E0CB720-B952-4476-8DB5-5FF00D813823}" dt="2024-05-08T18:40:42.067" v="8" actId="478"/>
          <ac:picMkLst>
            <pc:docMk/>
            <pc:sldMk cId="2690463445" sldId="598"/>
            <ac:picMk id="44" creationId="{516E90EC-F5B6-C2FA-901F-6D3A020BB239}"/>
          </ac:picMkLst>
        </pc:picChg>
      </pc:sldChg>
    </pc:docChg>
  </pc:docChgLst>
  <pc:docChgLst>
    <pc:chgData name="Badri, Sreenivas" userId="0b43dccd-042e-4be0-871d-afa1d90d6a2e" providerId="ADAL" clId="{C7BC95DF-9A47-4A16-89CE-B71CA3ADEA18}"/>
    <pc:docChg chg="undo custSel addSld delSld modSld sldOrd">
      <pc:chgData name="Badri, Sreenivas" userId="0b43dccd-042e-4be0-871d-afa1d90d6a2e" providerId="ADAL" clId="{C7BC95DF-9A47-4A16-89CE-B71CA3ADEA18}" dt="2024-06-06T17:35:21.385" v="4673" actId="207"/>
      <pc:docMkLst>
        <pc:docMk/>
      </pc:docMkLst>
      <pc:sldChg chg="add">
        <pc:chgData name="Badri, Sreenivas" userId="0b43dccd-042e-4be0-871d-afa1d90d6a2e" providerId="ADAL" clId="{C7BC95DF-9A47-4A16-89CE-B71CA3ADEA18}" dt="2024-06-06T01:57:06.415" v="158"/>
        <pc:sldMkLst>
          <pc:docMk/>
          <pc:sldMk cId="1834024318" sldId="269"/>
        </pc:sldMkLst>
      </pc:sldChg>
      <pc:sldChg chg="del">
        <pc:chgData name="Badri, Sreenivas" userId="0b43dccd-042e-4be0-871d-afa1d90d6a2e" providerId="ADAL" clId="{C7BC95DF-9A47-4A16-89CE-B71CA3ADEA18}" dt="2024-06-06T12:09:47.054" v="1615" actId="47"/>
        <pc:sldMkLst>
          <pc:docMk/>
          <pc:sldMk cId="1773855804" sldId="287"/>
        </pc:sldMkLst>
      </pc:sldChg>
      <pc:sldChg chg="del">
        <pc:chgData name="Badri, Sreenivas" userId="0b43dccd-042e-4be0-871d-afa1d90d6a2e" providerId="ADAL" clId="{C7BC95DF-9A47-4A16-89CE-B71CA3ADEA18}" dt="2024-06-06T12:09:50.244" v="1618" actId="47"/>
        <pc:sldMkLst>
          <pc:docMk/>
          <pc:sldMk cId="3721604943" sldId="288"/>
        </pc:sldMkLst>
      </pc:sldChg>
      <pc:sldChg chg="del">
        <pc:chgData name="Badri, Sreenivas" userId="0b43dccd-042e-4be0-871d-afa1d90d6a2e" providerId="ADAL" clId="{C7BC95DF-9A47-4A16-89CE-B71CA3ADEA18}" dt="2024-06-06T12:09:49.011" v="1617" actId="47"/>
        <pc:sldMkLst>
          <pc:docMk/>
          <pc:sldMk cId="604230552" sldId="289"/>
        </pc:sldMkLst>
      </pc:sldChg>
      <pc:sldChg chg="del">
        <pc:chgData name="Badri, Sreenivas" userId="0b43dccd-042e-4be0-871d-afa1d90d6a2e" providerId="ADAL" clId="{C7BC95DF-9A47-4A16-89CE-B71CA3ADEA18}" dt="2024-06-06T12:09:48.179" v="1616" actId="47"/>
        <pc:sldMkLst>
          <pc:docMk/>
          <pc:sldMk cId="4159617389" sldId="290"/>
        </pc:sldMkLst>
      </pc:sldChg>
      <pc:sldChg chg="del">
        <pc:chgData name="Badri, Sreenivas" userId="0b43dccd-042e-4be0-871d-afa1d90d6a2e" providerId="ADAL" clId="{C7BC95DF-9A47-4A16-89CE-B71CA3ADEA18}" dt="2024-06-06T12:09:51.247" v="1619" actId="47"/>
        <pc:sldMkLst>
          <pc:docMk/>
          <pc:sldMk cId="2392461826" sldId="291"/>
        </pc:sldMkLst>
      </pc:sldChg>
      <pc:sldChg chg="modSp add mod ord">
        <pc:chgData name="Badri, Sreenivas" userId="0b43dccd-042e-4be0-871d-afa1d90d6a2e" providerId="ADAL" clId="{C7BC95DF-9A47-4A16-89CE-B71CA3ADEA18}" dt="2024-06-06T03:34:18.506" v="635" actId="6549"/>
        <pc:sldMkLst>
          <pc:docMk/>
          <pc:sldMk cId="1212693946" sldId="319"/>
        </pc:sldMkLst>
        <pc:spChg chg="mod">
          <ac:chgData name="Badri, Sreenivas" userId="0b43dccd-042e-4be0-871d-afa1d90d6a2e" providerId="ADAL" clId="{C7BC95DF-9A47-4A16-89CE-B71CA3ADEA18}" dt="2024-06-06T03:34:18.506" v="635" actId="6549"/>
          <ac:spMkLst>
            <pc:docMk/>
            <pc:sldMk cId="1212693946" sldId="319"/>
            <ac:spMk id="7" creationId="{1D67971A-0DFE-2176-902E-A11C22B161B3}"/>
          </ac:spMkLst>
        </pc:spChg>
      </pc:sldChg>
      <pc:sldChg chg="addSp delSp modSp add mod">
        <pc:chgData name="Badri, Sreenivas" userId="0b43dccd-042e-4be0-871d-afa1d90d6a2e" providerId="ADAL" clId="{C7BC95DF-9A47-4A16-89CE-B71CA3ADEA18}" dt="2024-06-06T04:09:48.570" v="1122" actId="1076"/>
        <pc:sldMkLst>
          <pc:docMk/>
          <pc:sldMk cId="2136936473" sldId="320"/>
        </pc:sldMkLst>
        <pc:spChg chg="mod">
          <ac:chgData name="Badri, Sreenivas" userId="0b43dccd-042e-4be0-871d-afa1d90d6a2e" providerId="ADAL" clId="{C7BC95DF-9A47-4A16-89CE-B71CA3ADEA18}" dt="2024-06-06T03:10:38.146" v="250" actId="20577"/>
          <ac:spMkLst>
            <pc:docMk/>
            <pc:sldMk cId="2136936473" sldId="320"/>
            <ac:spMk id="2" creationId="{80799CEF-EFBC-4636-82B4-BB2BF1DD0862}"/>
          </ac:spMkLst>
        </pc:spChg>
        <pc:spChg chg="mod">
          <ac:chgData name="Badri, Sreenivas" userId="0b43dccd-042e-4be0-871d-afa1d90d6a2e" providerId="ADAL" clId="{C7BC95DF-9A47-4A16-89CE-B71CA3ADEA18}" dt="2024-06-06T03:21:07.535" v="300" actId="5793"/>
          <ac:spMkLst>
            <pc:docMk/>
            <pc:sldMk cId="2136936473" sldId="320"/>
            <ac:spMk id="9" creationId="{21911F68-9EC0-FC3B-EFD9-577619089E92}"/>
          </ac:spMkLst>
        </pc:spChg>
        <pc:picChg chg="add mod">
          <ac:chgData name="Badri, Sreenivas" userId="0b43dccd-042e-4be0-871d-afa1d90d6a2e" providerId="ADAL" clId="{C7BC95DF-9A47-4A16-89CE-B71CA3ADEA18}" dt="2024-06-06T04:09:48.570" v="1122" actId="1076"/>
          <ac:picMkLst>
            <pc:docMk/>
            <pc:sldMk cId="2136936473" sldId="320"/>
            <ac:picMk id="5" creationId="{4E5AFE2D-CCF2-7B83-A90C-DC0D5D847FE7}"/>
          </ac:picMkLst>
        </pc:picChg>
        <pc:picChg chg="del mod">
          <ac:chgData name="Badri, Sreenivas" userId="0b43dccd-042e-4be0-871d-afa1d90d6a2e" providerId="ADAL" clId="{C7BC95DF-9A47-4A16-89CE-B71CA3ADEA18}" dt="2024-06-06T03:10:58.118" v="251" actId="478"/>
          <ac:picMkLst>
            <pc:docMk/>
            <pc:sldMk cId="2136936473" sldId="320"/>
            <ac:picMk id="10" creationId="{168A682F-36A0-8AA4-86ED-5E7CD91312F3}"/>
          </ac:picMkLst>
        </pc:picChg>
      </pc:sldChg>
      <pc:sldChg chg="modSp add mod">
        <pc:chgData name="Badri, Sreenivas" userId="0b43dccd-042e-4be0-871d-afa1d90d6a2e" providerId="ADAL" clId="{C7BC95DF-9A47-4A16-89CE-B71CA3ADEA18}" dt="2024-06-06T02:09:52.299" v="224" actId="20577"/>
        <pc:sldMkLst>
          <pc:docMk/>
          <pc:sldMk cId="2863064726" sldId="321"/>
        </pc:sldMkLst>
        <pc:spChg chg="mod">
          <ac:chgData name="Badri, Sreenivas" userId="0b43dccd-042e-4be0-871d-afa1d90d6a2e" providerId="ADAL" clId="{C7BC95DF-9A47-4A16-89CE-B71CA3ADEA18}" dt="2024-06-06T02:09:52.299" v="224" actId="20577"/>
          <ac:spMkLst>
            <pc:docMk/>
            <pc:sldMk cId="2863064726" sldId="321"/>
            <ac:spMk id="9" creationId="{1D2B3E0A-95C6-6AFD-5D98-890D3B426D3D}"/>
          </ac:spMkLst>
        </pc:spChg>
      </pc:sldChg>
      <pc:sldChg chg="addSp delSp add del mod">
        <pc:chgData name="Badri, Sreenivas" userId="0b43dccd-042e-4be0-871d-afa1d90d6a2e" providerId="ADAL" clId="{C7BC95DF-9A47-4A16-89CE-B71CA3ADEA18}" dt="2024-06-06T03:24:21.503" v="438" actId="47"/>
        <pc:sldMkLst>
          <pc:docMk/>
          <pc:sldMk cId="4085254948" sldId="322"/>
        </pc:sldMkLst>
        <pc:spChg chg="add del">
          <ac:chgData name="Badri, Sreenivas" userId="0b43dccd-042e-4be0-871d-afa1d90d6a2e" providerId="ADAL" clId="{C7BC95DF-9A47-4A16-89CE-B71CA3ADEA18}" dt="2024-06-06T03:21:23.414" v="303" actId="22"/>
          <ac:spMkLst>
            <pc:docMk/>
            <pc:sldMk cId="4085254948" sldId="322"/>
            <ac:spMk id="5" creationId="{ABFD4B26-F380-10A1-D704-A73712C38525}"/>
          </ac:spMkLst>
        </pc:spChg>
      </pc:sldChg>
      <pc:sldChg chg="modSp mod">
        <pc:chgData name="Badri, Sreenivas" userId="0b43dccd-042e-4be0-871d-afa1d90d6a2e" providerId="ADAL" clId="{C7BC95DF-9A47-4A16-89CE-B71CA3ADEA18}" dt="2024-06-05T21:00:07.803" v="10" actId="20577"/>
        <pc:sldMkLst>
          <pc:docMk/>
          <pc:sldMk cId="1850676767" sldId="542"/>
        </pc:sldMkLst>
        <pc:spChg chg="mod">
          <ac:chgData name="Badri, Sreenivas" userId="0b43dccd-042e-4be0-871d-afa1d90d6a2e" providerId="ADAL" clId="{C7BC95DF-9A47-4A16-89CE-B71CA3ADEA18}" dt="2024-06-05T21:00:07.803" v="10" actId="20577"/>
          <ac:spMkLst>
            <pc:docMk/>
            <pc:sldMk cId="1850676767" sldId="542"/>
            <ac:spMk id="4" creationId="{71B380C9-83F4-13B7-773B-9880F0F13E5F}"/>
          </ac:spMkLst>
        </pc:spChg>
      </pc:sldChg>
      <pc:sldChg chg="modSp mod">
        <pc:chgData name="Badri, Sreenivas" userId="0b43dccd-042e-4be0-871d-afa1d90d6a2e" providerId="ADAL" clId="{C7BC95DF-9A47-4A16-89CE-B71CA3ADEA18}" dt="2024-06-06T13:18:18.233" v="2788" actId="20577"/>
        <pc:sldMkLst>
          <pc:docMk/>
          <pc:sldMk cId="3996593860" sldId="563"/>
        </pc:sldMkLst>
        <pc:spChg chg="mod">
          <ac:chgData name="Badri, Sreenivas" userId="0b43dccd-042e-4be0-871d-afa1d90d6a2e" providerId="ADAL" clId="{C7BC95DF-9A47-4A16-89CE-B71CA3ADEA18}" dt="2024-06-06T13:18:18.233" v="2788" actId="20577"/>
          <ac:spMkLst>
            <pc:docMk/>
            <pc:sldMk cId="3996593860" sldId="563"/>
            <ac:spMk id="3" creationId="{9AF20F1E-D4E3-7A70-2873-597B398F2A67}"/>
          </ac:spMkLst>
        </pc:spChg>
      </pc:sldChg>
      <pc:sldChg chg="add">
        <pc:chgData name="Badri, Sreenivas" userId="0b43dccd-042e-4be0-871d-afa1d90d6a2e" providerId="ADAL" clId="{C7BC95DF-9A47-4A16-89CE-B71CA3ADEA18}" dt="2024-06-06T16:43:06.005" v="3828"/>
        <pc:sldMkLst>
          <pc:docMk/>
          <pc:sldMk cId="1507752577" sldId="567"/>
        </pc:sldMkLst>
      </pc:sldChg>
      <pc:sldChg chg="modSp del mod">
        <pc:chgData name="Badri, Sreenivas" userId="0b43dccd-042e-4be0-871d-afa1d90d6a2e" providerId="ADAL" clId="{C7BC95DF-9A47-4A16-89CE-B71CA3ADEA18}" dt="2024-06-06T01:57:10.244" v="159" actId="47"/>
        <pc:sldMkLst>
          <pc:docMk/>
          <pc:sldMk cId="4120316833" sldId="567"/>
        </pc:sldMkLst>
        <pc:spChg chg="mod">
          <ac:chgData name="Badri, Sreenivas" userId="0b43dccd-042e-4be0-871d-afa1d90d6a2e" providerId="ADAL" clId="{C7BC95DF-9A47-4A16-89CE-B71CA3ADEA18}" dt="2024-06-05T21:00:39.223" v="16" actId="5793"/>
          <ac:spMkLst>
            <pc:docMk/>
            <pc:sldMk cId="4120316833" sldId="567"/>
            <ac:spMk id="8" creationId="{F97F78F1-831D-5D2B-D86F-5DA2B2C9A12A}"/>
          </ac:spMkLst>
        </pc:spChg>
      </pc:sldChg>
      <pc:sldChg chg="modSp add mod ord">
        <pc:chgData name="Badri, Sreenivas" userId="0b43dccd-042e-4be0-871d-afa1d90d6a2e" providerId="ADAL" clId="{C7BC95DF-9A47-4A16-89CE-B71CA3ADEA18}" dt="2024-06-06T13:56:15.458" v="3070" actId="20577"/>
        <pc:sldMkLst>
          <pc:docMk/>
          <pc:sldMk cId="39500828" sldId="568"/>
        </pc:sldMkLst>
        <pc:spChg chg="mod">
          <ac:chgData name="Badri, Sreenivas" userId="0b43dccd-042e-4be0-871d-afa1d90d6a2e" providerId="ADAL" clId="{C7BC95DF-9A47-4A16-89CE-B71CA3ADEA18}" dt="2024-06-06T13:56:15.458" v="3070" actId="20577"/>
          <ac:spMkLst>
            <pc:docMk/>
            <pc:sldMk cId="39500828" sldId="568"/>
            <ac:spMk id="3" creationId="{9AF20F1E-D4E3-7A70-2873-597B398F2A67}"/>
          </ac:spMkLst>
        </pc:spChg>
      </pc:sldChg>
      <pc:sldChg chg="modSp del mod">
        <pc:chgData name="Badri, Sreenivas" userId="0b43dccd-042e-4be0-871d-afa1d90d6a2e" providerId="ADAL" clId="{C7BC95DF-9A47-4A16-89CE-B71CA3ADEA18}" dt="2024-06-06T03:24:36.995" v="439" actId="47"/>
        <pc:sldMkLst>
          <pc:docMk/>
          <pc:sldMk cId="3916104570" sldId="568"/>
        </pc:sldMkLst>
        <pc:spChg chg="mod">
          <ac:chgData name="Badri, Sreenivas" userId="0b43dccd-042e-4be0-871d-afa1d90d6a2e" providerId="ADAL" clId="{C7BC95DF-9A47-4A16-89CE-B71CA3ADEA18}" dt="2024-06-06T03:14:12.423" v="297" actId="20577"/>
          <ac:spMkLst>
            <pc:docMk/>
            <pc:sldMk cId="3916104570" sldId="568"/>
            <ac:spMk id="2" creationId="{5B7D6869-86A1-B83B-8299-C2EB10231D1A}"/>
          </ac:spMkLst>
        </pc:spChg>
        <pc:spChg chg="mod">
          <ac:chgData name="Badri, Sreenivas" userId="0b43dccd-042e-4be0-871d-afa1d90d6a2e" providerId="ADAL" clId="{C7BC95DF-9A47-4A16-89CE-B71CA3ADEA18}" dt="2024-06-06T03:14:22.581" v="298" actId="6549"/>
          <ac:spMkLst>
            <pc:docMk/>
            <pc:sldMk cId="3916104570" sldId="568"/>
            <ac:spMk id="3" creationId="{9AF20F1E-D4E3-7A70-2873-597B398F2A67}"/>
          </ac:spMkLst>
        </pc:spChg>
      </pc:sldChg>
      <pc:sldChg chg="del">
        <pc:chgData name="Badri, Sreenivas" userId="0b43dccd-042e-4be0-871d-afa1d90d6a2e" providerId="ADAL" clId="{C7BC95DF-9A47-4A16-89CE-B71CA3ADEA18}" dt="2024-06-06T12:09:43.422" v="1613" actId="47"/>
        <pc:sldMkLst>
          <pc:docMk/>
          <pc:sldMk cId="377054918" sldId="569"/>
        </pc:sldMkLst>
      </pc:sldChg>
      <pc:sldChg chg="add ord">
        <pc:chgData name="Badri, Sreenivas" userId="0b43dccd-042e-4be0-871d-afa1d90d6a2e" providerId="ADAL" clId="{C7BC95DF-9A47-4A16-89CE-B71CA3ADEA18}" dt="2024-06-06T12:08:45.826" v="1606"/>
        <pc:sldMkLst>
          <pc:docMk/>
          <pc:sldMk cId="2908573987" sldId="570"/>
        </pc:sldMkLst>
      </pc:sldChg>
      <pc:sldChg chg="addSp delSp modSp add del">
        <pc:chgData name="Badri, Sreenivas" userId="0b43dccd-042e-4be0-871d-afa1d90d6a2e" providerId="ADAL" clId="{C7BC95DF-9A47-4A16-89CE-B71CA3ADEA18}" dt="2024-06-06T16:43:21.050" v="3829" actId="47"/>
        <pc:sldMkLst>
          <pc:docMk/>
          <pc:sldMk cId="84544121" sldId="571"/>
        </pc:sldMkLst>
        <pc:spChg chg="add del mod">
          <ac:chgData name="Badri, Sreenivas" userId="0b43dccd-042e-4be0-871d-afa1d90d6a2e" providerId="ADAL" clId="{C7BC95DF-9A47-4A16-89CE-B71CA3ADEA18}" dt="2024-06-06T16:42:56.143" v="3827"/>
          <ac:spMkLst>
            <pc:docMk/>
            <pc:sldMk cId="84544121" sldId="571"/>
            <ac:spMk id="3" creationId="{F2737933-018B-EEE7-653C-57BC73C4333C}"/>
          </ac:spMkLst>
        </pc:spChg>
      </pc:sldChg>
      <pc:sldChg chg="modSp add mod">
        <pc:chgData name="Badri, Sreenivas" userId="0b43dccd-042e-4be0-871d-afa1d90d6a2e" providerId="ADAL" clId="{C7BC95DF-9A47-4A16-89CE-B71CA3ADEA18}" dt="2024-06-06T14:33:16.965" v="3825" actId="20577"/>
        <pc:sldMkLst>
          <pc:docMk/>
          <pc:sldMk cId="3858704502" sldId="582"/>
        </pc:sldMkLst>
        <pc:spChg chg="mod">
          <ac:chgData name="Badri, Sreenivas" userId="0b43dccd-042e-4be0-871d-afa1d90d6a2e" providerId="ADAL" clId="{C7BC95DF-9A47-4A16-89CE-B71CA3ADEA18}" dt="2024-06-06T14:00:33.057" v="3114" actId="20577"/>
          <ac:spMkLst>
            <pc:docMk/>
            <pc:sldMk cId="3858704502" sldId="582"/>
            <ac:spMk id="2" creationId="{5B7D6869-86A1-B83B-8299-C2EB10231D1A}"/>
          </ac:spMkLst>
        </pc:spChg>
        <pc:spChg chg="mod">
          <ac:chgData name="Badri, Sreenivas" userId="0b43dccd-042e-4be0-871d-afa1d90d6a2e" providerId="ADAL" clId="{C7BC95DF-9A47-4A16-89CE-B71CA3ADEA18}" dt="2024-06-06T14:33:16.965" v="3825" actId="20577"/>
          <ac:spMkLst>
            <pc:docMk/>
            <pc:sldMk cId="3858704502" sldId="582"/>
            <ac:spMk id="5" creationId="{2E2BCA5C-ED85-50C0-31F9-6AFEE1F2059D}"/>
          </ac:spMkLst>
        </pc:spChg>
      </pc:sldChg>
      <pc:sldChg chg="del">
        <pc:chgData name="Badri, Sreenivas" userId="0b43dccd-042e-4be0-871d-afa1d90d6a2e" providerId="ADAL" clId="{C7BC95DF-9A47-4A16-89CE-B71CA3ADEA18}" dt="2024-06-06T04:02:54.639" v="1076" actId="47"/>
        <pc:sldMkLst>
          <pc:docMk/>
          <pc:sldMk cId="1604012753" sldId="584"/>
        </pc:sldMkLst>
      </pc:sldChg>
      <pc:sldChg chg="modSp mod">
        <pc:chgData name="Badri, Sreenivas" userId="0b43dccd-042e-4be0-871d-afa1d90d6a2e" providerId="ADAL" clId="{C7BC95DF-9A47-4A16-89CE-B71CA3ADEA18}" dt="2024-06-06T13:54:51.474" v="3063" actId="20577"/>
        <pc:sldMkLst>
          <pc:docMk/>
          <pc:sldMk cId="379391572" sldId="587"/>
        </pc:sldMkLst>
        <pc:graphicFrameChg chg="mod modGraphic">
          <ac:chgData name="Badri, Sreenivas" userId="0b43dccd-042e-4be0-871d-afa1d90d6a2e" providerId="ADAL" clId="{C7BC95DF-9A47-4A16-89CE-B71CA3ADEA18}" dt="2024-06-06T13:54:51.474" v="3063" actId="20577"/>
          <ac:graphicFrameMkLst>
            <pc:docMk/>
            <pc:sldMk cId="379391572" sldId="587"/>
            <ac:graphicFrameMk id="7" creationId="{3C589342-BF92-BD9C-E275-966AC284D6B9}"/>
          </ac:graphicFrameMkLst>
        </pc:graphicFrameChg>
      </pc:sldChg>
      <pc:sldChg chg="delSp modSp add mod ord">
        <pc:chgData name="Badri, Sreenivas" userId="0b43dccd-042e-4be0-871d-afa1d90d6a2e" providerId="ADAL" clId="{C7BC95DF-9A47-4A16-89CE-B71CA3ADEA18}" dt="2024-06-06T16:53:40.844" v="3981" actId="20577"/>
        <pc:sldMkLst>
          <pc:docMk/>
          <pc:sldMk cId="2690463445" sldId="598"/>
        </pc:sldMkLst>
        <pc:spChg chg="mod">
          <ac:chgData name="Badri, Sreenivas" userId="0b43dccd-042e-4be0-871d-afa1d90d6a2e" providerId="ADAL" clId="{C7BC95DF-9A47-4A16-89CE-B71CA3ADEA18}" dt="2024-06-06T12:31:24.938" v="1949" actId="6549"/>
          <ac:spMkLst>
            <pc:docMk/>
            <pc:sldMk cId="2690463445" sldId="598"/>
            <ac:spMk id="2" creationId="{5B7D6869-86A1-B83B-8299-C2EB10231D1A}"/>
          </ac:spMkLst>
        </pc:spChg>
        <pc:spChg chg="mod">
          <ac:chgData name="Badri, Sreenivas" userId="0b43dccd-042e-4be0-871d-afa1d90d6a2e" providerId="ADAL" clId="{C7BC95DF-9A47-4A16-89CE-B71CA3ADEA18}" dt="2024-06-06T16:52:46.984" v="3955" actId="255"/>
          <ac:spMkLst>
            <pc:docMk/>
            <pc:sldMk cId="2690463445" sldId="598"/>
            <ac:spMk id="5" creationId="{2E2BCA5C-ED85-50C0-31F9-6AFEE1F2059D}"/>
          </ac:spMkLst>
        </pc:spChg>
        <pc:spChg chg="mod">
          <ac:chgData name="Badri, Sreenivas" userId="0b43dccd-042e-4be0-871d-afa1d90d6a2e" providerId="ADAL" clId="{C7BC95DF-9A47-4A16-89CE-B71CA3ADEA18}" dt="2024-06-06T16:53:18.152" v="3958" actId="1076"/>
          <ac:spMkLst>
            <pc:docMk/>
            <pc:sldMk cId="2690463445" sldId="598"/>
            <ac:spMk id="26" creationId="{4AF8AA7A-F286-DF46-F174-98B601BC751C}"/>
          </ac:spMkLst>
        </pc:spChg>
        <pc:spChg chg="del">
          <ac:chgData name="Badri, Sreenivas" userId="0b43dccd-042e-4be0-871d-afa1d90d6a2e" providerId="ADAL" clId="{C7BC95DF-9A47-4A16-89CE-B71CA3ADEA18}" dt="2024-06-06T12:31:29.114" v="1950" actId="478"/>
          <ac:spMkLst>
            <pc:docMk/>
            <pc:sldMk cId="2690463445" sldId="598"/>
            <ac:spMk id="29" creationId="{7412F605-B657-BE4F-6649-702E499DEBFD}"/>
          </ac:spMkLst>
        </pc:spChg>
        <pc:spChg chg="mod">
          <ac:chgData name="Badri, Sreenivas" userId="0b43dccd-042e-4be0-871d-afa1d90d6a2e" providerId="ADAL" clId="{C7BC95DF-9A47-4A16-89CE-B71CA3ADEA18}" dt="2024-06-06T16:53:40.844" v="3981" actId="20577"/>
          <ac:spMkLst>
            <pc:docMk/>
            <pc:sldMk cId="2690463445" sldId="598"/>
            <ac:spMk id="38" creationId="{AA2768E5-339A-6B85-20DE-F6718BAA3B33}"/>
          </ac:spMkLst>
        </pc:spChg>
        <pc:picChg chg="mod">
          <ac:chgData name="Badri, Sreenivas" userId="0b43dccd-042e-4be0-871d-afa1d90d6a2e" providerId="ADAL" clId="{C7BC95DF-9A47-4A16-89CE-B71CA3ADEA18}" dt="2024-06-06T16:53:02.175" v="3957" actId="1076"/>
          <ac:picMkLst>
            <pc:docMk/>
            <pc:sldMk cId="2690463445" sldId="598"/>
            <ac:picMk id="6" creationId="{A55CE91E-6B4D-F757-7741-AD65713740E3}"/>
          </ac:picMkLst>
        </pc:picChg>
        <pc:picChg chg="del">
          <ac:chgData name="Badri, Sreenivas" userId="0b43dccd-042e-4be0-871d-afa1d90d6a2e" providerId="ADAL" clId="{C7BC95DF-9A47-4A16-89CE-B71CA3ADEA18}" dt="2024-06-06T12:31:31.001" v="1951" actId="478"/>
          <ac:picMkLst>
            <pc:docMk/>
            <pc:sldMk cId="2690463445" sldId="598"/>
            <ac:picMk id="10" creationId="{95CF926B-B654-28F2-7482-0770605D2090}"/>
          </ac:picMkLst>
        </pc:picChg>
      </pc:sldChg>
      <pc:sldChg chg="del">
        <pc:chgData name="Badri, Sreenivas" userId="0b43dccd-042e-4be0-871d-afa1d90d6a2e" providerId="ADAL" clId="{C7BC95DF-9A47-4A16-89CE-B71CA3ADEA18}" dt="2024-06-06T04:08:17.101" v="1097" actId="47"/>
        <pc:sldMkLst>
          <pc:docMk/>
          <pc:sldMk cId="1622984332" sldId="607"/>
        </pc:sldMkLst>
      </pc:sldChg>
      <pc:sldChg chg="del">
        <pc:chgData name="Badri, Sreenivas" userId="0b43dccd-042e-4be0-871d-afa1d90d6a2e" providerId="ADAL" clId="{C7BC95DF-9A47-4A16-89CE-B71CA3ADEA18}" dt="2024-06-06T12:09:58.103" v="1622" actId="47"/>
        <pc:sldMkLst>
          <pc:docMk/>
          <pc:sldMk cId="3509716243" sldId="608"/>
        </pc:sldMkLst>
      </pc:sldChg>
      <pc:sldChg chg="del">
        <pc:chgData name="Badri, Sreenivas" userId="0b43dccd-042e-4be0-871d-afa1d90d6a2e" providerId="ADAL" clId="{C7BC95DF-9A47-4A16-89CE-B71CA3ADEA18}" dt="2024-06-06T12:10:05.908" v="1627" actId="47"/>
        <pc:sldMkLst>
          <pc:docMk/>
          <pc:sldMk cId="3225589838" sldId="609"/>
        </pc:sldMkLst>
      </pc:sldChg>
      <pc:sldChg chg="del">
        <pc:chgData name="Badri, Sreenivas" userId="0b43dccd-042e-4be0-871d-afa1d90d6a2e" providerId="ADAL" clId="{C7BC95DF-9A47-4A16-89CE-B71CA3ADEA18}" dt="2024-06-06T12:09:52.851" v="1620" actId="47"/>
        <pc:sldMkLst>
          <pc:docMk/>
          <pc:sldMk cId="4139633666" sldId="610"/>
        </pc:sldMkLst>
      </pc:sldChg>
      <pc:sldChg chg="modSp add del mod ord">
        <pc:chgData name="Badri, Sreenivas" userId="0b43dccd-042e-4be0-871d-afa1d90d6a2e" providerId="ADAL" clId="{C7BC95DF-9A47-4A16-89CE-B71CA3ADEA18}" dt="2024-06-06T12:55:32.265" v="2467" actId="115"/>
        <pc:sldMkLst>
          <pc:docMk/>
          <pc:sldMk cId="3698203765" sldId="611"/>
        </pc:sldMkLst>
        <pc:spChg chg="mod">
          <ac:chgData name="Badri, Sreenivas" userId="0b43dccd-042e-4be0-871d-afa1d90d6a2e" providerId="ADAL" clId="{C7BC95DF-9A47-4A16-89CE-B71CA3ADEA18}" dt="2024-06-06T12:52:44.409" v="2339" actId="20577"/>
          <ac:spMkLst>
            <pc:docMk/>
            <pc:sldMk cId="3698203765" sldId="611"/>
            <ac:spMk id="2" creationId="{5B7D6869-86A1-B83B-8299-C2EB10231D1A}"/>
          </ac:spMkLst>
        </pc:spChg>
        <pc:spChg chg="mod">
          <ac:chgData name="Badri, Sreenivas" userId="0b43dccd-042e-4be0-871d-afa1d90d6a2e" providerId="ADAL" clId="{C7BC95DF-9A47-4A16-89CE-B71CA3ADEA18}" dt="2024-06-06T12:55:32.265" v="2467" actId="115"/>
          <ac:spMkLst>
            <pc:docMk/>
            <pc:sldMk cId="3698203765" sldId="611"/>
            <ac:spMk id="5" creationId="{2E2BCA5C-ED85-50C0-31F9-6AFEE1F2059D}"/>
          </ac:spMkLst>
        </pc:spChg>
      </pc:sldChg>
      <pc:sldChg chg="modSp mod">
        <pc:chgData name="Badri, Sreenivas" userId="0b43dccd-042e-4be0-871d-afa1d90d6a2e" providerId="ADAL" clId="{C7BC95DF-9A47-4A16-89CE-B71CA3ADEA18}" dt="2024-06-06T17:01:44.146" v="4168" actId="20577"/>
        <pc:sldMkLst>
          <pc:docMk/>
          <pc:sldMk cId="1898583972" sldId="613"/>
        </pc:sldMkLst>
        <pc:spChg chg="mod">
          <ac:chgData name="Badri, Sreenivas" userId="0b43dccd-042e-4be0-871d-afa1d90d6a2e" providerId="ADAL" clId="{C7BC95DF-9A47-4A16-89CE-B71CA3ADEA18}" dt="2024-06-06T17:01:44.146" v="4168" actId="20577"/>
          <ac:spMkLst>
            <pc:docMk/>
            <pc:sldMk cId="1898583972" sldId="613"/>
            <ac:spMk id="5" creationId="{2E2BCA5C-ED85-50C0-31F9-6AFEE1F2059D}"/>
          </ac:spMkLst>
        </pc:spChg>
        <pc:picChg chg="mod">
          <ac:chgData name="Badri, Sreenivas" userId="0b43dccd-042e-4be0-871d-afa1d90d6a2e" providerId="ADAL" clId="{C7BC95DF-9A47-4A16-89CE-B71CA3ADEA18}" dt="2024-06-06T17:01:26.053" v="4167" actId="1076"/>
          <ac:picMkLst>
            <pc:docMk/>
            <pc:sldMk cId="1898583972" sldId="613"/>
            <ac:picMk id="6" creationId="{DCDAF6FF-E18A-B2FA-58D6-1239FC21BFB1}"/>
          </ac:picMkLst>
        </pc:picChg>
      </pc:sldChg>
      <pc:sldChg chg="del">
        <pc:chgData name="Badri, Sreenivas" userId="0b43dccd-042e-4be0-871d-afa1d90d6a2e" providerId="ADAL" clId="{C7BC95DF-9A47-4A16-89CE-B71CA3ADEA18}" dt="2024-06-06T12:10:03.738" v="1625" actId="47"/>
        <pc:sldMkLst>
          <pc:docMk/>
          <pc:sldMk cId="2395138309" sldId="614"/>
        </pc:sldMkLst>
      </pc:sldChg>
      <pc:sldChg chg="del">
        <pc:chgData name="Badri, Sreenivas" userId="0b43dccd-042e-4be0-871d-afa1d90d6a2e" providerId="ADAL" clId="{C7BC95DF-9A47-4A16-89CE-B71CA3ADEA18}" dt="2024-06-06T12:09:59.030" v="1623" actId="47"/>
        <pc:sldMkLst>
          <pc:docMk/>
          <pc:sldMk cId="3667933185" sldId="615"/>
        </pc:sldMkLst>
      </pc:sldChg>
      <pc:sldChg chg="modSp mod">
        <pc:chgData name="Badri, Sreenivas" userId="0b43dccd-042e-4be0-871d-afa1d90d6a2e" providerId="ADAL" clId="{C7BC95DF-9A47-4A16-89CE-B71CA3ADEA18}" dt="2024-06-06T17:08:46.845" v="4624" actId="20577"/>
        <pc:sldMkLst>
          <pc:docMk/>
          <pc:sldMk cId="1659071651" sldId="616"/>
        </pc:sldMkLst>
        <pc:spChg chg="mod">
          <ac:chgData name="Badri, Sreenivas" userId="0b43dccd-042e-4be0-871d-afa1d90d6a2e" providerId="ADAL" clId="{C7BC95DF-9A47-4A16-89CE-B71CA3ADEA18}" dt="2024-06-06T17:08:46.845" v="4624" actId="20577"/>
          <ac:spMkLst>
            <pc:docMk/>
            <pc:sldMk cId="1659071651" sldId="616"/>
            <ac:spMk id="5" creationId="{2E2BCA5C-ED85-50C0-31F9-6AFEE1F2059D}"/>
          </ac:spMkLst>
        </pc:spChg>
      </pc:sldChg>
      <pc:sldChg chg="del">
        <pc:chgData name="Badri, Sreenivas" userId="0b43dccd-042e-4be0-871d-afa1d90d6a2e" providerId="ADAL" clId="{C7BC95DF-9A47-4A16-89CE-B71CA3ADEA18}" dt="2024-06-06T12:10:07.075" v="1628" actId="47"/>
        <pc:sldMkLst>
          <pc:docMk/>
          <pc:sldMk cId="3792797634" sldId="617"/>
        </pc:sldMkLst>
      </pc:sldChg>
      <pc:sldChg chg="del">
        <pc:chgData name="Badri, Sreenivas" userId="0b43dccd-042e-4be0-871d-afa1d90d6a2e" providerId="ADAL" clId="{C7BC95DF-9A47-4A16-89CE-B71CA3ADEA18}" dt="2024-06-06T12:09:59.938" v="1624" actId="47"/>
        <pc:sldMkLst>
          <pc:docMk/>
          <pc:sldMk cId="1888799571" sldId="618"/>
        </pc:sldMkLst>
      </pc:sldChg>
      <pc:sldChg chg="del">
        <pc:chgData name="Badri, Sreenivas" userId="0b43dccd-042e-4be0-871d-afa1d90d6a2e" providerId="ADAL" clId="{C7BC95DF-9A47-4A16-89CE-B71CA3ADEA18}" dt="2024-06-06T12:09:45.922" v="1614" actId="47"/>
        <pc:sldMkLst>
          <pc:docMk/>
          <pc:sldMk cId="2290055755" sldId="620"/>
        </pc:sldMkLst>
      </pc:sldChg>
      <pc:sldChg chg="del">
        <pc:chgData name="Badri, Sreenivas" userId="0b43dccd-042e-4be0-871d-afa1d90d6a2e" providerId="ADAL" clId="{C7BC95DF-9A47-4A16-89CE-B71CA3ADEA18}" dt="2024-06-06T12:09:53.977" v="1621" actId="47"/>
        <pc:sldMkLst>
          <pc:docMk/>
          <pc:sldMk cId="3939158508" sldId="622"/>
        </pc:sldMkLst>
      </pc:sldChg>
      <pc:sldChg chg="del">
        <pc:chgData name="Badri, Sreenivas" userId="0b43dccd-042e-4be0-871d-afa1d90d6a2e" providerId="ADAL" clId="{C7BC95DF-9A47-4A16-89CE-B71CA3ADEA18}" dt="2024-06-06T04:08:20.658" v="1098" actId="47"/>
        <pc:sldMkLst>
          <pc:docMk/>
          <pc:sldMk cId="2908573987" sldId="623"/>
        </pc:sldMkLst>
      </pc:sldChg>
      <pc:sldChg chg="del">
        <pc:chgData name="Badri, Sreenivas" userId="0b43dccd-042e-4be0-871d-afa1d90d6a2e" providerId="ADAL" clId="{C7BC95DF-9A47-4A16-89CE-B71CA3ADEA18}" dt="2024-06-06T12:10:05.023" v="1626" actId="47"/>
        <pc:sldMkLst>
          <pc:docMk/>
          <pc:sldMk cId="3870026365" sldId="624"/>
        </pc:sldMkLst>
      </pc:sldChg>
      <pc:sldChg chg="del">
        <pc:chgData name="Badri, Sreenivas" userId="0b43dccd-042e-4be0-871d-afa1d90d6a2e" providerId="ADAL" clId="{C7BC95DF-9A47-4A16-89CE-B71CA3ADEA18}" dt="2024-06-06T04:07:29.708" v="1096" actId="47"/>
        <pc:sldMkLst>
          <pc:docMk/>
          <pc:sldMk cId="470237383" sldId="625"/>
        </pc:sldMkLst>
      </pc:sldChg>
      <pc:sldChg chg="add">
        <pc:chgData name="Badri, Sreenivas" userId="0b43dccd-042e-4be0-871d-afa1d90d6a2e" providerId="ADAL" clId="{C7BC95DF-9A47-4A16-89CE-B71CA3ADEA18}" dt="2024-06-06T03:10:20.070" v="225"/>
        <pc:sldMkLst>
          <pc:docMk/>
          <pc:sldMk cId="3125458162" sldId="626"/>
        </pc:sldMkLst>
      </pc:sldChg>
      <pc:sldChg chg="addSp delSp modSp add mod">
        <pc:chgData name="Badri, Sreenivas" userId="0b43dccd-042e-4be0-871d-afa1d90d6a2e" providerId="ADAL" clId="{C7BC95DF-9A47-4A16-89CE-B71CA3ADEA18}" dt="2024-06-06T16:48:41.868" v="3842" actId="14100"/>
        <pc:sldMkLst>
          <pc:docMk/>
          <pc:sldMk cId="2651931079" sldId="627"/>
        </pc:sldMkLst>
        <pc:spChg chg="mod">
          <ac:chgData name="Badri, Sreenivas" userId="0b43dccd-042e-4be0-871d-afa1d90d6a2e" providerId="ADAL" clId="{C7BC95DF-9A47-4A16-89CE-B71CA3ADEA18}" dt="2024-06-06T03:23:37.353" v="437" actId="20577"/>
          <ac:spMkLst>
            <pc:docMk/>
            <pc:sldMk cId="2651931079" sldId="627"/>
            <ac:spMk id="2" creationId="{80799CEF-EFBC-4636-82B4-BB2BF1DD0862}"/>
          </ac:spMkLst>
        </pc:spChg>
        <pc:spChg chg="mod">
          <ac:chgData name="Badri, Sreenivas" userId="0b43dccd-042e-4be0-871d-afa1d90d6a2e" providerId="ADAL" clId="{C7BC95DF-9A47-4A16-89CE-B71CA3ADEA18}" dt="2024-06-06T16:48:28.340" v="3839" actId="6549"/>
          <ac:spMkLst>
            <pc:docMk/>
            <pc:sldMk cId="2651931079" sldId="627"/>
            <ac:spMk id="9" creationId="{1D2B3E0A-95C6-6AFD-5D98-890D3B426D3D}"/>
          </ac:spMkLst>
        </pc:spChg>
        <pc:picChg chg="add mod">
          <ac:chgData name="Badri, Sreenivas" userId="0b43dccd-042e-4be0-871d-afa1d90d6a2e" providerId="ADAL" clId="{C7BC95DF-9A47-4A16-89CE-B71CA3ADEA18}" dt="2024-06-06T16:48:41.868" v="3842" actId="14100"/>
          <ac:picMkLst>
            <pc:docMk/>
            <pc:sldMk cId="2651931079" sldId="627"/>
            <ac:picMk id="5" creationId="{96A93819-652E-4F9E-431B-B8C8CF0B51BE}"/>
          </ac:picMkLst>
        </pc:picChg>
        <pc:picChg chg="del">
          <ac:chgData name="Badri, Sreenivas" userId="0b43dccd-042e-4be0-871d-afa1d90d6a2e" providerId="ADAL" clId="{C7BC95DF-9A47-4A16-89CE-B71CA3ADEA18}" dt="2024-06-06T03:23:19.109" v="383" actId="478"/>
          <ac:picMkLst>
            <pc:docMk/>
            <pc:sldMk cId="2651931079" sldId="627"/>
            <ac:picMk id="10" creationId="{5080F695-1073-91B0-1FB3-96092BF9EE4B}"/>
          </ac:picMkLst>
        </pc:picChg>
      </pc:sldChg>
      <pc:sldChg chg="addSp delSp modSp add mod ord">
        <pc:chgData name="Badri, Sreenivas" userId="0b43dccd-042e-4be0-871d-afa1d90d6a2e" providerId="ADAL" clId="{C7BC95DF-9A47-4A16-89CE-B71CA3ADEA18}" dt="2024-06-06T13:56:49.327" v="3085" actId="20577"/>
        <pc:sldMkLst>
          <pc:docMk/>
          <pc:sldMk cId="1415860949" sldId="628"/>
        </pc:sldMkLst>
        <pc:spChg chg="mod">
          <ac:chgData name="Badri, Sreenivas" userId="0b43dccd-042e-4be0-871d-afa1d90d6a2e" providerId="ADAL" clId="{C7BC95DF-9A47-4A16-89CE-B71CA3ADEA18}" dt="2024-06-06T04:11:16.085" v="1179" actId="6549"/>
          <ac:spMkLst>
            <pc:docMk/>
            <pc:sldMk cId="1415860949" sldId="628"/>
            <ac:spMk id="2" creationId="{80799CEF-EFBC-4636-82B4-BB2BF1DD0862}"/>
          </ac:spMkLst>
        </pc:spChg>
        <pc:spChg chg="mod">
          <ac:chgData name="Badri, Sreenivas" userId="0b43dccd-042e-4be0-871d-afa1d90d6a2e" providerId="ADAL" clId="{C7BC95DF-9A47-4A16-89CE-B71CA3ADEA18}" dt="2024-06-06T13:56:49.327" v="3085" actId="20577"/>
          <ac:spMkLst>
            <pc:docMk/>
            <pc:sldMk cId="1415860949" sldId="628"/>
            <ac:spMk id="9" creationId="{21911F68-9EC0-FC3B-EFD9-577619089E92}"/>
          </ac:spMkLst>
        </pc:spChg>
        <pc:picChg chg="del">
          <ac:chgData name="Badri, Sreenivas" userId="0b43dccd-042e-4be0-871d-afa1d90d6a2e" providerId="ADAL" clId="{C7BC95DF-9A47-4A16-89CE-B71CA3ADEA18}" dt="2024-06-06T04:10:21.720" v="1155" actId="478"/>
          <ac:picMkLst>
            <pc:docMk/>
            <pc:sldMk cId="1415860949" sldId="628"/>
            <ac:picMk id="5" creationId="{4E5AFE2D-CCF2-7B83-A90C-DC0D5D847FE7}"/>
          </ac:picMkLst>
        </pc:picChg>
        <pc:picChg chg="add del mod">
          <ac:chgData name="Badri, Sreenivas" userId="0b43dccd-042e-4be0-871d-afa1d90d6a2e" providerId="ADAL" clId="{C7BC95DF-9A47-4A16-89CE-B71CA3ADEA18}" dt="2024-06-06T11:11:48.491" v="1317" actId="478"/>
          <ac:picMkLst>
            <pc:docMk/>
            <pc:sldMk cId="1415860949" sldId="628"/>
            <ac:picMk id="6" creationId="{1E059E72-E30D-5AE1-98CD-71936EF2F183}"/>
          </ac:picMkLst>
        </pc:picChg>
        <pc:picChg chg="add mod">
          <ac:chgData name="Badri, Sreenivas" userId="0b43dccd-042e-4be0-871d-afa1d90d6a2e" providerId="ADAL" clId="{C7BC95DF-9A47-4A16-89CE-B71CA3ADEA18}" dt="2024-06-06T12:13:26.950" v="1701" actId="1076"/>
          <ac:picMkLst>
            <pc:docMk/>
            <pc:sldMk cId="1415860949" sldId="628"/>
            <ac:picMk id="8" creationId="{77A94EF2-03A9-66B0-CF3B-6630E9BD7787}"/>
          </ac:picMkLst>
        </pc:picChg>
      </pc:sldChg>
      <pc:sldChg chg="delSp modSp add mod">
        <pc:chgData name="Badri, Sreenivas" userId="0b43dccd-042e-4be0-871d-afa1d90d6a2e" providerId="ADAL" clId="{C7BC95DF-9A47-4A16-89CE-B71CA3ADEA18}" dt="2024-06-06T12:09:31.794" v="1612" actId="20577"/>
        <pc:sldMkLst>
          <pc:docMk/>
          <pc:sldMk cId="3455247371" sldId="629"/>
        </pc:sldMkLst>
        <pc:spChg chg="mod">
          <ac:chgData name="Badri, Sreenivas" userId="0b43dccd-042e-4be0-871d-afa1d90d6a2e" providerId="ADAL" clId="{C7BC95DF-9A47-4A16-89CE-B71CA3ADEA18}" dt="2024-06-06T11:47:00.974" v="1545" actId="20577"/>
          <ac:spMkLst>
            <pc:docMk/>
            <pc:sldMk cId="3455247371" sldId="629"/>
            <ac:spMk id="2" creationId="{80799CEF-EFBC-4636-82B4-BB2BF1DD0862}"/>
          </ac:spMkLst>
        </pc:spChg>
        <pc:spChg chg="mod">
          <ac:chgData name="Badri, Sreenivas" userId="0b43dccd-042e-4be0-871d-afa1d90d6a2e" providerId="ADAL" clId="{C7BC95DF-9A47-4A16-89CE-B71CA3ADEA18}" dt="2024-06-06T12:09:31.794" v="1612" actId="20577"/>
          <ac:spMkLst>
            <pc:docMk/>
            <pc:sldMk cId="3455247371" sldId="629"/>
            <ac:spMk id="9" creationId="{21911F68-9EC0-FC3B-EFD9-577619089E92}"/>
          </ac:spMkLst>
        </pc:spChg>
        <pc:picChg chg="del">
          <ac:chgData name="Badri, Sreenivas" userId="0b43dccd-042e-4be0-871d-afa1d90d6a2e" providerId="ADAL" clId="{C7BC95DF-9A47-4A16-89CE-B71CA3ADEA18}" dt="2024-06-06T11:47:07.937" v="1546" actId="478"/>
          <ac:picMkLst>
            <pc:docMk/>
            <pc:sldMk cId="3455247371" sldId="629"/>
            <ac:picMk id="8" creationId="{77A94EF2-03A9-66B0-CF3B-6630E9BD7787}"/>
          </ac:picMkLst>
        </pc:picChg>
      </pc:sldChg>
      <pc:sldChg chg="modSp add mod setBg">
        <pc:chgData name="Badri, Sreenivas" userId="0b43dccd-042e-4be0-871d-afa1d90d6a2e" providerId="ADAL" clId="{C7BC95DF-9A47-4A16-89CE-B71CA3ADEA18}" dt="2024-06-06T11:51:07.945" v="1559" actId="27636"/>
        <pc:sldMkLst>
          <pc:docMk/>
          <pc:sldMk cId="1811956097" sldId="717"/>
        </pc:sldMkLst>
        <pc:spChg chg="mod">
          <ac:chgData name="Badri, Sreenivas" userId="0b43dccd-042e-4be0-871d-afa1d90d6a2e" providerId="ADAL" clId="{C7BC95DF-9A47-4A16-89CE-B71CA3ADEA18}" dt="2024-06-06T11:51:07.945" v="1559" actId="27636"/>
          <ac:spMkLst>
            <pc:docMk/>
            <pc:sldMk cId="1811956097" sldId="717"/>
            <ac:spMk id="4" creationId="{D8085C11-367D-2CF7-8E24-804673C9259B}"/>
          </ac:spMkLst>
        </pc:spChg>
      </pc:sldChg>
      <pc:sldChg chg="modSp add mod setBg">
        <pc:chgData name="Badri, Sreenivas" userId="0b43dccd-042e-4be0-871d-afa1d90d6a2e" providerId="ADAL" clId="{C7BC95DF-9A47-4A16-89CE-B71CA3ADEA18}" dt="2024-06-06T11:51:07.967" v="1560" actId="27636"/>
        <pc:sldMkLst>
          <pc:docMk/>
          <pc:sldMk cId="1401927802" sldId="719"/>
        </pc:sldMkLst>
        <pc:spChg chg="mod">
          <ac:chgData name="Badri, Sreenivas" userId="0b43dccd-042e-4be0-871d-afa1d90d6a2e" providerId="ADAL" clId="{C7BC95DF-9A47-4A16-89CE-B71CA3ADEA18}" dt="2024-06-06T11:51:07.967" v="1560" actId="27636"/>
          <ac:spMkLst>
            <pc:docMk/>
            <pc:sldMk cId="1401927802" sldId="719"/>
            <ac:spMk id="4" creationId="{D8085C11-367D-2CF7-8E24-804673C9259B}"/>
          </ac:spMkLst>
        </pc:spChg>
      </pc:sldChg>
      <pc:sldChg chg="modSp add mod setBg">
        <pc:chgData name="Badri, Sreenivas" userId="0b43dccd-042e-4be0-871d-afa1d90d6a2e" providerId="ADAL" clId="{C7BC95DF-9A47-4A16-89CE-B71CA3ADEA18}" dt="2024-06-06T11:51:07.967" v="1562" actId="27636"/>
        <pc:sldMkLst>
          <pc:docMk/>
          <pc:sldMk cId="793019463" sldId="720"/>
        </pc:sldMkLst>
        <pc:spChg chg="mod">
          <ac:chgData name="Badri, Sreenivas" userId="0b43dccd-042e-4be0-871d-afa1d90d6a2e" providerId="ADAL" clId="{C7BC95DF-9A47-4A16-89CE-B71CA3ADEA18}" dt="2024-06-06T11:51:07.967" v="1562" actId="27636"/>
          <ac:spMkLst>
            <pc:docMk/>
            <pc:sldMk cId="793019463" sldId="720"/>
            <ac:spMk id="4" creationId="{D8085C11-367D-2CF7-8E24-804673C9259B}"/>
          </ac:spMkLst>
        </pc:spChg>
      </pc:sldChg>
      <pc:sldChg chg="modSp add mod setBg">
        <pc:chgData name="Badri, Sreenivas" userId="0b43dccd-042e-4be0-871d-afa1d90d6a2e" providerId="ADAL" clId="{C7BC95DF-9A47-4A16-89CE-B71CA3ADEA18}" dt="2024-06-06T17:10:41.931" v="4625" actId="14100"/>
        <pc:sldMkLst>
          <pc:docMk/>
          <pc:sldMk cId="307679584" sldId="721"/>
        </pc:sldMkLst>
        <pc:spChg chg="mod">
          <ac:chgData name="Badri, Sreenivas" userId="0b43dccd-042e-4be0-871d-afa1d90d6a2e" providerId="ADAL" clId="{C7BC95DF-9A47-4A16-89CE-B71CA3ADEA18}" dt="2024-06-06T11:51:07.967" v="1561" actId="27636"/>
          <ac:spMkLst>
            <pc:docMk/>
            <pc:sldMk cId="307679584" sldId="721"/>
            <ac:spMk id="4" creationId="{D8085C11-367D-2CF7-8E24-804673C9259B}"/>
          </ac:spMkLst>
        </pc:spChg>
        <pc:graphicFrameChg chg="modGraphic">
          <ac:chgData name="Badri, Sreenivas" userId="0b43dccd-042e-4be0-871d-afa1d90d6a2e" providerId="ADAL" clId="{C7BC95DF-9A47-4A16-89CE-B71CA3ADEA18}" dt="2024-06-06T17:10:41.931" v="4625" actId="14100"/>
          <ac:graphicFrameMkLst>
            <pc:docMk/>
            <pc:sldMk cId="307679584" sldId="721"/>
            <ac:graphicFrameMk id="5" creationId="{EE702E36-CBB8-DFEE-CA55-1EA719845624}"/>
          </ac:graphicFrameMkLst>
        </pc:graphicFrameChg>
      </pc:sldChg>
      <pc:sldChg chg="modSp add mod setBg">
        <pc:chgData name="Badri, Sreenivas" userId="0b43dccd-042e-4be0-871d-afa1d90d6a2e" providerId="ADAL" clId="{C7BC95DF-9A47-4A16-89CE-B71CA3ADEA18}" dt="2024-06-06T11:51:44.589" v="1564" actId="1076"/>
        <pc:sldMkLst>
          <pc:docMk/>
          <pc:sldMk cId="826925200" sldId="722"/>
        </pc:sldMkLst>
        <pc:spChg chg="mod">
          <ac:chgData name="Badri, Sreenivas" userId="0b43dccd-042e-4be0-871d-afa1d90d6a2e" providerId="ADAL" clId="{C7BC95DF-9A47-4A16-89CE-B71CA3ADEA18}" dt="2024-06-06T11:51:07.982" v="1563" actId="27636"/>
          <ac:spMkLst>
            <pc:docMk/>
            <pc:sldMk cId="826925200" sldId="722"/>
            <ac:spMk id="4" creationId="{D8085C11-367D-2CF7-8E24-804673C9259B}"/>
          </ac:spMkLst>
        </pc:spChg>
        <pc:graphicFrameChg chg="mod">
          <ac:chgData name="Badri, Sreenivas" userId="0b43dccd-042e-4be0-871d-afa1d90d6a2e" providerId="ADAL" clId="{C7BC95DF-9A47-4A16-89CE-B71CA3ADEA18}" dt="2024-06-06T11:51:44.589" v="1564" actId="1076"/>
          <ac:graphicFrameMkLst>
            <pc:docMk/>
            <pc:sldMk cId="826925200" sldId="722"/>
            <ac:graphicFrameMk id="5" creationId="{EE702E36-CBB8-DFEE-CA55-1EA719845624}"/>
          </ac:graphicFrameMkLst>
        </pc:graphicFrameChg>
      </pc:sldChg>
      <pc:sldChg chg="addSp delSp modSp add mod">
        <pc:chgData name="Badri, Sreenivas" userId="0b43dccd-042e-4be0-871d-afa1d90d6a2e" providerId="ADAL" clId="{C7BC95DF-9A47-4A16-89CE-B71CA3ADEA18}" dt="2024-06-06T17:35:21.385" v="4673" actId="207"/>
        <pc:sldMkLst>
          <pc:docMk/>
          <pc:sldMk cId="2085524788" sldId="723"/>
        </pc:sldMkLst>
        <pc:spChg chg="mod">
          <ac:chgData name="Badri, Sreenivas" userId="0b43dccd-042e-4be0-871d-afa1d90d6a2e" providerId="ADAL" clId="{C7BC95DF-9A47-4A16-89CE-B71CA3ADEA18}" dt="2024-06-06T12:14:49.997" v="1770" actId="20577"/>
          <ac:spMkLst>
            <pc:docMk/>
            <pc:sldMk cId="2085524788" sldId="723"/>
            <ac:spMk id="2" creationId="{5B7D6869-86A1-B83B-8299-C2EB10231D1A}"/>
          </ac:spMkLst>
        </pc:spChg>
        <pc:spChg chg="del">
          <ac:chgData name="Badri, Sreenivas" userId="0b43dccd-042e-4be0-871d-afa1d90d6a2e" providerId="ADAL" clId="{C7BC95DF-9A47-4A16-89CE-B71CA3ADEA18}" dt="2024-06-06T12:13:50.419" v="1703" actId="478"/>
          <ac:spMkLst>
            <pc:docMk/>
            <pc:sldMk cId="2085524788" sldId="723"/>
            <ac:spMk id="5" creationId="{2E2BCA5C-ED85-50C0-31F9-6AFEE1F2059D}"/>
          </ac:spMkLst>
        </pc:spChg>
        <pc:spChg chg="add del mod">
          <ac:chgData name="Badri, Sreenivas" userId="0b43dccd-042e-4be0-871d-afa1d90d6a2e" providerId="ADAL" clId="{C7BC95DF-9A47-4A16-89CE-B71CA3ADEA18}" dt="2024-06-06T12:13:55.009" v="1704" actId="478"/>
          <ac:spMkLst>
            <pc:docMk/>
            <pc:sldMk cId="2085524788" sldId="723"/>
            <ac:spMk id="6" creationId="{232A63E0-D1BC-871C-A440-AD5B3295729A}"/>
          </ac:spMkLst>
        </pc:spChg>
        <pc:graphicFrameChg chg="add mod modGraphic">
          <ac:chgData name="Badri, Sreenivas" userId="0b43dccd-042e-4be0-871d-afa1d90d6a2e" providerId="ADAL" clId="{C7BC95DF-9A47-4A16-89CE-B71CA3ADEA18}" dt="2024-06-06T17:35:21.385" v="4673" actId="207"/>
          <ac:graphicFrameMkLst>
            <pc:docMk/>
            <pc:sldMk cId="2085524788" sldId="723"/>
            <ac:graphicFrameMk id="7" creationId="{2085EE6F-A817-FE39-7CF3-32D895D42AFB}"/>
          </ac:graphicFrameMkLst>
        </pc:graphicFrameChg>
      </pc:sldChg>
      <pc:sldChg chg="addSp delSp modSp add del mod">
        <pc:chgData name="Badri, Sreenivas" userId="0b43dccd-042e-4be0-871d-afa1d90d6a2e" providerId="ADAL" clId="{C7BC95DF-9A47-4A16-89CE-B71CA3ADEA18}" dt="2024-06-06T17:29:08.204" v="4626" actId="47"/>
        <pc:sldMkLst>
          <pc:docMk/>
          <pc:sldMk cId="259057691" sldId="724"/>
        </pc:sldMkLst>
        <pc:spChg chg="add del mod">
          <ac:chgData name="Badri, Sreenivas" userId="0b43dccd-042e-4be0-871d-afa1d90d6a2e" providerId="ADAL" clId="{C7BC95DF-9A47-4A16-89CE-B71CA3ADEA18}" dt="2024-06-06T12:15:07.711" v="1773" actId="478"/>
          <ac:spMkLst>
            <pc:docMk/>
            <pc:sldMk cId="259057691" sldId="724"/>
            <ac:spMk id="5" creationId="{C49644D6-F0A5-BB70-CDDC-A6D33B3DBEED}"/>
          </ac:spMkLst>
        </pc:spChg>
        <pc:spChg chg="add mod">
          <ac:chgData name="Badri, Sreenivas" userId="0b43dccd-042e-4be0-871d-afa1d90d6a2e" providerId="ADAL" clId="{C7BC95DF-9A47-4A16-89CE-B71CA3ADEA18}" dt="2024-06-06T12:18:12.979" v="1895" actId="14"/>
          <ac:spMkLst>
            <pc:docMk/>
            <pc:sldMk cId="259057691" sldId="724"/>
            <ac:spMk id="8" creationId="{D6EDC1D7-AD90-36B9-243F-97A4682810FC}"/>
          </ac:spMkLst>
        </pc:spChg>
        <pc:graphicFrameChg chg="add mod modGraphic">
          <ac:chgData name="Badri, Sreenivas" userId="0b43dccd-042e-4be0-871d-afa1d90d6a2e" providerId="ADAL" clId="{C7BC95DF-9A47-4A16-89CE-B71CA3ADEA18}" dt="2024-06-06T12:16:36.433" v="1791" actId="14734"/>
          <ac:graphicFrameMkLst>
            <pc:docMk/>
            <pc:sldMk cId="259057691" sldId="724"/>
            <ac:graphicFrameMk id="6" creationId="{9D71649E-57B0-4F91-3904-46BD3E088F02}"/>
          </ac:graphicFrameMkLst>
        </pc:graphicFrameChg>
        <pc:graphicFrameChg chg="del">
          <ac:chgData name="Badri, Sreenivas" userId="0b43dccd-042e-4be0-871d-afa1d90d6a2e" providerId="ADAL" clId="{C7BC95DF-9A47-4A16-89CE-B71CA3ADEA18}" dt="2024-06-06T12:15:05.242" v="1772" actId="478"/>
          <ac:graphicFrameMkLst>
            <pc:docMk/>
            <pc:sldMk cId="259057691" sldId="724"/>
            <ac:graphicFrameMk id="7" creationId="{2085EE6F-A817-FE39-7CF3-32D895D42AFB}"/>
          </ac:graphicFrameMkLst>
        </pc:graphicFrameChg>
      </pc:sldChg>
      <pc:sldChg chg="add del">
        <pc:chgData name="Badri, Sreenivas" userId="0b43dccd-042e-4be0-871d-afa1d90d6a2e" providerId="ADAL" clId="{C7BC95DF-9A47-4A16-89CE-B71CA3ADEA18}" dt="2024-06-06T12:14:02.260" v="1706"/>
        <pc:sldMkLst>
          <pc:docMk/>
          <pc:sldMk cId="2227850886" sldId="724"/>
        </pc:sldMkLst>
      </pc:sldChg>
      <pc:sldChg chg="addSp delSp modSp add mod ord">
        <pc:chgData name="Badri, Sreenivas" userId="0b43dccd-042e-4be0-871d-afa1d90d6a2e" providerId="ADAL" clId="{C7BC95DF-9A47-4A16-89CE-B71CA3ADEA18}" dt="2024-06-06T12:15:57.425" v="1787" actId="14100"/>
        <pc:sldMkLst>
          <pc:docMk/>
          <pc:sldMk cId="445047805" sldId="725"/>
        </pc:sldMkLst>
        <pc:spChg chg="add del mod">
          <ac:chgData name="Badri, Sreenivas" userId="0b43dccd-042e-4be0-871d-afa1d90d6a2e" providerId="ADAL" clId="{C7BC95DF-9A47-4A16-89CE-B71CA3ADEA18}" dt="2024-06-06T12:15:44.705" v="1783" actId="478"/>
          <ac:spMkLst>
            <pc:docMk/>
            <pc:sldMk cId="445047805" sldId="725"/>
            <ac:spMk id="5" creationId="{6EE9CDFB-2E6D-F883-239E-A00D5C5768D3}"/>
          </ac:spMkLst>
        </pc:spChg>
        <pc:graphicFrameChg chg="add del mod">
          <ac:chgData name="Badri, Sreenivas" userId="0b43dccd-042e-4be0-871d-afa1d90d6a2e" providerId="ADAL" clId="{C7BC95DF-9A47-4A16-89CE-B71CA3ADEA18}" dt="2024-06-06T12:15:42.506" v="1782"/>
          <ac:graphicFrameMkLst>
            <pc:docMk/>
            <pc:sldMk cId="445047805" sldId="725"/>
            <ac:graphicFrameMk id="6" creationId="{5FB8C1C0-E193-EA4B-2EE8-221EE7171746}"/>
          </ac:graphicFrameMkLst>
        </pc:graphicFrameChg>
        <pc:graphicFrameChg chg="del mod modGraphic">
          <ac:chgData name="Badri, Sreenivas" userId="0b43dccd-042e-4be0-871d-afa1d90d6a2e" providerId="ADAL" clId="{C7BC95DF-9A47-4A16-89CE-B71CA3ADEA18}" dt="2024-06-06T12:15:35.062" v="1780" actId="478"/>
          <ac:graphicFrameMkLst>
            <pc:docMk/>
            <pc:sldMk cId="445047805" sldId="725"/>
            <ac:graphicFrameMk id="7" creationId="{2085EE6F-A817-FE39-7CF3-32D895D42AFB}"/>
          </ac:graphicFrameMkLst>
        </pc:graphicFrameChg>
        <pc:graphicFrameChg chg="add mod modGraphic">
          <ac:chgData name="Badri, Sreenivas" userId="0b43dccd-042e-4be0-871d-afa1d90d6a2e" providerId="ADAL" clId="{C7BC95DF-9A47-4A16-89CE-B71CA3ADEA18}" dt="2024-06-06T12:15:57.425" v="1787" actId="14100"/>
          <ac:graphicFrameMkLst>
            <pc:docMk/>
            <pc:sldMk cId="445047805" sldId="725"/>
            <ac:graphicFrameMk id="8" creationId="{C1FBF65A-EDE7-DB4C-1CB7-B488F23EF6AB}"/>
          </ac:graphicFrameMkLst>
        </pc:graphicFrameChg>
      </pc:sldChg>
      <pc:sldChg chg="modSp add mod">
        <pc:chgData name="Badri, Sreenivas" userId="0b43dccd-042e-4be0-871d-afa1d90d6a2e" providerId="ADAL" clId="{C7BC95DF-9A47-4A16-89CE-B71CA3ADEA18}" dt="2024-06-06T17:29:34.782" v="4662" actId="20577"/>
        <pc:sldMkLst>
          <pc:docMk/>
          <pc:sldMk cId="874271086" sldId="726"/>
        </pc:sldMkLst>
        <pc:spChg chg="mod">
          <ac:chgData name="Badri, Sreenivas" userId="0b43dccd-042e-4be0-871d-afa1d90d6a2e" providerId="ADAL" clId="{C7BC95DF-9A47-4A16-89CE-B71CA3ADEA18}" dt="2024-06-06T17:29:34.782" v="4662" actId="20577"/>
          <ac:spMkLst>
            <pc:docMk/>
            <pc:sldMk cId="874271086" sldId="726"/>
            <ac:spMk id="8" creationId="{D6EDC1D7-AD90-36B9-243F-97A4682810FC}"/>
          </ac:spMkLst>
        </pc:spChg>
      </pc:sldChg>
    </pc:docChg>
  </pc:docChgLst>
  <pc:docChgLst>
    <pc:chgData name="Badri, Sreenivas" userId="0b43dccd-042e-4be0-871d-afa1d90d6a2e" providerId="ADAL" clId="{F737B4F5-1B0A-459E-BC32-0746E21AF2BE}"/>
    <pc:docChg chg="undo custSel addSld delSld modSld sldOrd">
      <pc:chgData name="Badri, Sreenivas" userId="0b43dccd-042e-4be0-871d-afa1d90d6a2e" providerId="ADAL" clId="{F737B4F5-1B0A-459E-BC32-0746E21AF2BE}" dt="2024-05-16T20:35:06.849" v="10332" actId="1076"/>
      <pc:docMkLst>
        <pc:docMk/>
      </pc:docMkLst>
      <pc:sldChg chg="modSp add del mod">
        <pc:chgData name="Badri, Sreenivas" userId="0b43dccd-042e-4be0-871d-afa1d90d6a2e" providerId="ADAL" clId="{F737B4F5-1B0A-459E-BC32-0746E21AF2BE}" dt="2024-05-15T15:04:27.061" v="9084"/>
        <pc:sldMkLst>
          <pc:docMk/>
          <pc:sldMk cId="1773855804" sldId="287"/>
        </pc:sldMkLst>
        <pc:spChg chg="mod">
          <ac:chgData name="Badri, Sreenivas" userId="0b43dccd-042e-4be0-871d-afa1d90d6a2e" providerId="ADAL" clId="{F737B4F5-1B0A-459E-BC32-0746E21AF2BE}" dt="2024-05-14T12:06:58.781" v="5605" actId="20577"/>
          <ac:spMkLst>
            <pc:docMk/>
            <pc:sldMk cId="1773855804" sldId="287"/>
            <ac:spMk id="2" creationId="{260F29E1-1451-DF76-B79D-7732AE1A87F0}"/>
          </ac:spMkLst>
        </pc:spChg>
        <pc:graphicFrameChg chg="mod modGraphic">
          <ac:chgData name="Badri, Sreenivas" userId="0b43dccd-042e-4be0-871d-afa1d90d6a2e" providerId="ADAL" clId="{F737B4F5-1B0A-459E-BC32-0746E21AF2BE}" dt="2024-05-14T19:49:19.504" v="7950" actId="20577"/>
          <ac:graphicFrameMkLst>
            <pc:docMk/>
            <pc:sldMk cId="1773855804" sldId="287"/>
            <ac:graphicFrameMk id="5" creationId="{EE3D871E-ACC0-D746-6CCE-665868E6CCC2}"/>
          </ac:graphicFrameMkLst>
        </pc:graphicFrameChg>
      </pc:sldChg>
      <pc:sldChg chg="modSp add mod">
        <pc:chgData name="Badri, Sreenivas" userId="0b43dccd-042e-4be0-871d-afa1d90d6a2e" providerId="ADAL" clId="{F737B4F5-1B0A-459E-BC32-0746E21AF2BE}" dt="2024-05-13T17:37:44.820" v="892" actId="20577"/>
        <pc:sldMkLst>
          <pc:docMk/>
          <pc:sldMk cId="3721604943" sldId="288"/>
        </pc:sldMkLst>
        <pc:spChg chg="mod">
          <ac:chgData name="Badri, Sreenivas" userId="0b43dccd-042e-4be0-871d-afa1d90d6a2e" providerId="ADAL" clId="{F737B4F5-1B0A-459E-BC32-0746E21AF2BE}" dt="2024-05-13T17:37:44.820" v="892" actId="20577"/>
          <ac:spMkLst>
            <pc:docMk/>
            <pc:sldMk cId="3721604943" sldId="288"/>
            <ac:spMk id="2" creationId="{F7DC624D-9A5C-B6DB-04E5-29C1AE29380C}"/>
          </ac:spMkLst>
        </pc:spChg>
      </pc:sldChg>
      <pc:sldChg chg="addSp delSp modSp add mod ord">
        <pc:chgData name="Badri, Sreenivas" userId="0b43dccd-042e-4be0-871d-afa1d90d6a2e" providerId="ADAL" clId="{F737B4F5-1B0A-459E-BC32-0746E21AF2BE}" dt="2024-05-14T21:57:50.564" v="8165" actId="1076"/>
        <pc:sldMkLst>
          <pc:docMk/>
          <pc:sldMk cId="604230552" sldId="289"/>
        </pc:sldMkLst>
        <pc:spChg chg="mod">
          <ac:chgData name="Badri, Sreenivas" userId="0b43dccd-042e-4be0-871d-afa1d90d6a2e" providerId="ADAL" clId="{F737B4F5-1B0A-459E-BC32-0746E21AF2BE}" dt="2024-05-13T17:39:05.247" v="912" actId="255"/>
          <ac:spMkLst>
            <pc:docMk/>
            <pc:sldMk cId="604230552" sldId="289"/>
            <ac:spMk id="2" creationId="{FE8E18B0-FB26-FA58-7317-17B042919D6B}"/>
          </ac:spMkLst>
        </pc:spChg>
        <pc:spChg chg="del">
          <ac:chgData name="Badri, Sreenivas" userId="0b43dccd-042e-4be0-871d-afa1d90d6a2e" providerId="ADAL" clId="{F737B4F5-1B0A-459E-BC32-0746E21AF2BE}" dt="2024-05-13T17:38:31.269" v="900" actId="478"/>
          <ac:spMkLst>
            <pc:docMk/>
            <pc:sldMk cId="604230552" sldId="289"/>
            <ac:spMk id="3" creationId="{E4F16132-7245-E07B-07AD-BE5F4AC72525}"/>
          </ac:spMkLst>
        </pc:spChg>
        <pc:picChg chg="add mod ord">
          <ac:chgData name="Badri, Sreenivas" userId="0b43dccd-042e-4be0-871d-afa1d90d6a2e" providerId="ADAL" clId="{F737B4F5-1B0A-459E-BC32-0746E21AF2BE}" dt="2024-05-14T21:57:50.564" v="8165" actId="1076"/>
          <ac:picMkLst>
            <pc:docMk/>
            <pc:sldMk cId="604230552" sldId="289"/>
            <ac:picMk id="3" creationId="{A40998B5-7769-CDCD-1364-40B9D2D3FFA7}"/>
          </ac:picMkLst>
        </pc:picChg>
        <pc:picChg chg="del mod">
          <ac:chgData name="Badri, Sreenivas" userId="0b43dccd-042e-4be0-871d-afa1d90d6a2e" providerId="ADAL" clId="{F737B4F5-1B0A-459E-BC32-0746E21AF2BE}" dt="2024-05-14T21:24:08.446" v="8147" actId="478"/>
          <ac:picMkLst>
            <pc:docMk/>
            <pc:sldMk cId="604230552" sldId="289"/>
            <ac:picMk id="6" creationId="{B6952DD2-4B46-EAEE-C7B2-E557F2599F16}"/>
          </ac:picMkLst>
        </pc:picChg>
        <pc:picChg chg="add mod">
          <ac:chgData name="Badri, Sreenivas" userId="0b43dccd-042e-4be0-871d-afa1d90d6a2e" providerId="ADAL" clId="{F737B4F5-1B0A-459E-BC32-0746E21AF2BE}" dt="2024-05-14T21:57:40.179" v="8163" actId="14100"/>
          <ac:picMkLst>
            <pc:docMk/>
            <pc:sldMk cId="604230552" sldId="289"/>
            <ac:picMk id="7" creationId="{6FAC1250-4520-E942-CF07-170D1F465930}"/>
          </ac:picMkLst>
        </pc:picChg>
        <pc:picChg chg="add del mod">
          <ac:chgData name="Badri, Sreenivas" userId="0b43dccd-042e-4be0-871d-afa1d90d6a2e" providerId="ADAL" clId="{F737B4F5-1B0A-459E-BC32-0746E21AF2BE}" dt="2024-05-14T21:57:13.654" v="8156" actId="478"/>
          <ac:picMkLst>
            <pc:docMk/>
            <pc:sldMk cId="604230552" sldId="289"/>
            <ac:picMk id="1026" creationId="{72901176-FDAA-6DDD-F6F3-AD2E807261D5}"/>
          </ac:picMkLst>
        </pc:picChg>
      </pc:sldChg>
      <pc:sldChg chg="delSp modSp add mod ord">
        <pc:chgData name="Badri, Sreenivas" userId="0b43dccd-042e-4be0-871d-afa1d90d6a2e" providerId="ADAL" clId="{F737B4F5-1B0A-459E-BC32-0746E21AF2BE}" dt="2024-05-14T14:51:38.657" v="6538"/>
        <pc:sldMkLst>
          <pc:docMk/>
          <pc:sldMk cId="4159617389" sldId="290"/>
        </pc:sldMkLst>
        <pc:spChg chg="mod">
          <ac:chgData name="Badri, Sreenivas" userId="0b43dccd-042e-4be0-871d-afa1d90d6a2e" providerId="ADAL" clId="{F737B4F5-1B0A-459E-BC32-0746E21AF2BE}" dt="2024-05-13T17:38:03.609" v="894" actId="255"/>
          <ac:spMkLst>
            <pc:docMk/>
            <pc:sldMk cId="4159617389" sldId="290"/>
            <ac:spMk id="2" creationId="{8FDBC167-5275-196B-CE6D-9B57598B9481}"/>
          </ac:spMkLst>
        </pc:spChg>
        <pc:spChg chg="del">
          <ac:chgData name="Badri, Sreenivas" userId="0b43dccd-042e-4be0-871d-afa1d90d6a2e" providerId="ADAL" clId="{F737B4F5-1B0A-459E-BC32-0746E21AF2BE}" dt="2024-05-13T17:38:10.232" v="896" actId="478"/>
          <ac:spMkLst>
            <pc:docMk/>
            <pc:sldMk cId="4159617389" sldId="290"/>
            <ac:spMk id="7" creationId="{E301867B-5EBB-973D-4379-AB5718EA3DD9}"/>
          </ac:spMkLst>
        </pc:spChg>
        <pc:picChg chg="mod">
          <ac:chgData name="Badri, Sreenivas" userId="0b43dccd-042e-4be0-871d-afa1d90d6a2e" providerId="ADAL" clId="{F737B4F5-1B0A-459E-BC32-0746E21AF2BE}" dt="2024-05-13T17:38:20.698" v="899" actId="14100"/>
          <ac:picMkLst>
            <pc:docMk/>
            <pc:sldMk cId="4159617389" sldId="290"/>
            <ac:picMk id="1026" creationId="{38ECE094-D2B5-4153-D2F5-060EB9DEC444}"/>
          </ac:picMkLst>
        </pc:picChg>
      </pc:sldChg>
      <pc:sldChg chg="delSp modSp add mod">
        <pc:chgData name="Badri, Sreenivas" userId="0b43dccd-042e-4be0-871d-afa1d90d6a2e" providerId="ADAL" clId="{F737B4F5-1B0A-459E-BC32-0746E21AF2BE}" dt="2024-05-13T19:20:01.783" v="1151" actId="14100"/>
        <pc:sldMkLst>
          <pc:docMk/>
          <pc:sldMk cId="2392461826" sldId="291"/>
        </pc:sldMkLst>
        <pc:spChg chg="mod">
          <ac:chgData name="Badri, Sreenivas" userId="0b43dccd-042e-4be0-871d-afa1d90d6a2e" providerId="ADAL" clId="{F737B4F5-1B0A-459E-BC32-0746E21AF2BE}" dt="2024-05-13T17:39:11.052" v="913"/>
          <ac:spMkLst>
            <pc:docMk/>
            <pc:sldMk cId="2392461826" sldId="291"/>
            <ac:spMk id="2" creationId="{652D9046-2F4C-7856-F5C0-4AB8BB2BDFFD}"/>
          </ac:spMkLst>
        </pc:spChg>
        <pc:spChg chg="del">
          <ac:chgData name="Badri, Sreenivas" userId="0b43dccd-042e-4be0-871d-afa1d90d6a2e" providerId="ADAL" clId="{F737B4F5-1B0A-459E-BC32-0746E21AF2BE}" dt="2024-05-13T17:38:48.261" v="906" actId="478"/>
          <ac:spMkLst>
            <pc:docMk/>
            <pc:sldMk cId="2392461826" sldId="291"/>
            <ac:spMk id="3" creationId="{8A182FF6-C0C3-3597-572C-8A813602922E}"/>
          </ac:spMkLst>
        </pc:spChg>
        <pc:picChg chg="mod">
          <ac:chgData name="Badri, Sreenivas" userId="0b43dccd-042e-4be0-871d-afa1d90d6a2e" providerId="ADAL" clId="{F737B4F5-1B0A-459E-BC32-0746E21AF2BE}" dt="2024-05-13T19:20:01.783" v="1151" actId="14100"/>
          <ac:picMkLst>
            <pc:docMk/>
            <pc:sldMk cId="2392461826" sldId="291"/>
            <ac:picMk id="5" creationId="{67AF49D4-BC87-8F00-CF4D-0697F51DF72B}"/>
          </ac:picMkLst>
        </pc:picChg>
      </pc:sldChg>
      <pc:sldChg chg="modSp mod">
        <pc:chgData name="Badri, Sreenivas" userId="0b43dccd-042e-4be0-871d-afa1d90d6a2e" providerId="ADAL" clId="{F737B4F5-1B0A-459E-BC32-0746E21AF2BE}" dt="2024-05-13T05:15:38.323" v="3" actId="20577"/>
        <pc:sldMkLst>
          <pc:docMk/>
          <pc:sldMk cId="1850676767" sldId="542"/>
        </pc:sldMkLst>
        <pc:spChg chg="mod">
          <ac:chgData name="Badri, Sreenivas" userId="0b43dccd-042e-4be0-871d-afa1d90d6a2e" providerId="ADAL" clId="{F737B4F5-1B0A-459E-BC32-0746E21AF2BE}" dt="2024-05-13T05:15:38.323" v="3" actId="20577"/>
          <ac:spMkLst>
            <pc:docMk/>
            <pc:sldMk cId="1850676767" sldId="542"/>
            <ac:spMk id="4" creationId="{71B380C9-83F4-13B7-773B-9880F0F13E5F}"/>
          </ac:spMkLst>
        </pc:spChg>
      </pc:sldChg>
      <pc:sldChg chg="modSp mod">
        <pc:chgData name="Badri, Sreenivas" userId="0b43dccd-042e-4be0-871d-afa1d90d6a2e" providerId="ADAL" clId="{F737B4F5-1B0A-459E-BC32-0746E21AF2BE}" dt="2024-05-13T05:16:04.548" v="7" actId="20577"/>
        <pc:sldMkLst>
          <pc:docMk/>
          <pc:sldMk cId="3996593860" sldId="563"/>
        </pc:sldMkLst>
        <pc:spChg chg="mod">
          <ac:chgData name="Badri, Sreenivas" userId="0b43dccd-042e-4be0-871d-afa1d90d6a2e" providerId="ADAL" clId="{F737B4F5-1B0A-459E-BC32-0746E21AF2BE}" dt="2024-05-13T05:16:04.548" v="7" actId="20577"/>
          <ac:spMkLst>
            <pc:docMk/>
            <pc:sldMk cId="3996593860" sldId="563"/>
            <ac:spMk id="3" creationId="{9AF20F1E-D4E3-7A70-2873-597B398F2A67}"/>
          </ac:spMkLst>
        </pc:spChg>
      </pc:sldChg>
      <pc:sldChg chg="modSp mod">
        <pc:chgData name="Badri, Sreenivas" userId="0b43dccd-042e-4be0-871d-afa1d90d6a2e" providerId="ADAL" clId="{F737B4F5-1B0A-459E-BC32-0746E21AF2BE}" dt="2024-05-14T17:47:02.882" v="7845" actId="20577"/>
        <pc:sldMkLst>
          <pc:docMk/>
          <pc:sldMk cId="4120316833" sldId="567"/>
        </pc:sldMkLst>
        <pc:spChg chg="mod">
          <ac:chgData name="Badri, Sreenivas" userId="0b43dccd-042e-4be0-871d-afa1d90d6a2e" providerId="ADAL" clId="{F737B4F5-1B0A-459E-BC32-0746E21AF2BE}" dt="2024-05-14T17:47:02.882" v="7845" actId="20577"/>
          <ac:spMkLst>
            <pc:docMk/>
            <pc:sldMk cId="4120316833" sldId="567"/>
            <ac:spMk id="8" creationId="{F97F78F1-831D-5D2B-D86F-5DA2B2C9A12A}"/>
          </ac:spMkLst>
        </pc:spChg>
      </pc:sldChg>
      <pc:sldChg chg="modSp mod">
        <pc:chgData name="Badri, Sreenivas" userId="0b43dccd-042e-4be0-871d-afa1d90d6a2e" providerId="ADAL" clId="{F737B4F5-1B0A-459E-BC32-0746E21AF2BE}" dt="2024-05-15T15:32:41.278" v="9243" actId="20577"/>
        <pc:sldMkLst>
          <pc:docMk/>
          <pc:sldMk cId="3916104570" sldId="568"/>
        </pc:sldMkLst>
        <pc:spChg chg="mod">
          <ac:chgData name="Badri, Sreenivas" userId="0b43dccd-042e-4be0-871d-afa1d90d6a2e" providerId="ADAL" clId="{F737B4F5-1B0A-459E-BC32-0746E21AF2BE}" dt="2024-05-13T05:17:34.046" v="30" actId="20577"/>
          <ac:spMkLst>
            <pc:docMk/>
            <pc:sldMk cId="3916104570" sldId="568"/>
            <ac:spMk id="2" creationId="{5B7D6869-86A1-B83B-8299-C2EB10231D1A}"/>
          </ac:spMkLst>
        </pc:spChg>
        <pc:spChg chg="mod">
          <ac:chgData name="Badri, Sreenivas" userId="0b43dccd-042e-4be0-871d-afa1d90d6a2e" providerId="ADAL" clId="{F737B4F5-1B0A-459E-BC32-0746E21AF2BE}" dt="2024-05-15T15:32:41.278" v="9243" actId="20577"/>
          <ac:spMkLst>
            <pc:docMk/>
            <pc:sldMk cId="3916104570" sldId="568"/>
            <ac:spMk id="3" creationId="{9AF20F1E-D4E3-7A70-2873-597B398F2A67}"/>
          </ac:spMkLst>
        </pc:spChg>
      </pc:sldChg>
      <pc:sldChg chg="add del">
        <pc:chgData name="Badri, Sreenivas" userId="0b43dccd-042e-4be0-871d-afa1d90d6a2e" providerId="ADAL" clId="{F737B4F5-1B0A-459E-BC32-0746E21AF2BE}" dt="2024-05-15T15:06:17.205" v="9088"/>
        <pc:sldMkLst>
          <pc:docMk/>
          <pc:sldMk cId="377054918" sldId="569"/>
        </pc:sldMkLst>
      </pc:sldChg>
      <pc:sldChg chg="add del ord">
        <pc:chgData name="Badri, Sreenivas" userId="0b43dccd-042e-4be0-871d-afa1d90d6a2e" providerId="ADAL" clId="{F737B4F5-1B0A-459E-BC32-0746E21AF2BE}" dt="2024-05-15T16:29:52.518" v="9497"/>
        <pc:sldMkLst>
          <pc:docMk/>
          <pc:sldMk cId="2156034758" sldId="577"/>
        </pc:sldMkLst>
      </pc:sldChg>
      <pc:sldChg chg="del">
        <pc:chgData name="Badri, Sreenivas" userId="0b43dccd-042e-4be0-871d-afa1d90d6a2e" providerId="ADAL" clId="{F737B4F5-1B0A-459E-BC32-0746E21AF2BE}" dt="2024-05-13T05:18:27.516" v="59" actId="47"/>
        <pc:sldMkLst>
          <pc:docMk/>
          <pc:sldMk cId="504616508" sldId="580"/>
        </pc:sldMkLst>
      </pc:sldChg>
      <pc:sldChg chg="del">
        <pc:chgData name="Badri, Sreenivas" userId="0b43dccd-042e-4be0-871d-afa1d90d6a2e" providerId="ADAL" clId="{F737B4F5-1B0A-459E-BC32-0746E21AF2BE}" dt="2024-05-13T05:18:26.784" v="58" actId="47"/>
        <pc:sldMkLst>
          <pc:docMk/>
          <pc:sldMk cId="3698607341" sldId="581"/>
        </pc:sldMkLst>
      </pc:sldChg>
      <pc:sldChg chg="del">
        <pc:chgData name="Badri, Sreenivas" userId="0b43dccd-042e-4be0-871d-afa1d90d6a2e" providerId="ADAL" clId="{F737B4F5-1B0A-459E-BC32-0746E21AF2BE}" dt="2024-05-13T05:18:15.632" v="50" actId="47"/>
        <pc:sldMkLst>
          <pc:docMk/>
          <pc:sldMk cId="3858704502" sldId="582"/>
        </pc:sldMkLst>
      </pc:sldChg>
      <pc:sldChg chg="modSp mod">
        <pc:chgData name="Badri, Sreenivas" userId="0b43dccd-042e-4be0-871d-afa1d90d6a2e" providerId="ADAL" clId="{F737B4F5-1B0A-459E-BC32-0746E21AF2BE}" dt="2024-05-15T11:45:59.125" v="8970" actId="20577"/>
        <pc:sldMkLst>
          <pc:docMk/>
          <pc:sldMk cId="1604012753" sldId="584"/>
        </pc:sldMkLst>
        <pc:spChg chg="mod">
          <ac:chgData name="Badri, Sreenivas" userId="0b43dccd-042e-4be0-871d-afa1d90d6a2e" providerId="ADAL" clId="{F737B4F5-1B0A-459E-BC32-0746E21AF2BE}" dt="2024-05-14T11:53:04.138" v="5548" actId="20577"/>
          <ac:spMkLst>
            <pc:docMk/>
            <pc:sldMk cId="1604012753" sldId="584"/>
            <ac:spMk id="2" creationId="{5B7D6869-86A1-B83B-8299-C2EB10231D1A}"/>
          </ac:spMkLst>
        </pc:spChg>
        <pc:spChg chg="mod">
          <ac:chgData name="Badri, Sreenivas" userId="0b43dccd-042e-4be0-871d-afa1d90d6a2e" providerId="ADAL" clId="{F737B4F5-1B0A-459E-BC32-0746E21AF2BE}" dt="2024-05-15T11:45:59.125" v="8970" actId="20577"/>
          <ac:spMkLst>
            <pc:docMk/>
            <pc:sldMk cId="1604012753" sldId="584"/>
            <ac:spMk id="5" creationId="{2E2BCA5C-ED85-50C0-31F9-6AFEE1F2059D}"/>
          </ac:spMkLst>
        </pc:spChg>
      </pc:sldChg>
      <pc:sldChg chg="modSp mod">
        <pc:chgData name="Badri, Sreenivas" userId="0b43dccd-042e-4be0-871d-afa1d90d6a2e" providerId="ADAL" clId="{F737B4F5-1B0A-459E-BC32-0746E21AF2BE}" dt="2024-05-15T17:18:46.977" v="9690" actId="20577"/>
        <pc:sldMkLst>
          <pc:docMk/>
          <pc:sldMk cId="379391572" sldId="587"/>
        </pc:sldMkLst>
        <pc:graphicFrameChg chg="mod modGraphic">
          <ac:chgData name="Badri, Sreenivas" userId="0b43dccd-042e-4be0-871d-afa1d90d6a2e" providerId="ADAL" clId="{F737B4F5-1B0A-459E-BC32-0746E21AF2BE}" dt="2024-05-15T17:18:46.977" v="9690" actId="20577"/>
          <ac:graphicFrameMkLst>
            <pc:docMk/>
            <pc:sldMk cId="379391572" sldId="587"/>
            <ac:graphicFrameMk id="7" creationId="{3C589342-BF92-BD9C-E275-966AC284D6B9}"/>
          </ac:graphicFrameMkLst>
        </pc:graphicFrameChg>
      </pc:sldChg>
      <pc:sldChg chg="del">
        <pc:chgData name="Badri, Sreenivas" userId="0b43dccd-042e-4be0-871d-afa1d90d6a2e" providerId="ADAL" clId="{F737B4F5-1B0A-459E-BC32-0746E21AF2BE}" dt="2024-05-13T05:18:10.804" v="44" actId="47"/>
        <pc:sldMkLst>
          <pc:docMk/>
          <pc:sldMk cId="3496249431" sldId="590"/>
        </pc:sldMkLst>
      </pc:sldChg>
      <pc:sldChg chg="del">
        <pc:chgData name="Badri, Sreenivas" userId="0b43dccd-042e-4be0-871d-afa1d90d6a2e" providerId="ADAL" clId="{F737B4F5-1B0A-459E-BC32-0746E21AF2BE}" dt="2024-05-13T05:18:11.861" v="45" actId="47"/>
        <pc:sldMkLst>
          <pc:docMk/>
          <pc:sldMk cId="1388595043" sldId="591"/>
        </pc:sldMkLst>
      </pc:sldChg>
      <pc:sldChg chg="del">
        <pc:chgData name="Badri, Sreenivas" userId="0b43dccd-042e-4be0-871d-afa1d90d6a2e" providerId="ADAL" clId="{F737B4F5-1B0A-459E-BC32-0746E21AF2BE}" dt="2024-05-13T05:18:13.302" v="47" actId="47"/>
        <pc:sldMkLst>
          <pc:docMk/>
          <pc:sldMk cId="581389895" sldId="592"/>
        </pc:sldMkLst>
      </pc:sldChg>
      <pc:sldChg chg="del">
        <pc:chgData name="Badri, Sreenivas" userId="0b43dccd-042e-4be0-871d-afa1d90d6a2e" providerId="ADAL" clId="{F737B4F5-1B0A-459E-BC32-0746E21AF2BE}" dt="2024-05-13T05:18:07.966" v="43" actId="47"/>
        <pc:sldMkLst>
          <pc:docMk/>
          <pc:sldMk cId="129156808" sldId="593"/>
        </pc:sldMkLst>
      </pc:sldChg>
      <pc:sldChg chg="del">
        <pc:chgData name="Badri, Sreenivas" userId="0b43dccd-042e-4be0-871d-afa1d90d6a2e" providerId="ADAL" clId="{F737B4F5-1B0A-459E-BC32-0746E21AF2BE}" dt="2024-05-13T05:18:12.910" v="46" actId="47"/>
        <pc:sldMkLst>
          <pc:docMk/>
          <pc:sldMk cId="3089637583" sldId="594"/>
        </pc:sldMkLst>
      </pc:sldChg>
      <pc:sldChg chg="del">
        <pc:chgData name="Badri, Sreenivas" userId="0b43dccd-042e-4be0-871d-afa1d90d6a2e" providerId="ADAL" clId="{F737B4F5-1B0A-459E-BC32-0746E21AF2BE}" dt="2024-05-13T05:18:13.631" v="48" actId="47"/>
        <pc:sldMkLst>
          <pc:docMk/>
          <pc:sldMk cId="281647635" sldId="595"/>
        </pc:sldMkLst>
      </pc:sldChg>
      <pc:sldChg chg="del">
        <pc:chgData name="Badri, Sreenivas" userId="0b43dccd-042e-4be0-871d-afa1d90d6a2e" providerId="ADAL" clId="{F737B4F5-1B0A-459E-BC32-0746E21AF2BE}" dt="2024-05-13T05:17:57.455" v="38" actId="47"/>
        <pc:sldMkLst>
          <pc:docMk/>
          <pc:sldMk cId="2997159690" sldId="596"/>
        </pc:sldMkLst>
      </pc:sldChg>
      <pc:sldChg chg="del">
        <pc:chgData name="Badri, Sreenivas" userId="0b43dccd-042e-4be0-871d-afa1d90d6a2e" providerId="ADAL" clId="{F737B4F5-1B0A-459E-BC32-0746E21AF2BE}" dt="2024-05-13T05:17:58.739" v="39" actId="47"/>
        <pc:sldMkLst>
          <pc:docMk/>
          <pc:sldMk cId="3932296311" sldId="597"/>
        </pc:sldMkLst>
      </pc:sldChg>
      <pc:sldChg chg="del">
        <pc:chgData name="Badri, Sreenivas" userId="0b43dccd-042e-4be0-871d-afa1d90d6a2e" providerId="ADAL" clId="{F737B4F5-1B0A-459E-BC32-0746E21AF2BE}" dt="2024-05-13T05:18:25.812" v="57" actId="47"/>
        <pc:sldMkLst>
          <pc:docMk/>
          <pc:sldMk cId="2690463445" sldId="598"/>
        </pc:sldMkLst>
      </pc:sldChg>
      <pc:sldChg chg="del">
        <pc:chgData name="Badri, Sreenivas" userId="0b43dccd-042e-4be0-871d-afa1d90d6a2e" providerId="ADAL" clId="{F737B4F5-1B0A-459E-BC32-0746E21AF2BE}" dt="2024-05-13T05:18:29.687" v="61" actId="47"/>
        <pc:sldMkLst>
          <pc:docMk/>
          <pc:sldMk cId="4021293153" sldId="599"/>
        </pc:sldMkLst>
      </pc:sldChg>
      <pc:sldChg chg="del">
        <pc:chgData name="Badri, Sreenivas" userId="0b43dccd-042e-4be0-871d-afa1d90d6a2e" providerId="ADAL" clId="{F737B4F5-1B0A-459E-BC32-0746E21AF2BE}" dt="2024-05-13T05:18:23.034" v="55" actId="47"/>
        <pc:sldMkLst>
          <pc:docMk/>
          <pc:sldMk cId="409374837" sldId="600"/>
        </pc:sldMkLst>
      </pc:sldChg>
      <pc:sldChg chg="modSp del mod">
        <pc:chgData name="Badri, Sreenivas" userId="0b43dccd-042e-4be0-871d-afa1d90d6a2e" providerId="ADAL" clId="{F737B4F5-1B0A-459E-BC32-0746E21AF2BE}" dt="2024-05-14T11:37:32.017" v="5138" actId="47"/>
        <pc:sldMkLst>
          <pc:docMk/>
          <pc:sldMk cId="27103505" sldId="606"/>
        </pc:sldMkLst>
        <pc:spChg chg="mod">
          <ac:chgData name="Badri, Sreenivas" userId="0b43dccd-042e-4be0-871d-afa1d90d6a2e" providerId="ADAL" clId="{F737B4F5-1B0A-459E-BC32-0746E21AF2BE}" dt="2024-05-13T05:17:37.154" v="32" actId="20577"/>
          <ac:spMkLst>
            <pc:docMk/>
            <pc:sldMk cId="27103505" sldId="606"/>
            <ac:spMk id="2" creationId="{5B7D6869-86A1-B83B-8299-C2EB10231D1A}"/>
          </ac:spMkLst>
        </pc:spChg>
        <pc:spChg chg="mod">
          <ac:chgData name="Badri, Sreenivas" userId="0b43dccd-042e-4be0-871d-afa1d90d6a2e" providerId="ADAL" clId="{F737B4F5-1B0A-459E-BC32-0746E21AF2BE}" dt="2024-05-13T05:17:25.568" v="28" actId="6549"/>
          <ac:spMkLst>
            <pc:docMk/>
            <pc:sldMk cId="27103505" sldId="606"/>
            <ac:spMk id="3" creationId="{9AF20F1E-D4E3-7A70-2873-597B398F2A67}"/>
          </ac:spMkLst>
        </pc:spChg>
      </pc:sldChg>
      <pc:sldChg chg="addSp delSp modSp mod">
        <pc:chgData name="Badri, Sreenivas" userId="0b43dccd-042e-4be0-871d-afa1d90d6a2e" providerId="ADAL" clId="{F737B4F5-1B0A-459E-BC32-0746E21AF2BE}" dt="2024-05-14T19:26:43.979" v="7942" actId="1076"/>
        <pc:sldMkLst>
          <pc:docMk/>
          <pc:sldMk cId="1622984332" sldId="607"/>
        </pc:sldMkLst>
        <pc:spChg chg="mod">
          <ac:chgData name="Badri, Sreenivas" userId="0b43dccd-042e-4be0-871d-afa1d90d6a2e" providerId="ADAL" clId="{F737B4F5-1B0A-459E-BC32-0746E21AF2BE}" dt="2024-05-13T05:17:40.784" v="34" actId="20577"/>
          <ac:spMkLst>
            <pc:docMk/>
            <pc:sldMk cId="1622984332" sldId="607"/>
            <ac:spMk id="2" creationId="{5B7D6869-86A1-B83B-8299-C2EB10231D1A}"/>
          </ac:spMkLst>
        </pc:spChg>
        <pc:spChg chg="mod">
          <ac:chgData name="Badri, Sreenivas" userId="0b43dccd-042e-4be0-871d-afa1d90d6a2e" providerId="ADAL" clId="{F737B4F5-1B0A-459E-BC32-0746E21AF2BE}" dt="2024-05-14T19:26:43.979" v="7942" actId="1076"/>
          <ac:spMkLst>
            <pc:docMk/>
            <pc:sldMk cId="1622984332" sldId="607"/>
            <ac:spMk id="3" creationId="{9AF20F1E-D4E3-7A70-2873-597B398F2A67}"/>
          </ac:spMkLst>
        </pc:spChg>
        <pc:graphicFrameChg chg="add del mod">
          <ac:chgData name="Badri, Sreenivas" userId="0b43dccd-042e-4be0-871d-afa1d90d6a2e" providerId="ADAL" clId="{F737B4F5-1B0A-459E-BC32-0746E21AF2BE}" dt="2024-05-13T17:17:08.661" v="849"/>
          <ac:graphicFrameMkLst>
            <pc:docMk/>
            <pc:sldMk cId="1622984332" sldId="607"/>
            <ac:graphicFrameMk id="5" creationId="{A92646AF-B4E8-65DB-D59D-07FA66D0CA8C}"/>
          </ac:graphicFrameMkLst>
        </pc:graphicFrameChg>
      </pc:sldChg>
      <pc:sldChg chg="modSp add del mod">
        <pc:chgData name="Badri, Sreenivas" userId="0b43dccd-042e-4be0-871d-afa1d90d6a2e" providerId="ADAL" clId="{F737B4F5-1B0A-459E-BC32-0746E21AF2BE}" dt="2024-05-13T17:37:30.403" v="860" actId="47"/>
        <pc:sldMkLst>
          <pc:docMk/>
          <pc:sldMk cId="2909908683" sldId="608"/>
        </pc:sldMkLst>
        <pc:spChg chg="mod">
          <ac:chgData name="Badri, Sreenivas" userId="0b43dccd-042e-4be0-871d-afa1d90d6a2e" providerId="ADAL" clId="{F737B4F5-1B0A-459E-BC32-0746E21AF2BE}" dt="2024-05-13T06:00:01.033" v="190" actId="20577"/>
          <ac:spMkLst>
            <pc:docMk/>
            <pc:sldMk cId="2909908683" sldId="608"/>
            <ac:spMk id="2" creationId="{5B7D6869-86A1-B83B-8299-C2EB10231D1A}"/>
          </ac:spMkLst>
        </pc:spChg>
        <pc:spChg chg="mod">
          <ac:chgData name="Badri, Sreenivas" userId="0b43dccd-042e-4be0-871d-afa1d90d6a2e" providerId="ADAL" clId="{F737B4F5-1B0A-459E-BC32-0746E21AF2BE}" dt="2024-05-13T06:00:07.696" v="191" actId="6549"/>
          <ac:spMkLst>
            <pc:docMk/>
            <pc:sldMk cId="2909908683" sldId="608"/>
            <ac:spMk id="3" creationId="{9AF20F1E-D4E3-7A70-2873-597B398F2A67}"/>
          </ac:spMkLst>
        </pc:spChg>
      </pc:sldChg>
      <pc:sldChg chg="addSp delSp modSp add mod">
        <pc:chgData name="Badri, Sreenivas" userId="0b43dccd-042e-4be0-871d-afa1d90d6a2e" providerId="ADAL" clId="{F737B4F5-1B0A-459E-BC32-0746E21AF2BE}" dt="2024-05-15T04:54:27.531" v="8692" actId="113"/>
        <pc:sldMkLst>
          <pc:docMk/>
          <pc:sldMk cId="3509716243" sldId="608"/>
        </pc:sldMkLst>
        <pc:spChg chg="mod">
          <ac:chgData name="Badri, Sreenivas" userId="0b43dccd-042e-4be0-871d-afa1d90d6a2e" providerId="ADAL" clId="{F737B4F5-1B0A-459E-BC32-0746E21AF2BE}" dt="2024-05-14T16:43:23.794" v="7472" actId="255"/>
          <ac:spMkLst>
            <pc:docMk/>
            <pc:sldMk cId="3509716243" sldId="608"/>
            <ac:spMk id="2" creationId="{652D9046-2F4C-7856-F5C0-4AB8BB2BDFFD}"/>
          </ac:spMkLst>
        </pc:spChg>
        <pc:spChg chg="add del mod">
          <ac:chgData name="Badri, Sreenivas" userId="0b43dccd-042e-4be0-871d-afa1d90d6a2e" providerId="ADAL" clId="{F737B4F5-1B0A-459E-BC32-0746E21AF2BE}" dt="2024-05-13T19:46:31.867" v="1180" actId="478"/>
          <ac:spMkLst>
            <pc:docMk/>
            <pc:sldMk cId="3509716243" sldId="608"/>
            <ac:spMk id="3" creationId="{0B25A13F-8FF8-D12D-1D08-45EFBB39AA39}"/>
          </ac:spMkLst>
        </pc:spChg>
        <pc:spChg chg="add del mod">
          <ac:chgData name="Badri, Sreenivas" userId="0b43dccd-042e-4be0-871d-afa1d90d6a2e" providerId="ADAL" clId="{F737B4F5-1B0A-459E-BC32-0746E21AF2BE}" dt="2024-05-13T19:46:35.040" v="1181" actId="478"/>
          <ac:spMkLst>
            <pc:docMk/>
            <pc:sldMk cId="3509716243" sldId="608"/>
            <ac:spMk id="8" creationId="{F63BAEC5-699A-ECC7-A5A0-8A424ABC9C05}"/>
          </ac:spMkLst>
        </pc:spChg>
        <pc:graphicFrameChg chg="add mod modGraphic">
          <ac:chgData name="Badri, Sreenivas" userId="0b43dccd-042e-4be0-871d-afa1d90d6a2e" providerId="ADAL" clId="{F737B4F5-1B0A-459E-BC32-0746E21AF2BE}" dt="2024-05-15T04:54:27.531" v="8692" actId="113"/>
          <ac:graphicFrameMkLst>
            <pc:docMk/>
            <pc:sldMk cId="3509716243" sldId="608"/>
            <ac:graphicFrameMk id="6" creationId="{9511482C-57D8-2450-7DAD-0A0AF097E569}"/>
          </ac:graphicFrameMkLst>
        </pc:graphicFrameChg>
        <pc:picChg chg="del">
          <ac:chgData name="Badri, Sreenivas" userId="0b43dccd-042e-4be0-871d-afa1d90d6a2e" providerId="ADAL" clId="{F737B4F5-1B0A-459E-BC32-0746E21AF2BE}" dt="2024-05-13T19:26:37.454" v="1173" actId="478"/>
          <ac:picMkLst>
            <pc:docMk/>
            <pc:sldMk cId="3509716243" sldId="608"/>
            <ac:picMk id="5" creationId="{67AF49D4-BC87-8F00-CF4D-0697F51DF72B}"/>
          </ac:picMkLst>
        </pc:picChg>
      </pc:sldChg>
      <pc:sldChg chg="addSp delSp modSp add mod">
        <pc:chgData name="Badri, Sreenivas" userId="0b43dccd-042e-4be0-871d-afa1d90d6a2e" providerId="ADAL" clId="{F737B4F5-1B0A-459E-BC32-0746E21AF2BE}" dt="2024-05-16T18:54:09.484" v="9762" actId="20577"/>
        <pc:sldMkLst>
          <pc:docMk/>
          <pc:sldMk cId="3225589838" sldId="609"/>
        </pc:sldMkLst>
        <pc:spChg chg="mod">
          <ac:chgData name="Badri, Sreenivas" userId="0b43dccd-042e-4be0-871d-afa1d90d6a2e" providerId="ADAL" clId="{F737B4F5-1B0A-459E-BC32-0746E21AF2BE}" dt="2024-05-15T16:25:12.197" v="9376" actId="20577"/>
          <ac:spMkLst>
            <pc:docMk/>
            <pc:sldMk cId="3225589838" sldId="609"/>
            <ac:spMk id="2" creationId="{652D9046-2F4C-7856-F5C0-4AB8BB2BDFFD}"/>
          </ac:spMkLst>
        </pc:spChg>
        <pc:spChg chg="add del">
          <ac:chgData name="Badri, Sreenivas" userId="0b43dccd-042e-4be0-871d-afa1d90d6a2e" providerId="ADAL" clId="{F737B4F5-1B0A-459E-BC32-0746E21AF2BE}" dt="2024-05-13T21:22:15.535" v="1956" actId="478"/>
          <ac:spMkLst>
            <pc:docMk/>
            <pc:sldMk cId="3225589838" sldId="609"/>
            <ac:spMk id="5" creationId="{13FDB74A-4E92-FBCF-C996-7A3390F4750D}"/>
          </ac:spMkLst>
        </pc:spChg>
        <pc:spChg chg="add mod">
          <ac:chgData name="Badri, Sreenivas" userId="0b43dccd-042e-4be0-871d-afa1d90d6a2e" providerId="ADAL" clId="{F737B4F5-1B0A-459E-BC32-0746E21AF2BE}" dt="2024-05-16T18:54:09.484" v="9762" actId="20577"/>
          <ac:spMkLst>
            <pc:docMk/>
            <pc:sldMk cId="3225589838" sldId="609"/>
            <ac:spMk id="7" creationId="{C2EE66E2-3B88-E54D-A273-A9ACE874970C}"/>
          </ac:spMkLst>
        </pc:spChg>
        <pc:graphicFrameChg chg="del">
          <ac:chgData name="Badri, Sreenivas" userId="0b43dccd-042e-4be0-871d-afa1d90d6a2e" providerId="ADAL" clId="{F737B4F5-1B0A-459E-BC32-0746E21AF2BE}" dt="2024-05-13T21:20:41.031" v="1954" actId="478"/>
          <ac:graphicFrameMkLst>
            <pc:docMk/>
            <pc:sldMk cId="3225589838" sldId="609"/>
            <ac:graphicFrameMk id="6" creationId="{9511482C-57D8-2450-7DAD-0A0AF097E569}"/>
          </ac:graphicFrameMkLst>
        </pc:graphicFrameChg>
        <pc:picChg chg="add mod">
          <ac:chgData name="Badri, Sreenivas" userId="0b43dccd-042e-4be0-871d-afa1d90d6a2e" providerId="ADAL" clId="{F737B4F5-1B0A-459E-BC32-0746E21AF2BE}" dt="2024-05-15T16:21:57.853" v="9362" actId="1076"/>
          <ac:picMkLst>
            <pc:docMk/>
            <pc:sldMk cId="3225589838" sldId="609"/>
            <ac:picMk id="5" creationId="{87940411-18DF-58D5-04FC-AA1E0DB2B7D5}"/>
          </ac:picMkLst>
        </pc:picChg>
        <pc:picChg chg="add del mod">
          <ac:chgData name="Badri, Sreenivas" userId="0b43dccd-042e-4be0-871d-afa1d90d6a2e" providerId="ADAL" clId="{F737B4F5-1B0A-459E-BC32-0746E21AF2BE}" dt="2024-05-14T14:28:54.009" v="5960" actId="478"/>
          <ac:picMkLst>
            <pc:docMk/>
            <pc:sldMk cId="3225589838" sldId="609"/>
            <ac:picMk id="9" creationId="{692C5D2B-4D9D-599C-9244-A9A494BF83A1}"/>
          </ac:picMkLst>
        </pc:picChg>
      </pc:sldChg>
      <pc:sldChg chg="del">
        <pc:chgData name="Badri, Sreenivas" userId="0b43dccd-042e-4be0-871d-afa1d90d6a2e" providerId="ADAL" clId="{F737B4F5-1B0A-459E-BC32-0746E21AF2BE}" dt="2024-05-13T05:18:07.341" v="42" actId="47"/>
        <pc:sldMkLst>
          <pc:docMk/>
          <pc:sldMk cId="3498268950" sldId="609"/>
        </pc:sldMkLst>
      </pc:sldChg>
      <pc:sldChg chg="del">
        <pc:chgData name="Badri, Sreenivas" userId="0b43dccd-042e-4be0-871d-afa1d90d6a2e" providerId="ADAL" clId="{F737B4F5-1B0A-459E-BC32-0746E21AF2BE}" dt="2024-05-13T05:18:06.364" v="40" actId="47"/>
        <pc:sldMkLst>
          <pc:docMk/>
          <pc:sldMk cId="3453704653" sldId="610"/>
        </pc:sldMkLst>
      </pc:sldChg>
      <pc:sldChg chg="addSp delSp modSp add mod ord">
        <pc:chgData name="Badri, Sreenivas" userId="0b43dccd-042e-4be0-871d-afa1d90d6a2e" providerId="ADAL" clId="{F737B4F5-1B0A-459E-BC32-0746E21AF2BE}" dt="2024-05-14T16:32:47.211" v="7217" actId="478"/>
        <pc:sldMkLst>
          <pc:docMk/>
          <pc:sldMk cId="4139633666" sldId="610"/>
        </pc:sldMkLst>
        <pc:spChg chg="mod">
          <ac:chgData name="Badri, Sreenivas" userId="0b43dccd-042e-4be0-871d-afa1d90d6a2e" providerId="ADAL" clId="{F737B4F5-1B0A-459E-BC32-0746E21AF2BE}" dt="2024-05-13T21:51:55.734" v="2057" actId="20577"/>
          <ac:spMkLst>
            <pc:docMk/>
            <pc:sldMk cId="4139633666" sldId="610"/>
            <ac:spMk id="2" creationId="{652D9046-2F4C-7856-F5C0-4AB8BB2BDFFD}"/>
          </ac:spMkLst>
        </pc:spChg>
        <pc:spChg chg="add del mod">
          <ac:chgData name="Badri, Sreenivas" userId="0b43dccd-042e-4be0-871d-afa1d90d6a2e" providerId="ADAL" clId="{F737B4F5-1B0A-459E-BC32-0746E21AF2BE}" dt="2024-05-13T21:52:03.974" v="2059" actId="478"/>
          <ac:spMkLst>
            <pc:docMk/>
            <pc:sldMk cId="4139633666" sldId="610"/>
            <ac:spMk id="5" creationId="{B5ED50FB-4145-5175-5062-4116D9716473}"/>
          </ac:spMkLst>
        </pc:spChg>
        <pc:spChg chg="add mod">
          <ac:chgData name="Badri, Sreenivas" userId="0b43dccd-042e-4be0-871d-afa1d90d6a2e" providerId="ADAL" clId="{F737B4F5-1B0A-459E-BC32-0746E21AF2BE}" dt="2024-05-14T15:15:12.892" v="6856" actId="255"/>
          <ac:spMkLst>
            <pc:docMk/>
            <pc:sldMk cId="4139633666" sldId="610"/>
            <ac:spMk id="6" creationId="{F8EB5EAA-9C71-7675-3176-A0B0E6DF8AC1}"/>
          </ac:spMkLst>
        </pc:spChg>
        <pc:spChg chg="del">
          <ac:chgData name="Badri, Sreenivas" userId="0b43dccd-042e-4be0-871d-afa1d90d6a2e" providerId="ADAL" clId="{F737B4F5-1B0A-459E-BC32-0746E21AF2BE}" dt="2024-05-13T21:51:59.978" v="2058" actId="478"/>
          <ac:spMkLst>
            <pc:docMk/>
            <pc:sldMk cId="4139633666" sldId="610"/>
            <ac:spMk id="7" creationId="{C2EE66E2-3B88-E54D-A273-A9ACE874970C}"/>
          </ac:spMkLst>
        </pc:spChg>
        <pc:spChg chg="add del mod">
          <ac:chgData name="Badri, Sreenivas" userId="0b43dccd-042e-4be0-871d-afa1d90d6a2e" providerId="ADAL" clId="{F737B4F5-1B0A-459E-BC32-0746E21AF2BE}" dt="2024-05-14T16:32:47.211" v="7217" actId="478"/>
          <ac:spMkLst>
            <pc:docMk/>
            <pc:sldMk cId="4139633666" sldId="610"/>
            <ac:spMk id="9" creationId="{5C747252-79A0-FB7C-3DB8-8D853A38E148}"/>
          </ac:spMkLst>
        </pc:spChg>
        <pc:picChg chg="add mod">
          <ac:chgData name="Badri, Sreenivas" userId="0b43dccd-042e-4be0-871d-afa1d90d6a2e" providerId="ADAL" clId="{F737B4F5-1B0A-459E-BC32-0746E21AF2BE}" dt="2024-05-14T15:14:21.248" v="6808" actId="1076"/>
          <ac:picMkLst>
            <pc:docMk/>
            <pc:sldMk cId="4139633666" sldId="610"/>
            <ac:picMk id="2050" creationId="{5D4C072F-A324-6053-D2D5-A687AEF29135}"/>
          </ac:picMkLst>
        </pc:picChg>
      </pc:sldChg>
      <pc:sldChg chg="del">
        <pc:chgData name="Badri, Sreenivas" userId="0b43dccd-042e-4be0-871d-afa1d90d6a2e" providerId="ADAL" clId="{F737B4F5-1B0A-459E-BC32-0746E21AF2BE}" dt="2024-05-13T05:18:24.008" v="56" actId="47"/>
        <pc:sldMkLst>
          <pc:docMk/>
          <pc:sldMk cId="2520605546" sldId="611"/>
        </pc:sldMkLst>
      </pc:sldChg>
      <pc:sldChg chg="addSp delSp modSp add mod ord">
        <pc:chgData name="Badri, Sreenivas" userId="0b43dccd-042e-4be0-871d-afa1d90d6a2e" providerId="ADAL" clId="{F737B4F5-1B0A-459E-BC32-0746E21AF2BE}" dt="2024-05-15T16:41:12.618" v="9498" actId="1076"/>
        <pc:sldMkLst>
          <pc:docMk/>
          <pc:sldMk cId="3698203765" sldId="611"/>
        </pc:sldMkLst>
        <pc:spChg chg="mod">
          <ac:chgData name="Badri, Sreenivas" userId="0b43dccd-042e-4be0-871d-afa1d90d6a2e" providerId="ADAL" clId="{F737B4F5-1B0A-459E-BC32-0746E21AF2BE}" dt="2024-05-15T15:37:53.556" v="9302" actId="255"/>
          <ac:spMkLst>
            <pc:docMk/>
            <pc:sldMk cId="3698203765" sldId="611"/>
            <ac:spMk id="2" creationId="{5B7D6869-86A1-B83B-8299-C2EB10231D1A}"/>
          </ac:spMkLst>
        </pc:spChg>
        <pc:spChg chg="add del mod">
          <ac:chgData name="Badri, Sreenivas" userId="0b43dccd-042e-4be0-871d-afa1d90d6a2e" providerId="ADAL" clId="{F737B4F5-1B0A-459E-BC32-0746E21AF2BE}" dt="2024-05-15T16:41:12.618" v="9498" actId="1076"/>
          <ac:spMkLst>
            <pc:docMk/>
            <pc:sldMk cId="3698203765" sldId="611"/>
            <ac:spMk id="5" creationId="{2E2BCA5C-ED85-50C0-31F9-6AFEE1F2059D}"/>
          </ac:spMkLst>
        </pc:spChg>
        <pc:spChg chg="add del mod">
          <ac:chgData name="Badri, Sreenivas" userId="0b43dccd-042e-4be0-871d-afa1d90d6a2e" providerId="ADAL" clId="{F737B4F5-1B0A-459E-BC32-0746E21AF2BE}" dt="2024-05-13T23:43:48.082" v="3615" actId="478"/>
          <ac:spMkLst>
            <pc:docMk/>
            <pc:sldMk cId="3698203765" sldId="611"/>
            <ac:spMk id="10" creationId="{3274554D-32B8-7FE6-DDFC-29552880A754}"/>
          </ac:spMkLst>
        </pc:spChg>
        <pc:picChg chg="add del mod">
          <ac:chgData name="Badri, Sreenivas" userId="0b43dccd-042e-4be0-871d-afa1d90d6a2e" providerId="ADAL" clId="{F737B4F5-1B0A-459E-BC32-0746E21AF2BE}" dt="2024-05-13T22:23:01.942" v="2269" actId="478"/>
          <ac:picMkLst>
            <pc:docMk/>
            <pc:sldMk cId="3698203765" sldId="611"/>
            <ac:picMk id="3" creationId="{826D1F6A-899E-2B99-74C8-FCCAA4EC6516}"/>
          </ac:picMkLst>
        </pc:picChg>
        <pc:picChg chg="add del mod">
          <ac:chgData name="Badri, Sreenivas" userId="0b43dccd-042e-4be0-871d-afa1d90d6a2e" providerId="ADAL" clId="{F737B4F5-1B0A-459E-BC32-0746E21AF2BE}" dt="2024-05-13T23:26:46.263" v="2970" actId="478"/>
          <ac:picMkLst>
            <pc:docMk/>
            <pc:sldMk cId="3698203765" sldId="611"/>
            <ac:picMk id="7" creationId="{E6F57464-25B8-5DD3-003C-6232FF5B319F}"/>
          </ac:picMkLst>
        </pc:picChg>
        <pc:picChg chg="add del mod">
          <ac:chgData name="Badri, Sreenivas" userId="0b43dccd-042e-4be0-871d-afa1d90d6a2e" providerId="ADAL" clId="{F737B4F5-1B0A-459E-BC32-0746E21AF2BE}" dt="2024-05-14T00:55:22.058" v="3642" actId="478"/>
          <ac:picMkLst>
            <pc:docMk/>
            <pc:sldMk cId="3698203765" sldId="611"/>
            <ac:picMk id="9" creationId="{2CB5A085-30B8-2A20-F64F-253F9607647E}"/>
          </ac:picMkLst>
        </pc:picChg>
        <pc:picChg chg="add del">
          <ac:chgData name="Badri, Sreenivas" userId="0b43dccd-042e-4be0-871d-afa1d90d6a2e" providerId="ADAL" clId="{F737B4F5-1B0A-459E-BC32-0746E21AF2BE}" dt="2024-05-13T23:43:48.772" v="3616"/>
          <ac:picMkLst>
            <pc:docMk/>
            <pc:sldMk cId="3698203765" sldId="611"/>
            <ac:picMk id="4098" creationId="{C41106D6-40D8-D7B1-B4F2-BA281E9B9A1B}"/>
          </ac:picMkLst>
        </pc:picChg>
      </pc:sldChg>
      <pc:sldChg chg="delSp modSp add mod">
        <pc:chgData name="Badri, Sreenivas" userId="0b43dccd-042e-4be0-871d-afa1d90d6a2e" providerId="ADAL" clId="{F737B4F5-1B0A-459E-BC32-0746E21AF2BE}" dt="2024-05-15T16:42:54.121" v="9514" actId="1076"/>
        <pc:sldMkLst>
          <pc:docMk/>
          <pc:sldMk cId="801251897" sldId="612"/>
        </pc:sldMkLst>
        <pc:spChg chg="mod">
          <ac:chgData name="Badri, Sreenivas" userId="0b43dccd-042e-4be0-871d-afa1d90d6a2e" providerId="ADAL" clId="{F737B4F5-1B0A-459E-BC32-0746E21AF2BE}" dt="2024-05-15T15:37:15.666" v="9284" actId="255"/>
          <ac:spMkLst>
            <pc:docMk/>
            <pc:sldMk cId="801251897" sldId="612"/>
            <ac:spMk id="2" creationId="{5B7D6869-86A1-B83B-8299-C2EB10231D1A}"/>
          </ac:spMkLst>
        </pc:spChg>
        <pc:spChg chg="mod">
          <ac:chgData name="Badri, Sreenivas" userId="0b43dccd-042e-4be0-871d-afa1d90d6a2e" providerId="ADAL" clId="{F737B4F5-1B0A-459E-BC32-0746E21AF2BE}" dt="2024-05-15T16:42:54.121" v="9514" actId="1076"/>
          <ac:spMkLst>
            <pc:docMk/>
            <pc:sldMk cId="801251897" sldId="612"/>
            <ac:spMk id="5" creationId="{2E2BCA5C-ED85-50C0-31F9-6AFEE1F2059D}"/>
          </ac:spMkLst>
        </pc:spChg>
        <pc:picChg chg="del">
          <ac:chgData name="Badri, Sreenivas" userId="0b43dccd-042e-4be0-871d-afa1d90d6a2e" providerId="ADAL" clId="{F737B4F5-1B0A-459E-BC32-0746E21AF2BE}" dt="2024-05-13T23:22:36.550" v="2859" actId="478"/>
          <ac:picMkLst>
            <pc:docMk/>
            <pc:sldMk cId="801251897" sldId="612"/>
            <ac:picMk id="7" creationId="{E6F57464-25B8-5DD3-003C-6232FF5B319F}"/>
          </ac:picMkLst>
        </pc:picChg>
      </pc:sldChg>
      <pc:sldChg chg="del">
        <pc:chgData name="Badri, Sreenivas" userId="0b43dccd-042e-4be0-871d-afa1d90d6a2e" providerId="ADAL" clId="{F737B4F5-1B0A-459E-BC32-0746E21AF2BE}" dt="2024-05-13T05:18:14.970" v="49" actId="47"/>
        <pc:sldMkLst>
          <pc:docMk/>
          <pc:sldMk cId="793056129" sldId="613"/>
        </pc:sldMkLst>
      </pc:sldChg>
      <pc:sldChg chg="addSp delSp modSp add mod">
        <pc:chgData name="Badri, Sreenivas" userId="0b43dccd-042e-4be0-871d-afa1d90d6a2e" providerId="ADAL" clId="{F737B4F5-1B0A-459E-BC32-0746E21AF2BE}" dt="2024-05-15T17:11:38.057" v="9688" actId="14100"/>
        <pc:sldMkLst>
          <pc:docMk/>
          <pc:sldMk cId="1898583972" sldId="613"/>
        </pc:sldMkLst>
        <pc:spChg chg="mod">
          <ac:chgData name="Badri, Sreenivas" userId="0b43dccd-042e-4be0-871d-afa1d90d6a2e" providerId="ADAL" clId="{F737B4F5-1B0A-459E-BC32-0746E21AF2BE}" dt="2024-05-15T15:36:10.820" v="9274" actId="255"/>
          <ac:spMkLst>
            <pc:docMk/>
            <pc:sldMk cId="1898583972" sldId="613"/>
            <ac:spMk id="2" creationId="{5B7D6869-86A1-B83B-8299-C2EB10231D1A}"/>
          </ac:spMkLst>
        </pc:spChg>
        <pc:spChg chg="mod">
          <ac:chgData name="Badri, Sreenivas" userId="0b43dccd-042e-4be0-871d-afa1d90d6a2e" providerId="ADAL" clId="{F737B4F5-1B0A-459E-BC32-0746E21AF2BE}" dt="2024-05-15T17:11:29.881" v="9686" actId="113"/>
          <ac:spMkLst>
            <pc:docMk/>
            <pc:sldMk cId="1898583972" sldId="613"/>
            <ac:spMk id="5" creationId="{2E2BCA5C-ED85-50C0-31F9-6AFEE1F2059D}"/>
          </ac:spMkLst>
        </pc:spChg>
        <pc:picChg chg="add del mod">
          <ac:chgData name="Badri, Sreenivas" userId="0b43dccd-042e-4be0-871d-afa1d90d6a2e" providerId="ADAL" clId="{F737B4F5-1B0A-459E-BC32-0746E21AF2BE}" dt="2024-05-14T11:41:07.268" v="5165" actId="478"/>
          <ac:picMkLst>
            <pc:docMk/>
            <pc:sldMk cId="1898583972" sldId="613"/>
            <ac:picMk id="6" creationId="{3909B4B5-08AF-F2FD-D4B2-511320569FFC}"/>
          </ac:picMkLst>
        </pc:picChg>
        <pc:picChg chg="add mod">
          <ac:chgData name="Badri, Sreenivas" userId="0b43dccd-042e-4be0-871d-afa1d90d6a2e" providerId="ADAL" clId="{F737B4F5-1B0A-459E-BC32-0746E21AF2BE}" dt="2024-05-15T17:11:38.057" v="9688" actId="14100"/>
          <ac:picMkLst>
            <pc:docMk/>
            <pc:sldMk cId="1898583972" sldId="613"/>
            <ac:picMk id="6" creationId="{DCDAF6FF-E18A-B2FA-58D6-1239FC21BFB1}"/>
          </ac:picMkLst>
        </pc:picChg>
        <pc:picChg chg="add del mod">
          <ac:chgData name="Badri, Sreenivas" userId="0b43dccd-042e-4be0-871d-afa1d90d6a2e" providerId="ADAL" clId="{F737B4F5-1B0A-459E-BC32-0746E21AF2BE}" dt="2024-05-15T17:07:43.265" v="9668" actId="478"/>
          <ac:picMkLst>
            <pc:docMk/>
            <pc:sldMk cId="1898583972" sldId="613"/>
            <ac:picMk id="8" creationId="{1643D8FC-B386-791D-1C4A-84E6E2C69201}"/>
          </ac:picMkLst>
        </pc:picChg>
        <pc:picChg chg="del mod">
          <ac:chgData name="Badri, Sreenivas" userId="0b43dccd-042e-4be0-871d-afa1d90d6a2e" providerId="ADAL" clId="{F737B4F5-1B0A-459E-BC32-0746E21AF2BE}" dt="2024-05-14T00:24:32.153" v="3624" actId="478"/>
          <ac:picMkLst>
            <pc:docMk/>
            <pc:sldMk cId="1898583972" sldId="613"/>
            <ac:picMk id="9" creationId="{2CB5A085-30B8-2A20-F64F-253F9607647E}"/>
          </ac:picMkLst>
        </pc:picChg>
      </pc:sldChg>
      <pc:sldChg chg="addSp delSp modSp add mod ord">
        <pc:chgData name="Badri, Sreenivas" userId="0b43dccd-042e-4be0-871d-afa1d90d6a2e" providerId="ADAL" clId="{F737B4F5-1B0A-459E-BC32-0746E21AF2BE}" dt="2024-05-15T16:27:38.934" v="9480" actId="5793"/>
        <pc:sldMkLst>
          <pc:docMk/>
          <pc:sldMk cId="2395138309" sldId="614"/>
        </pc:sldMkLst>
        <pc:spChg chg="mod">
          <ac:chgData name="Badri, Sreenivas" userId="0b43dccd-042e-4be0-871d-afa1d90d6a2e" providerId="ADAL" clId="{F737B4F5-1B0A-459E-BC32-0746E21AF2BE}" dt="2024-05-14T16:46:43.512" v="7522" actId="20577"/>
          <ac:spMkLst>
            <pc:docMk/>
            <pc:sldMk cId="2395138309" sldId="614"/>
            <ac:spMk id="2" creationId="{652D9046-2F4C-7856-F5C0-4AB8BB2BDFFD}"/>
          </ac:spMkLst>
        </pc:spChg>
        <pc:spChg chg="mod">
          <ac:chgData name="Badri, Sreenivas" userId="0b43dccd-042e-4be0-871d-afa1d90d6a2e" providerId="ADAL" clId="{F737B4F5-1B0A-459E-BC32-0746E21AF2BE}" dt="2024-05-15T16:27:38.934" v="9480" actId="5793"/>
          <ac:spMkLst>
            <pc:docMk/>
            <pc:sldMk cId="2395138309" sldId="614"/>
            <ac:spMk id="6" creationId="{F8EB5EAA-9C71-7675-3176-A0B0E6DF8AC1}"/>
          </ac:spMkLst>
        </pc:spChg>
        <pc:picChg chg="add del mod">
          <ac:chgData name="Badri, Sreenivas" userId="0b43dccd-042e-4be0-871d-afa1d90d6a2e" providerId="ADAL" clId="{F737B4F5-1B0A-459E-BC32-0746E21AF2BE}" dt="2024-05-15T16:26:54.220" v="9472" actId="478"/>
          <ac:picMkLst>
            <pc:docMk/>
            <pc:sldMk cId="2395138309" sldId="614"/>
            <ac:picMk id="5" creationId="{BD6C8F81-FD0D-C773-2277-299A2EA1A91B}"/>
          </ac:picMkLst>
        </pc:picChg>
        <pc:picChg chg="del">
          <ac:chgData name="Badri, Sreenivas" userId="0b43dccd-042e-4be0-871d-afa1d90d6a2e" providerId="ADAL" clId="{F737B4F5-1B0A-459E-BC32-0746E21AF2BE}" dt="2024-05-14T01:24:53.115" v="4647" actId="478"/>
          <ac:picMkLst>
            <pc:docMk/>
            <pc:sldMk cId="2395138309" sldId="614"/>
            <ac:picMk id="2050" creationId="{5D4C072F-A324-6053-D2D5-A687AEF29135}"/>
          </ac:picMkLst>
        </pc:picChg>
      </pc:sldChg>
      <pc:sldChg chg="del">
        <pc:chgData name="Badri, Sreenivas" userId="0b43dccd-042e-4be0-871d-afa1d90d6a2e" providerId="ADAL" clId="{F737B4F5-1B0A-459E-BC32-0746E21AF2BE}" dt="2024-05-13T05:17:52.623" v="35" actId="47"/>
        <pc:sldMkLst>
          <pc:docMk/>
          <pc:sldMk cId="2861106856" sldId="614"/>
        </pc:sldMkLst>
      </pc:sldChg>
      <pc:sldChg chg="del">
        <pc:chgData name="Badri, Sreenivas" userId="0b43dccd-042e-4be0-871d-afa1d90d6a2e" providerId="ADAL" clId="{F737B4F5-1B0A-459E-BC32-0746E21AF2BE}" dt="2024-05-13T05:17:54.142" v="36" actId="47"/>
        <pc:sldMkLst>
          <pc:docMk/>
          <pc:sldMk cId="987928641" sldId="615"/>
        </pc:sldMkLst>
      </pc:sldChg>
      <pc:sldChg chg="modSp add mod">
        <pc:chgData name="Badri, Sreenivas" userId="0b43dccd-042e-4be0-871d-afa1d90d6a2e" providerId="ADAL" clId="{F737B4F5-1B0A-459E-BC32-0746E21AF2BE}" dt="2024-05-15T11:49:38.324" v="9072" actId="20577"/>
        <pc:sldMkLst>
          <pc:docMk/>
          <pc:sldMk cId="3667933185" sldId="615"/>
        </pc:sldMkLst>
        <pc:spChg chg="mod">
          <ac:chgData name="Badri, Sreenivas" userId="0b43dccd-042e-4be0-871d-afa1d90d6a2e" providerId="ADAL" clId="{F737B4F5-1B0A-459E-BC32-0746E21AF2BE}" dt="2024-05-14T16:44:23.416" v="7476" actId="20577"/>
          <ac:spMkLst>
            <pc:docMk/>
            <pc:sldMk cId="3667933185" sldId="615"/>
            <ac:spMk id="2" creationId="{652D9046-2F4C-7856-F5C0-4AB8BB2BDFFD}"/>
          </ac:spMkLst>
        </pc:spChg>
        <pc:graphicFrameChg chg="mod modGraphic">
          <ac:chgData name="Badri, Sreenivas" userId="0b43dccd-042e-4be0-871d-afa1d90d6a2e" providerId="ADAL" clId="{F737B4F5-1B0A-459E-BC32-0746E21AF2BE}" dt="2024-05-15T11:49:38.324" v="9072" actId="20577"/>
          <ac:graphicFrameMkLst>
            <pc:docMk/>
            <pc:sldMk cId="3667933185" sldId="615"/>
            <ac:graphicFrameMk id="6" creationId="{9511482C-57D8-2450-7DAD-0A0AF097E569}"/>
          </ac:graphicFrameMkLst>
        </pc:graphicFrameChg>
      </pc:sldChg>
      <pc:sldChg chg="del">
        <pc:chgData name="Badri, Sreenivas" userId="0b43dccd-042e-4be0-871d-afa1d90d6a2e" providerId="ADAL" clId="{F737B4F5-1B0A-459E-BC32-0746E21AF2BE}" dt="2024-05-13T05:17:56.465" v="37" actId="47"/>
        <pc:sldMkLst>
          <pc:docMk/>
          <pc:sldMk cId="1070089589" sldId="616"/>
        </pc:sldMkLst>
      </pc:sldChg>
      <pc:sldChg chg="modSp add mod">
        <pc:chgData name="Badri, Sreenivas" userId="0b43dccd-042e-4be0-871d-afa1d90d6a2e" providerId="ADAL" clId="{F737B4F5-1B0A-459E-BC32-0746E21AF2BE}" dt="2024-05-15T11:47:56.193" v="8995" actId="20577"/>
        <pc:sldMkLst>
          <pc:docMk/>
          <pc:sldMk cId="1659071651" sldId="616"/>
        </pc:sldMkLst>
        <pc:spChg chg="mod">
          <ac:chgData name="Badri, Sreenivas" userId="0b43dccd-042e-4be0-871d-afa1d90d6a2e" providerId="ADAL" clId="{F737B4F5-1B0A-459E-BC32-0746E21AF2BE}" dt="2024-05-15T11:47:56.193" v="8995" actId="20577"/>
          <ac:spMkLst>
            <pc:docMk/>
            <pc:sldMk cId="1659071651" sldId="616"/>
            <ac:spMk id="5" creationId="{2E2BCA5C-ED85-50C0-31F9-6AFEE1F2059D}"/>
          </ac:spMkLst>
        </pc:spChg>
      </pc:sldChg>
      <pc:sldChg chg="del">
        <pc:chgData name="Badri, Sreenivas" userId="0b43dccd-042e-4be0-871d-afa1d90d6a2e" providerId="ADAL" clId="{F737B4F5-1B0A-459E-BC32-0746E21AF2BE}" dt="2024-05-13T05:18:06.919" v="41" actId="47"/>
        <pc:sldMkLst>
          <pc:docMk/>
          <pc:sldMk cId="1798247770" sldId="617"/>
        </pc:sldMkLst>
      </pc:sldChg>
      <pc:sldChg chg="addSp delSp modSp add mod">
        <pc:chgData name="Badri, Sreenivas" userId="0b43dccd-042e-4be0-871d-afa1d90d6a2e" providerId="ADAL" clId="{F737B4F5-1B0A-459E-BC32-0746E21AF2BE}" dt="2024-05-16T19:01:07.047" v="10183" actId="1076"/>
        <pc:sldMkLst>
          <pc:docMk/>
          <pc:sldMk cId="3792797634" sldId="617"/>
        </pc:sldMkLst>
        <pc:spChg chg="mod">
          <ac:chgData name="Badri, Sreenivas" userId="0b43dccd-042e-4be0-871d-afa1d90d6a2e" providerId="ADAL" clId="{F737B4F5-1B0A-459E-BC32-0746E21AF2BE}" dt="2024-05-15T16:28:22.618" v="9491" actId="20577"/>
          <ac:spMkLst>
            <pc:docMk/>
            <pc:sldMk cId="3792797634" sldId="617"/>
            <ac:spMk id="2" creationId="{652D9046-2F4C-7856-F5C0-4AB8BB2BDFFD}"/>
          </ac:spMkLst>
        </pc:spChg>
        <pc:spChg chg="mod">
          <ac:chgData name="Badri, Sreenivas" userId="0b43dccd-042e-4be0-871d-afa1d90d6a2e" providerId="ADAL" clId="{F737B4F5-1B0A-459E-BC32-0746E21AF2BE}" dt="2024-05-16T19:01:01.840" v="10182" actId="20577"/>
          <ac:spMkLst>
            <pc:docMk/>
            <pc:sldMk cId="3792797634" sldId="617"/>
            <ac:spMk id="7" creationId="{C2EE66E2-3B88-E54D-A273-A9ACE874970C}"/>
          </ac:spMkLst>
        </pc:spChg>
        <pc:picChg chg="add mod">
          <ac:chgData name="Badri, Sreenivas" userId="0b43dccd-042e-4be0-871d-afa1d90d6a2e" providerId="ADAL" clId="{F737B4F5-1B0A-459E-BC32-0746E21AF2BE}" dt="2024-05-16T19:01:07.047" v="10183" actId="1076"/>
          <ac:picMkLst>
            <pc:docMk/>
            <pc:sldMk cId="3792797634" sldId="617"/>
            <ac:picMk id="5" creationId="{729A07C6-DAD5-CE1D-B380-3FE723398634}"/>
          </ac:picMkLst>
        </pc:picChg>
        <pc:picChg chg="del mod">
          <ac:chgData name="Badri, Sreenivas" userId="0b43dccd-042e-4be0-871d-afa1d90d6a2e" providerId="ADAL" clId="{F737B4F5-1B0A-459E-BC32-0746E21AF2BE}" dt="2024-05-16T18:58:43.796" v="10064" actId="478"/>
          <ac:picMkLst>
            <pc:docMk/>
            <pc:sldMk cId="3792797634" sldId="617"/>
            <ac:picMk id="9" creationId="{692C5D2B-4D9D-599C-9244-A9A494BF83A1}"/>
          </ac:picMkLst>
        </pc:picChg>
      </pc:sldChg>
      <pc:sldChg chg="addSp delSp modSp add mod">
        <pc:chgData name="Badri, Sreenivas" userId="0b43dccd-042e-4be0-871d-afa1d90d6a2e" providerId="ADAL" clId="{F737B4F5-1B0A-459E-BC32-0746E21AF2BE}" dt="2024-05-15T04:56:25.668" v="8791" actId="113"/>
        <pc:sldMkLst>
          <pc:docMk/>
          <pc:sldMk cId="1888799571" sldId="618"/>
        </pc:sldMkLst>
        <pc:spChg chg="mod">
          <ac:chgData name="Badri, Sreenivas" userId="0b43dccd-042e-4be0-871d-afa1d90d6a2e" providerId="ADAL" clId="{F737B4F5-1B0A-459E-BC32-0746E21AF2BE}" dt="2024-05-14T16:44:47.863" v="7495" actId="255"/>
          <ac:spMkLst>
            <pc:docMk/>
            <pc:sldMk cId="1888799571" sldId="618"/>
            <ac:spMk id="2" creationId="{652D9046-2F4C-7856-F5C0-4AB8BB2BDFFD}"/>
          </ac:spMkLst>
        </pc:spChg>
        <pc:graphicFrameChg chg="add del mod">
          <ac:chgData name="Badri, Sreenivas" userId="0b43dccd-042e-4be0-871d-afa1d90d6a2e" providerId="ADAL" clId="{F737B4F5-1B0A-459E-BC32-0746E21AF2BE}" dt="2024-05-14T14:53:56.234" v="6570" actId="478"/>
          <ac:graphicFrameMkLst>
            <pc:docMk/>
            <pc:sldMk cId="1888799571" sldId="618"/>
            <ac:graphicFrameMk id="3" creationId="{1009204C-5A0F-6632-FC5F-D8026420C212}"/>
          </ac:graphicFrameMkLst>
        </pc:graphicFrameChg>
        <pc:graphicFrameChg chg="add mod modGraphic">
          <ac:chgData name="Badri, Sreenivas" userId="0b43dccd-042e-4be0-871d-afa1d90d6a2e" providerId="ADAL" clId="{F737B4F5-1B0A-459E-BC32-0746E21AF2BE}" dt="2024-05-15T04:56:25.668" v="8791" actId="113"/>
          <ac:graphicFrameMkLst>
            <pc:docMk/>
            <pc:sldMk cId="1888799571" sldId="618"/>
            <ac:graphicFrameMk id="5" creationId="{49610F73-53F0-9F57-69D6-0613187FA922}"/>
          </ac:graphicFrameMkLst>
        </pc:graphicFrameChg>
        <pc:graphicFrameChg chg="del">
          <ac:chgData name="Badri, Sreenivas" userId="0b43dccd-042e-4be0-871d-afa1d90d6a2e" providerId="ADAL" clId="{F737B4F5-1B0A-459E-BC32-0746E21AF2BE}" dt="2024-05-14T14:53:24.765" v="6566" actId="478"/>
          <ac:graphicFrameMkLst>
            <pc:docMk/>
            <pc:sldMk cId="1888799571" sldId="618"/>
            <ac:graphicFrameMk id="6" creationId="{9511482C-57D8-2450-7DAD-0A0AF097E569}"/>
          </ac:graphicFrameMkLst>
        </pc:graphicFrameChg>
      </pc:sldChg>
      <pc:sldChg chg="del">
        <pc:chgData name="Badri, Sreenivas" userId="0b43dccd-042e-4be0-871d-afa1d90d6a2e" providerId="ADAL" clId="{F737B4F5-1B0A-459E-BC32-0746E21AF2BE}" dt="2024-05-13T05:18:18.578" v="52" actId="47"/>
        <pc:sldMkLst>
          <pc:docMk/>
          <pc:sldMk cId="2043031539" sldId="618"/>
        </pc:sldMkLst>
      </pc:sldChg>
      <pc:sldChg chg="addSp delSp modSp add del mod">
        <pc:chgData name="Badri, Sreenivas" userId="0b43dccd-042e-4be0-871d-afa1d90d6a2e" providerId="ADAL" clId="{F737B4F5-1B0A-459E-BC32-0746E21AF2BE}" dt="2024-05-14T21:04:02.837" v="8046" actId="47"/>
        <pc:sldMkLst>
          <pc:docMk/>
          <pc:sldMk cId="830118347" sldId="619"/>
        </pc:sldMkLst>
        <pc:spChg chg="add mod">
          <ac:chgData name="Badri, Sreenivas" userId="0b43dccd-042e-4be0-871d-afa1d90d6a2e" providerId="ADAL" clId="{F737B4F5-1B0A-459E-BC32-0746E21AF2BE}" dt="2024-05-14T16:36:05.248" v="7389"/>
          <ac:spMkLst>
            <pc:docMk/>
            <pc:sldMk cId="830118347" sldId="619"/>
            <ac:spMk id="3" creationId="{39D3C1E6-0654-F90D-2B09-8473C1F96941}"/>
          </ac:spMkLst>
        </pc:spChg>
        <pc:spChg chg="add del mod">
          <ac:chgData name="Badri, Sreenivas" userId="0b43dccd-042e-4be0-871d-afa1d90d6a2e" providerId="ADAL" clId="{F737B4F5-1B0A-459E-BC32-0746E21AF2BE}" dt="2024-05-14T15:16:01.733" v="6866" actId="478"/>
          <ac:spMkLst>
            <pc:docMk/>
            <pc:sldMk cId="830118347" sldId="619"/>
            <ac:spMk id="5" creationId="{D4B1A796-3426-A969-358F-E266998A5A2E}"/>
          </ac:spMkLst>
        </pc:spChg>
        <pc:spChg chg="del">
          <ac:chgData name="Badri, Sreenivas" userId="0b43dccd-042e-4be0-871d-afa1d90d6a2e" providerId="ADAL" clId="{F737B4F5-1B0A-459E-BC32-0746E21AF2BE}" dt="2024-05-14T15:15:59.031" v="6865" actId="478"/>
          <ac:spMkLst>
            <pc:docMk/>
            <pc:sldMk cId="830118347" sldId="619"/>
            <ac:spMk id="6" creationId="{F8EB5EAA-9C71-7675-3176-A0B0E6DF8AC1}"/>
          </ac:spMkLst>
        </pc:spChg>
        <pc:spChg chg="mod">
          <ac:chgData name="Badri, Sreenivas" userId="0b43dccd-042e-4be0-871d-afa1d90d6a2e" providerId="ADAL" clId="{F737B4F5-1B0A-459E-BC32-0746E21AF2BE}" dt="2024-05-14T16:35:50.795" v="7388" actId="20577"/>
          <ac:spMkLst>
            <pc:docMk/>
            <pc:sldMk cId="830118347" sldId="619"/>
            <ac:spMk id="9" creationId="{5C747252-79A0-FB7C-3DB8-8D853A38E148}"/>
          </ac:spMkLst>
        </pc:spChg>
        <pc:picChg chg="del">
          <ac:chgData name="Badri, Sreenivas" userId="0b43dccd-042e-4be0-871d-afa1d90d6a2e" providerId="ADAL" clId="{F737B4F5-1B0A-459E-BC32-0746E21AF2BE}" dt="2024-05-14T15:15:54.291" v="6864" actId="478"/>
          <ac:picMkLst>
            <pc:docMk/>
            <pc:sldMk cId="830118347" sldId="619"/>
            <ac:picMk id="2050" creationId="{5D4C072F-A324-6053-D2D5-A687AEF29135}"/>
          </ac:picMkLst>
        </pc:picChg>
      </pc:sldChg>
      <pc:sldChg chg="add del">
        <pc:chgData name="Badri, Sreenivas" userId="0b43dccd-042e-4be0-871d-afa1d90d6a2e" providerId="ADAL" clId="{F737B4F5-1B0A-459E-BC32-0746E21AF2BE}" dt="2024-05-14T14:53:44.655" v="6569" actId="47"/>
        <pc:sldMkLst>
          <pc:docMk/>
          <pc:sldMk cId="3474120538" sldId="619"/>
        </pc:sldMkLst>
      </pc:sldChg>
      <pc:sldChg chg="add">
        <pc:chgData name="Badri, Sreenivas" userId="0b43dccd-042e-4be0-871d-afa1d90d6a2e" providerId="ADAL" clId="{F737B4F5-1B0A-459E-BC32-0746E21AF2BE}" dt="2024-05-14T20:59:30.646" v="8022"/>
        <pc:sldMkLst>
          <pc:docMk/>
          <pc:sldMk cId="2290055755" sldId="620"/>
        </pc:sldMkLst>
      </pc:sldChg>
      <pc:sldChg chg="add del">
        <pc:chgData name="Badri, Sreenivas" userId="0b43dccd-042e-4be0-871d-afa1d90d6a2e" providerId="ADAL" clId="{F737B4F5-1B0A-459E-BC32-0746E21AF2BE}" dt="2024-05-15T15:04:29.563" v="9085" actId="47"/>
        <pc:sldMkLst>
          <pc:docMk/>
          <pc:sldMk cId="4079270816" sldId="621"/>
        </pc:sldMkLst>
      </pc:sldChg>
      <pc:sldChg chg="addSp modSp add mod">
        <pc:chgData name="Badri, Sreenivas" userId="0b43dccd-042e-4be0-871d-afa1d90d6a2e" providerId="ADAL" clId="{F737B4F5-1B0A-459E-BC32-0746E21AF2BE}" dt="2024-05-15T11:45:25.311" v="8957" actId="1076"/>
        <pc:sldMkLst>
          <pc:docMk/>
          <pc:sldMk cId="3939158508" sldId="622"/>
        </pc:sldMkLst>
        <pc:spChg chg="mod">
          <ac:chgData name="Badri, Sreenivas" userId="0b43dccd-042e-4be0-871d-afa1d90d6a2e" providerId="ADAL" clId="{F737B4F5-1B0A-459E-BC32-0746E21AF2BE}" dt="2024-05-15T11:45:25.311" v="8957" actId="1076"/>
          <ac:spMkLst>
            <pc:docMk/>
            <pc:sldMk cId="3939158508" sldId="622"/>
            <ac:spMk id="3" creationId="{DC84F8E6-6CEB-DC64-4738-2612B2D4FFEA}"/>
          </ac:spMkLst>
        </pc:spChg>
        <pc:picChg chg="mod">
          <ac:chgData name="Badri, Sreenivas" userId="0b43dccd-042e-4be0-871d-afa1d90d6a2e" providerId="ADAL" clId="{F737B4F5-1B0A-459E-BC32-0746E21AF2BE}" dt="2024-05-14T21:59:38.077" v="8177" actId="1076"/>
          <ac:picMkLst>
            <pc:docMk/>
            <pc:sldMk cId="3939158508" sldId="622"/>
            <ac:picMk id="5" creationId="{DA1E0647-C54A-6D90-99F0-5FB19BA4669E}"/>
          </ac:picMkLst>
        </pc:picChg>
        <pc:picChg chg="add mod">
          <ac:chgData name="Badri, Sreenivas" userId="0b43dccd-042e-4be0-871d-afa1d90d6a2e" providerId="ADAL" clId="{F737B4F5-1B0A-459E-BC32-0746E21AF2BE}" dt="2024-05-14T21:59:17.805" v="8173" actId="14100"/>
          <ac:picMkLst>
            <pc:docMk/>
            <pc:sldMk cId="3939158508" sldId="622"/>
            <ac:picMk id="2050" creationId="{3E21EA28-F21C-4DBE-2790-D0284D0B43C8}"/>
          </ac:picMkLst>
        </pc:picChg>
      </pc:sldChg>
      <pc:sldChg chg="add del">
        <pc:chgData name="Badri, Sreenivas" userId="0b43dccd-042e-4be0-871d-afa1d90d6a2e" providerId="ADAL" clId="{F737B4F5-1B0A-459E-BC32-0746E21AF2BE}" dt="2024-05-15T15:06:17.205" v="9088"/>
        <pc:sldMkLst>
          <pc:docMk/>
          <pc:sldMk cId="2908573987" sldId="623"/>
        </pc:sldMkLst>
      </pc:sldChg>
      <pc:sldChg chg="addSp modSp add mod ord">
        <pc:chgData name="Badri, Sreenivas" userId="0b43dccd-042e-4be0-871d-afa1d90d6a2e" providerId="ADAL" clId="{F737B4F5-1B0A-459E-BC32-0746E21AF2BE}" dt="2024-05-16T19:06:59.061" v="10331" actId="20577"/>
        <pc:sldMkLst>
          <pc:docMk/>
          <pc:sldMk cId="3870026365" sldId="624"/>
        </pc:sldMkLst>
        <pc:spChg chg="mod">
          <ac:chgData name="Badri, Sreenivas" userId="0b43dccd-042e-4be0-871d-afa1d90d6a2e" providerId="ADAL" clId="{F737B4F5-1B0A-459E-BC32-0746E21AF2BE}" dt="2024-05-16T19:06:59.061" v="10331" actId="20577"/>
          <ac:spMkLst>
            <pc:docMk/>
            <pc:sldMk cId="3870026365" sldId="624"/>
            <ac:spMk id="2" creationId="{652D9046-2F4C-7856-F5C0-4AB8BB2BDFFD}"/>
          </ac:spMkLst>
        </pc:spChg>
        <pc:spChg chg="mod">
          <ac:chgData name="Badri, Sreenivas" userId="0b43dccd-042e-4be0-871d-afa1d90d6a2e" providerId="ADAL" clId="{F737B4F5-1B0A-459E-BC32-0746E21AF2BE}" dt="2024-05-15T16:26:37.747" v="9469" actId="20577"/>
          <ac:spMkLst>
            <pc:docMk/>
            <pc:sldMk cId="3870026365" sldId="624"/>
            <ac:spMk id="7" creationId="{C2EE66E2-3B88-E54D-A273-A9ACE874970C}"/>
          </ac:spMkLst>
        </pc:spChg>
        <pc:picChg chg="add mod">
          <ac:chgData name="Badri, Sreenivas" userId="0b43dccd-042e-4be0-871d-afa1d90d6a2e" providerId="ADAL" clId="{F737B4F5-1B0A-459E-BC32-0746E21AF2BE}" dt="2024-05-15T16:26:46.177" v="9471" actId="14100"/>
          <ac:picMkLst>
            <pc:docMk/>
            <pc:sldMk cId="3870026365" sldId="624"/>
            <ac:picMk id="3" creationId="{1CCA3D1F-3536-1610-6EFE-9AA5015A493D}"/>
          </ac:picMkLst>
        </pc:picChg>
      </pc:sldChg>
      <pc:sldChg chg="addSp modSp add mod">
        <pc:chgData name="Badri, Sreenivas" userId="0b43dccd-042e-4be0-871d-afa1d90d6a2e" providerId="ADAL" clId="{F737B4F5-1B0A-459E-BC32-0746E21AF2BE}" dt="2024-05-16T20:35:06.849" v="10332" actId="1076"/>
        <pc:sldMkLst>
          <pc:docMk/>
          <pc:sldMk cId="470237383" sldId="625"/>
        </pc:sldMkLst>
        <pc:spChg chg="mod">
          <ac:chgData name="Badri, Sreenivas" userId="0b43dccd-042e-4be0-871d-afa1d90d6a2e" providerId="ADAL" clId="{F737B4F5-1B0A-459E-BC32-0746E21AF2BE}" dt="2024-05-16T19:05:23.298" v="10294" actId="20577"/>
          <ac:spMkLst>
            <pc:docMk/>
            <pc:sldMk cId="470237383" sldId="625"/>
            <ac:spMk id="7" creationId="{C2EE66E2-3B88-E54D-A273-A9ACE874970C}"/>
          </ac:spMkLst>
        </pc:spChg>
        <pc:picChg chg="add mod">
          <ac:chgData name="Badri, Sreenivas" userId="0b43dccd-042e-4be0-871d-afa1d90d6a2e" providerId="ADAL" clId="{F737B4F5-1B0A-459E-BC32-0746E21AF2BE}" dt="2024-05-16T20:35:06.849" v="10332" actId="1076"/>
          <ac:picMkLst>
            <pc:docMk/>
            <pc:sldMk cId="470237383" sldId="625"/>
            <ac:picMk id="5" creationId="{49CC64C4-6D47-DF1E-6D86-6CB927E0E25D}"/>
          </ac:picMkLst>
        </pc:picChg>
        <pc:picChg chg="mod">
          <ac:chgData name="Badri, Sreenivas" userId="0b43dccd-042e-4be0-871d-afa1d90d6a2e" providerId="ADAL" clId="{F737B4F5-1B0A-459E-BC32-0746E21AF2BE}" dt="2024-05-16T19:04:28.864" v="10261" actId="1076"/>
          <ac:picMkLst>
            <pc:docMk/>
            <pc:sldMk cId="470237383" sldId="625"/>
            <ac:picMk id="9" creationId="{692C5D2B-4D9D-599C-9244-A9A494BF83A1}"/>
          </ac:picMkLst>
        </pc:picChg>
      </pc:sldChg>
      <pc:sldChg chg="del">
        <pc:chgData name="Badri, Sreenivas" userId="0b43dccd-042e-4be0-871d-afa1d90d6a2e" providerId="ADAL" clId="{F737B4F5-1B0A-459E-BC32-0746E21AF2BE}" dt="2024-05-13T05:18:17.275" v="51" actId="47"/>
        <pc:sldMkLst>
          <pc:docMk/>
          <pc:sldMk cId="785645435" sldId="894"/>
        </pc:sldMkLst>
      </pc:sldChg>
      <pc:sldChg chg="del">
        <pc:chgData name="Badri, Sreenivas" userId="0b43dccd-042e-4be0-871d-afa1d90d6a2e" providerId="ADAL" clId="{F737B4F5-1B0A-459E-BC32-0746E21AF2BE}" dt="2024-05-13T05:18:28.766" v="60" actId="47"/>
        <pc:sldMkLst>
          <pc:docMk/>
          <pc:sldMk cId="1897228247" sldId="896"/>
        </pc:sldMkLst>
      </pc:sldChg>
    </pc:docChg>
  </pc:docChgLst>
  <pc:docChgLst>
    <pc:chgData name="Badri, Sreenivas" userId="0b43dccd-042e-4be0-871d-afa1d90d6a2e" providerId="ADAL" clId="{428DFBDC-7A87-4F7B-AF44-093F004D744B}"/>
    <pc:docChg chg="undo custSel addSld delSld modSld sldOrd">
      <pc:chgData name="Badri, Sreenivas" userId="0b43dccd-042e-4be0-871d-afa1d90d6a2e" providerId="ADAL" clId="{428DFBDC-7A87-4F7B-AF44-093F004D744B}" dt="2024-05-06T17:32:07.534" v="2069" actId="6549"/>
      <pc:docMkLst>
        <pc:docMk/>
      </pc:docMkLst>
      <pc:sldChg chg="modSp mod">
        <pc:chgData name="Badri, Sreenivas" userId="0b43dccd-042e-4be0-871d-afa1d90d6a2e" providerId="ADAL" clId="{428DFBDC-7A87-4F7B-AF44-093F004D744B}" dt="2024-05-06T17:32:07.534" v="2069" actId="6549"/>
        <pc:sldMkLst>
          <pc:docMk/>
          <pc:sldMk cId="3916104570" sldId="568"/>
        </pc:sldMkLst>
        <pc:spChg chg="mod">
          <ac:chgData name="Badri, Sreenivas" userId="0b43dccd-042e-4be0-871d-afa1d90d6a2e" providerId="ADAL" clId="{428DFBDC-7A87-4F7B-AF44-093F004D744B}" dt="2024-05-06T17:32:07.534" v="2069" actId="6549"/>
          <ac:spMkLst>
            <pc:docMk/>
            <pc:sldMk cId="3916104570" sldId="568"/>
            <ac:spMk id="3" creationId="{9AF20F1E-D4E3-7A70-2873-597B398F2A67}"/>
          </ac:spMkLst>
        </pc:spChg>
      </pc:sldChg>
      <pc:sldChg chg="modSp mod ord">
        <pc:chgData name="Badri, Sreenivas" userId="0b43dccd-042e-4be0-871d-afa1d90d6a2e" providerId="ADAL" clId="{428DFBDC-7A87-4F7B-AF44-093F004D744B}" dt="2024-05-06T16:17:12.693" v="1754"/>
        <pc:sldMkLst>
          <pc:docMk/>
          <pc:sldMk cId="3858704502" sldId="582"/>
        </pc:sldMkLst>
        <pc:spChg chg="mod">
          <ac:chgData name="Badri, Sreenivas" userId="0b43dccd-042e-4be0-871d-afa1d90d6a2e" providerId="ADAL" clId="{428DFBDC-7A87-4F7B-AF44-093F004D744B}" dt="2024-05-06T15:34:01.329" v="659"/>
          <ac:spMkLst>
            <pc:docMk/>
            <pc:sldMk cId="3858704502" sldId="582"/>
            <ac:spMk id="2" creationId="{5B7D6869-86A1-B83B-8299-C2EB10231D1A}"/>
          </ac:spMkLst>
        </pc:spChg>
        <pc:spChg chg="mod">
          <ac:chgData name="Badri, Sreenivas" userId="0b43dccd-042e-4be0-871d-afa1d90d6a2e" providerId="ADAL" clId="{428DFBDC-7A87-4F7B-AF44-093F004D744B}" dt="2024-05-06T15:33:47.020" v="658" actId="6549"/>
          <ac:spMkLst>
            <pc:docMk/>
            <pc:sldMk cId="3858704502" sldId="582"/>
            <ac:spMk id="5" creationId="{2E2BCA5C-ED85-50C0-31F9-6AFEE1F2059D}"/>
          </ac:spMkLst>
        </pc:spChg>
      </pc:sldChg>
      <pc:sldChg chg="modSp mod">
        <pc:chgData name="Badri, Sreenivas" userId="0b43dccd-042e-4be0-871d-afa1d90d6a2e" providerId="ADAL" clId="{428DFBDC-7A87-4F7B-AF44-093F004D744B}" dt="2024-05-06T16:31:04.959" v="1759" actId="20577"/>
        <pc:sldMkLst>
          <pc:docMk/>
          <pc:sldMk cId="1604012753" sldId="584"/>
        </pc:sldMkLst>
        <pc:spChg chg="mod">
          <ac:chgData name="Badri, Sreenivas" userId="0b43dccd-042e-4be0-871d-afa1d90d6a2e" providerId="ADAL" clId="{428DFBDC-7A87-4F7B-AF44-093F004D744B}" dt="2024-05-06T16:31:04.959" v="1759" actId="20577"/>
          <ac:spMkLst>
            <pc:docMk/>
            <pc:sldMk cId="1604012753" sldId="584"/>
            <ac:spMk id="5" creationId="{2E2BCA5C-ED85-50C0-31F9-6AFEE1F2059D}"/>
          </ac:spMkLst>
        </pc:spChg>
      </pc:sldChg>
      <pc:sldChg chg="del">
        <pc:chgData name="Badri, Sreenivas" userId="0b43dccd-042e-4be0-871d-afa1d90d6a2e" providerId="ADAL" clId="{428DFBDC-7A87-4F7B-AF44-093F004D744B}" dt="2024-05-05T21:17:12.866" v="1" actId="47"/>
        <pc:sldMkLst>
          <pc:docMk/>
          <pc:sldMk cId="2468165381" sldId="586"/>
        </pc:sldMkLst>
      </pc:sldChg>
      <pc:sldChg chg="modSp mod">
        <pc:chgData name="Badri, Sreenivas" userId="0b43dccd-042e-4be0-871d-afa1d90d6a2e" providerId="ADAL" clId="{428DFBDC-7A87-4F7B-AF44-093F004D744B}" dt="2024-05-06T16:41:25.553" v="1970" actId="20577"/>
        <pc:sldMkLst>
          <pc:docMk/>
          <pc:sldMk cId="379391572" sldId="587"/>
        </pc:sldMkLst>
        <pc:graphicFrameChg chg="mod modGraphic">
          <ac:chgData name="Badri, Sreenivas" userId="0b43dccd-042e-4be0-871d-afa1d90d6a2e" providerId="ADAL" clId="{428DFBDC-7A87-4F7B-AF44-093F004D744B}" dt="2024-05-06T16:41:25.553" v="1970" actId="20577"/>
          <ac:graphicFrameMkLst>
            <pc:docMk/>
            <pc:sldMk cId="379391572" sldId="587"/>
            <ac:graphicFrameMk id="7" creationId="{3C589342-BF92-BD9C-E275-966AC284D6B9}"/>
          </ac:graphicFrameMkLst>
        </pc:graphicFrameChg>
      </pc:sldChg>
      <pc:sldChg chg="addSp delSp modSp mod">
        <pc:chgData name="Badri, Sreenivas" userId="0b43dccd-042e-4be0-871d-afa1d90d6a2e" providerId="ADAL" clId="{428DFBDC-7A87-4F7B-AF44-093F004D744B}" dt="2024-05-05T22:04:36.164" v="474" actId="14100"/>
        <pc:sldMkLst>
          <pc:docMk/>
          <pc:sldMk cId="3496249431" sldId="590"/>
        </pc:sldMkLst>
        <pc:spChg chg="mod">
          <ac:chgData name="Badri, Sreenivas" userId="0b43dccd-042e-4be0-871d-afa1d90d6a2e" providerId="ADAL" clId="{428DFBDC-7A87-4F7B-AF44-093F004D744B}" dt="2024-05-05T21:27:33.527" v="296" actId="20577"/>
          <ac:spMkLst>
            <pc:docMk/>
            <pc:sldMk cId="3496249431" sldId="590"/>
            <ac:spMk id="2" creationId="{5B7D6869-86A1-B83B-8299-C2EB10231D1A}"/>
          </ac:spMkLst>
        </pc:spChg>
        <pc:spChg chg="mod">
          <ac:chgData name="Badri, Sreenivas" userId="0b43dccd-042e-4be0-871d-afa1d90d6a2e" providerId="ADAL" clId="{428DFBDC-7A87-4F7B-AF44-093F004D744B}" dt="2024-05-05T21:28:06.665" v="311" actId="20577"/>
          <ac:spMkLst>
            <pc:docMk/>
            <pc:sldMk cId="3496249431" sldId="590"/>
            <ac:spMk id="9" creationId="{10C06503-1A8E-2F12-C397-F10BEB1D0ED0}"/>
          </ac:spMkLst>
        </pc:spChg>
        <pc:picChg chg="del mod">
          <ac:chgData name="Badri, Sreenivas" userId="0b43dccd-042e-4be0-871d-afa1d90d6a2e" providerId="ADAL" clId="{428DFBDC-7A87-4F7B-AF44-093F004D744B}" dt="2024-05-05T22:03:34.813" v="468" actId="478"/>
          <ac:picMkLst>
            <pc:docMk/>
            <pc:sldMk cId="3496249431" sldId="590"/>
            <ac:picMk id="5" creationId="{AE86A426-5E98-502D-3949-8710AF208E5B}"/>
          </ac:picMkLst>
        </pc:picChg>
        <pc:picChg chg="add mod">
          <ac:chgData name="Badri, Sreenivas" userId="0b43dccd-042e-4be0-871d-afa1d90d6a2e" providerId="ADAL" clId="{428DFBDC-7A87-4F7B-AF44-093F004D744B}" dt="2024-05-05T22:04:36.164" v="474" actId="14100"/>
          <ac:picMkLst>
            <pc:docMk/>
            <pc:sldMk cId="3496249431" sldId="590"/>
            <ac:picMk id="6" creationId="{243298FE-3659-BF9D-0DE5-C61567EA454D}"/>
          </ac:picMkLst>
        </pc:picChg>
      </pc:sldChg>
      <pc:sldChg chg="modSp mod">
        <pc:chgData name="Badri, Sreenivas" userId="0b43dccd-042e-4be0-871d-afa1d90d6a2e" providerId="ADAL" clId="{428DFBDC-7A87-4F7B-AF44-093F004D744B}" dt="2024-05-05T22:05:03.871" v="475" actId="20577"/>
        <pc:sldMkLst>
          <pc:docMk/>
          <pc:sldMk cId="1388595043" sldId="591"/>
        </pc:sldMkLst>
        <pc:spChg chg="mod">
          <ac:chgData name="Badri, Sreenivas" userId="0b43dccd-042e-4be0-871d-afa1d90d6a2e" providerId="ADAL" clId="{428DFBDC-7A87-4F7B-AF44-093F004D744B}" dt="2024-05-05T22:05:03.871" v="475" actId="20577"/>
          <ac:spMkLst>
            <pc:docMk/>
            <pc:sldMk cId="1388595043" sldId="591"/>
            <ac:spMk id="2" creationId="{5B7D6869-86A1-B83B-8299-C2EB10231D1A}"/>
          </ac:spMkLst>
        </pc:spChg>
        <pc:spChg chg="mod">
          <ac:chgData name="Badri, Sreenivas" userId="0b43dccd-042e-4be0-871d-afa1d90d6a2e" providerId="ADAL" clId="{428DFBDC-7A87-4F7B-AF44-093F004D744B}" dt="2024-05-05T21:28:27.215" v="314"/>
          <ac:spMkLst>
            <pc:docMk/>
            <pc:sldMk cId="1388595043" sldId="591"/>
            <ac:spMk id="9" creationId="{10C06503-1A8E-2F12-C397-F10BEB1D0ED0}"/>
          </ac:spMkLst>
        </pc:spChg>
        <pc:picChg chg="mod">
          <ac:chgData name="Badri, Sreenivas" userId="0b43dccd-042e-4be0-871d-afa1d90d6a2e" providerId="ADAL" clId="{428DFBDC-7A87-4F7B-AF44-093F004D744B}" dt="2024-05-05T21:28:32.687" v="315" actId="1076"/>
          <ac:picMkLst>
            <pc:docMk/>
            <pc:sldMk cId="1388595043" sldId="591"/>
            <ac:picMk id="11" creationId="{30D82A87-328F-AD24-D392-6575D9325DE9}"/>
          </ac:picMkLst>
        </pc:picChg>
      </pc:sldChg>
      <pc:sldChg chg="modSp mod">
        <pc:chgData name="Badri, Sreenivas" userId="0b43dccd-042e-4be0-871d-afa1d90d6a2e" providerId="ADAL" clId="{428DFBDC-7A87-4F7B-AF44-093F004D744B}" dt="2024-05-05T21:31:23.230" v="400"/>
        <pc:sldMkLst>
          <pc:docMk/>
          <pc:sldMk cId="581389895" sldId="592"/>
        </pc:sldMkLst>
        <pc:spChg chg="mod">
          <ac:chgData name="Badri, Sreenivas" userId="0b43dccd-042e-4be0-871d-afa1d90d6a2e" providerId="ADAL" clId="{428DFBDC-7A87-4F7B-AF44-093F004D744B}" dt="2024-05-05T21:31:02.056" v="398" actId="20577"/>
          <ac:spMkLst>
            <pc:docMk/>
            <pc:sldMk cId="581389895" sldId="592"/>
            <ac:spMk id="2" creationId="{5B7D6869-86A1-B83B-8299-C2EB10231D1A}"/>
          </ac:spMkLst>
        </pc:spChg>
        <pc:spChg chg="mod">
          <ac:chgData name="Badri, Sreenivas" userId="0b43dccd-042e-4be0-871d-afa1d90d6a2e" providerId="ADAL" clId="{428DFBDC-7A87-4F7B-AF44-093F004D744B}" dt="2024-05-05T21:31:23.230" v="400"/>
          <ac:spMkLst>
            <pc:docMk/>
            <pc:sldMk cId="581389895" sldId="592"/>
            <ac:spMk id="9" creationId="{10C06503-1A8E-2F12-C397-F10BEB1D0ED0}"/>
          </ac:spMkLst>
        </pc:spChg>
      </pc:sldChg>
      <pc:sldChg chg="addSp delSp modSp mod">
        <pc:chgData name="Badri, Sreenivas" userId="0b43dccd-042e-4be0-871d-afa1d90d6a2e" providerId="ADAL" clId="{428DFBDC-7A87-4F7B-AF44-093F004D744B}" dt="2024-05-05T22:23:09.488" v="508" actId="20577"/>
        <pc:sldMkLst>
          <pc:docMk/>
          <pc:sldMk cId="129156808" sldId="593"/>
        </pc:sldMkLst>
        <pc:spChg chg="mod">
          <ac:chgData name="Badri, Sreenivas" userId="0b43dccd-042e-4be0-871d-afa1d90d6a2e" providerId="ADAL" clId="{428DFBDC-7A87-4F7B-AF44-093F004D744B}" dt="2024-05-05T21:29:22.279" v="353" actId="20577"/>
          <ac:spMkLst>
            <pc:docMk/>
            <pc:sldMk cId="129156808" sldId="593"/>
            <ac:spMk id="2" creationId="{5B7D6869-86A1-B83B-8299-C2EB10231D1A}"/>
          </ac:spMkLst>
        </pc:spChg>
        <pc:spChg chg="mod">
          <ac:chgData name="Badri, Sreenivas" userId="0b43dccd-042e-4be0-871d-afa1d90d6a2e" providerId="ADAL" clId="{428DFBDC-7A87-4F7B-AF44-093F004D744B}" dt="2024-05-05T22:23:09.488" v="508" actId="20577"/>
          <ac:spMkLst>
            <pc:docMk/>
            <pc:sldMk cId="129156808" sldId="593"/>
            <ac:spMk id="9" creationId="{10C06503-1A8E-2F12-C397-F10BEB1D0ED0}"/>
          </ac:spMkLst>
        </pc:spChg>
        <pc:picChg chg="add mod">
          <ac:chgData name="Badri, Sreenivas" userId="0b43dccd-042e-4be0-871d-afa1d90d6a2e" providerId="ADAL" clId="{428DFBDC-7A87-4F7B-AF44-093F004D744B}" dt="2024-05-05T22:20:52.150" v="486" actId="14100"/>
          <ac:picMkLst>
            <pc:docMk/>
            <pc:sldMk cId="129156808" sldId="593"/>
            <ac:picMk id="5" creationId="{62909090-F768-E7DD-DC41-2A0B3E018B39}"/>
          </ac:picMkLst>
        </pc:picChg>
        <pc:picChg chg="add del">
          <ac:chgData name="Badri, Sreenivas" userId="0b43dccd-042e-4be0-871d-afa1d90d6a2e" providerId="ADAL" clId="{428DFBDC-7A87-4F7B-AF44-093F004D744B}" dt="2024-05-05T22:19:43.792" v="483" actId="478"/>
          <ac:picMkLst>
            <pc:docMk/>
            <pc:sldMk cId="129156808" sldId="593"/>
            <ac:picMk id="6" creationId="{E4313162-ACF6-F45F-4561-22A9A230549B}"/>
          </ac:picMkLst>
        </pc:picChg>
      </pc:sldChg>
      <pc:sldChg chg="addSp delSp modSp mod">
        <pc:chgData name="Badri, Sreenivas" userId="0b43dccd-042e-4be0-871d-afa1d90d6a2e" providerId="ADAL" clId="{428DFBDC-7A87-4F7B-AF44-093F004D744B}" dt="2024-05-05T22:23:00.479" v="502" actId="20577"/>
        <pc:sldMkLst>
          <pc:docMk/>
          <pc:sldMk cId="3089637583" sldId="594"/>
        </pc:sldMkLst>
        <pc:spChg chg="mod">
          <ac:chgData name="Badri, Sreenivas" userId="0b43dccd-042e-4be0-871d-afa1d90d6a2e" providerId="ADAL" clId="{428DFBDC-7A87-4F7B-AF44-093F004D744B}" dt="2024-05-05T21:30:05.288" v="387" actId="20577"/>
          <ac:spMkLst>
            <pc:docMk/>
            <pc:sldMk cId="3089637583" sldId="594"/>
            <ac:spMk id="2" creationId="{5B7D6869-86A1-B83B-8299-C2EB10231D1A}"/>
          </ac:spMkLst>
        </pc:spChg>
        <pc:spChg chg="mod">
          <ac:chgData name="Badri, Sreenivas" userId="0b43dccd-042e-4be0-871d-afa1d90d6a2e" providerId="ADAL" clId="{428DFBDC-7A87-4F7B-AF44-093F004D744B}" dt="2024-05-05T22:23:00.479" v="502" actId="20577"/>
          <ac:spMkLst>
            <pc:docMk/>
            <pc:sldMk cId="3089637583" sldId="594"/>
            <ac:spMk id="9" creationId="{10C06503-1A8E-2F12-C397-F10BEB1D0ED0}"/>
          </ac:spMkLst>
        </pc:spChg>
        <pc:picChg chg="del">
          <ac:chgData name="Badri, Sreenivas" userId="0b43dccd-042e-4be0-871d-afa1d90d6a2e" providerId="ADAL" clId="{428DFBDC-7A87-4F7B-AF44-093F004D744B}" dt="2024-05-05T22:21:20.576" v="487" actId="478"/>
          <ac:picMkLst>
            <pc:docMk/>
            <pc:sldMk cId="3089637583" sldId="594"/>
            <ac:picMk id="5" creationId="{474F1BAD-9CC7-B2A2-90F1-65779740F268}"/>
          </ac:picMkLst>
        </pc:picChg>
        <pc:picChg chg="add mod">
          <ac:chgData name="Badri, Sreenivas" userId="0b43dccd-042e-4be0-871d-afa1d90d6a2e" providerId="ADAL" clId="{428DFBDC-7A87-4F7B-AF44-093F004D744B}" dt="2024-05-05T22:21:56.983" v="489" actId="1076"/>
          <ac:picMkLst>
            <pc:docMk/>
            <pc:sldMk cId="3089637583" sldId="594"/>
            <ac:picMk id="6" creationId="{3C9D5B56-0D4F-E0BD-49B0-C3C294F32B56}"/>
          </ac:picMkLst>
        </pc:picChg>
      </pc:sldChg>
      <pc:sldChg chg="modSp mod">
        <pc:chgData name="Badri, Sreenivas" userId="0b43dccd-042e-4be0-871d-afa1d90d6a2e" providerId="ADAL" clId="{428DFBDC-7A87-4F7B-AF44-093F004D744B}" dt="2024-05-05T22:22:49.985" v="496" actId="20577"/>
        <pc:sldMkLst>
          <pc:docMk/>
          <pc:sldMk cId="281647635" sldId="595"/>
        </pc:sldMkLst>
        <pc:spChg chg="mod">
          <ac:chgData name="Badri, Sreenivas" userId="0b43dccd-042e-4be0-871d-afa1d90d6a2e" providerId="ADAL" clId="{428DFBDC-7A87-4F7B-AF44-093F004D744B}" dt="2024-05-05T21:31:51.369" v="417" actId="20577"/>
          <ac:spMkLst>
            <pc:docMk/>
            <pc:sldMk cId="281647635" sldId="595"/>
            <ac:spMk id="2" creationId="{5B7D6869-86A1-B83B-8299-C2EB10231D1A}"/>
          </ac:spMkLst>
        </pc:spChg>
        <pc:spChg chg="mod">
          <ac:chgData name="Badri, Sreenivas" userId="0b43dccd-042e-4be0-871d-afa1d90d6a2e" providerId="ADAL" clId="{428DFBDC-7A87-4F7B-AF44-093F004D744B}" dt="2024-05-05T22:22:49.985" v="496" actId="20577"/>
          <ac:spMkLst>
            <pc:docMk/>
            <pc:sldMk cId="281647635" sldId="595"/>
            <ac:spMk id="9" creationId="{10C06503-1A8E-2F12-C397-F10BEB1D0ED0}"/>
          </ac:spMkLst>
        </pc:spChg>
      </pc:sldChg>
      <pc:sldChg chg="addSp delSp modSp">
        <pc:chgData name="Badri, Sreenivas" userId="0b43dccd-042e-4be0-871d-afa1d90d6a2e" providerId="ADAL" clId="{428DFBDC-7A87-4F7B-AF44-093F004D744B}" dt="2024-05-06T16:50:09.625" v="1975" actId="1076"/>
        <pc:sldMkLst>
          <pc:docMk/>
          <pc:sldMk cId="2997159690" sldId="596"/>
        </pc:sldMkLst>
        <pc:picChg chg="add mod">
          <ac:chgData name="Badri, Sreenivas" userId="0b43dccd-042e-4be0-871d-afa1d90d6a2e" providerId="ADAL" clId="{428DFBDC-7A87-4F7B-AF44-093F004D744B}" dt="2024-05-06T16:50:09.625" v="1975" actId="1076"/>
          <ac:picMkLst>
            <pc:docMk/>
            <pc:sldMk cId="2997159690" sldId="596"/>
            <ac:picMk id="1026" creationId="{7809D9B3-BBC1-995B-391C-319B1969D4FF}"/>
          </ac:picMkLst>
        </pc:picChg>
        <pc:picChg chg="del">
          <ac:chgData name="Badri, Sreenivas" userId="0b43dccd-042e-4be0-871d-afa1d90d6a2e" providerId="ADAL" clId="{428DFBDC-7A87-4F7B-AF44-093F004D744B}" dt="2024-05-06T16:49:36.777" v="1971" actId="478"/>
          <ac:picMkLst>
            <pc:docMk/>
            <pc:sldMk cId="2997159690" sldId="596"/>
            <ac:picMk id="1030" creationId="{9CD5BB06-850D-77D8-A81D-34B660694E9D}"/>
          </ac:picMkLst>
        </pc:picChg>
      </pc:sldChg>
      <pc:sldChg chg="modSp mod">
        <pc:chgData name="Badri, Sreenivas" userId="0b43dccd-042e-4be0-871d-afa1d90d6a2e" providerId="ADAL" clId="{428DFBDC-7A87-4F7B-AF44-093F004D744B}" dt="2024-05-06T17:30:21.162" v="2066" actId="6549"/>
        <pc:sldMkLst>
          <pc:docMk/>
          <pc:sldMk cId="4021293153" sldId="599"/>
        </pc:sldMkLst>
        <pc:spChg chg="mod">
          <ac:chgData name="Badri, Sreenivas" userId="0b43dccd-042e-4be0-871d-afa1d90d6a2e" providerId="ADAL" clId="{428DFBDC-7A87-4F7B-AF44-093F004D744B}" dt="2024-05-06T17:30:16.747" v="2065" actId="6549"/>
          <ac:spMkLst>
            <pc:docMk/>
            <pc:sldMk cId="4021293153" sldId="599"/>
            <ac:spMk id="3" creationId="{E346690E-6953-C36D-4980-093044267C07}"/>
          </ac:spMkLst>
        </pc:spChg>
        <pc:spChg chg="mod">
          <ac:chgData name="Badri, Sreenivas" userId="0b43dccd-042e-4be0-871d-afa1d90d6a2e" providerId="ADAL" clId="{428DFBDC-7A87-4F7B-AF44-093F004D744B}" dt="2024-05-06T17:30:21.162" v="2066" actId="6549"/>
          <ac:spMkLst>
            <pc:docMk/>
            <pc:sldMk cId="4021293153" sldId="599"/>
            <ac:spMk id="5" creationId="{2E2BCA5C-ED85-50C0-31F9-6AFEE1F2059D}"/>
          </ac:spMkLst>
        </pc:spChg>
      </pc:sldChg>
      <pc:sldChg chg="modSp mod">
        <pc:chgData name="Badri, Sreenivas" userId="0b43dccd-042e-4be0-871d-afa1d90d6a2e" providerId="ADAL" clId="{428DFBDC-7A87-4F7B-AF44-093F004D744B}" dt="2024-05-05T23:00:59.524" v="531" actId="313"/>
        <pc:sldMkLst>
          <pc:docMk/>
          <pc:sldMk cId="409374837" sldId="600"/>
        </pc:sldMkLst>
        <pc:spChg chg="mod">
          <ac:chgData name="Badri, Sreenivas" userId="0b43dccd-042e-4be0-871d-afa1d90d6a2e" providerId="ADAL" clId="{428DFBDC-7A87-4F7B-AF44-093F004D744B}" dt="2024-05-05T23:00:59.524" v="531" actId="313"/>
          <ac:spMkLst>
            <pc:docMk/>
            <pc:sldMk cId="409374837" sldId="600"/>
            <ac:spMk id="5" creationId="{2E2BCA5C-ED85-50C0-31F9-6AFEE1F2059D}"/>
          </ac:spMkLst>
        </pc:spChg>
      </pc:sldChg>
      <pc:sldChg chg="modSp add del mod">
        <pc:chgData name="Badri, Sreenivas" userId="0b43dccd-042e-4be0-871d-afa1d90d6a2e" providerId="ADAL" clId="{428DFBDC-7A87-4F7B-AF44-093F004D744B}" dt="2024-05-06T17:23:58.258" v="1983" actId="47"/>
        <pc:sldMkLst>
          <pc:docMk/>
          <pc:sldMk cId="3862617420" sldId="602"/>
        </pc:sldMkLst>
        <pc:spChg chg="mod">
          <ac:chgData name="Badri, Sreenivas" userId="0b43dccd-042e-4be0-871d-afa1d90d6a2e" providerId="ADAL" clId="{428DFBDC-7A87-4F7B-AF44-093F004D744B}" dt="2024-05-06T15:50:40.140" v="933" actId="6549"/>
          <ac:spMkLst>
            <pc:docMk/>
            <pc:sldMk cId="3862617420" sldId="602"/>
            <ac:spMk id="5" creationId="{2E2BCA5C-ED85-50C0-31F9-6AFEE1F2059D}"/>
          </ac:spMkLst>
        </pc:spChg>
      </pc:sldChg>
      <pc:sldChg chg="addSp delSp modSp mod">
        <pc:chgData name="Badri, Sreenivas" userId="0b43dccd-042e-4be0-871d-afa1d90d6a2e" providerId="ADAL" clId="{428DFBDC-7A87-4F7B-AF44-093F004D744B}" dt="2024-05-05T22:03:25.796" v="467" actId="14100"/>
        <pc:sldMkLst>
          <pc:docMk/>
          <pc:sldMk cId="3498268950" sldId="609"/>
        </pc:sldMkLst>
        <pc:spChg chg="mod">
          <ac:chgData name="Badri, Sreenivas" userId="0b43dccd-042e-4be0-871d-afa1d90d6a2e" providerId="ADAL" clId="{428DFBDC-7A87-4F7B-AF44-093F004D744B}" dt="2024-05-05T21:27:19.033" v="284" actId="20577"/>
          <ac:spMkLst>
            <pc:docMk/>
            <pc:sldMk cId="3498268950" sldId="609"/>
            <ac:spMk id="2" creationId="{5B7D6869-86A1-B83B-8299-C2EB10231D1A}"/>
          </ac:spMkLst>
        </pc:spChg>
        <pc:spChg chg="mod">
          <ac:chgData name="Badri, Sreenivas" userId="0b43dccd-042e-4be0-871d-afa1d90d6a2e" providerId="ADAL" clId="{428DFBDC-7A87-4F7B-AF44-093F004D744B}" dt="2024-05-05T21:27:55.609" v="301" actId="20577"/>
          <ac:spMkLst>
            <pc:docMk/>
            <pc:sldMk cId="3498268950" sldId="609"/>
            <ac:spMk id="9" creationId="{10C06503-1A8E-2F12-C397-F10BEB1D0ED0}"/>
          </ac:spMkLst>
        </pc:spChg>
        <pc:picChg chg="add mod">
          <ac:chgData name="Badri, Sreenivas" userId="0b43dccd-042e-4be0-871d-afa1d90d6a2e" providerId="ADAL" clId="{428DFBDC-7A87-4F7B-AF44-093F004D744B}" dt="2024-05-05T22:03:25.796" v="467" actId="14100"/>
          <ac:picMkLst>
            <pc:docMk/>
            <pc:sldMk cId="3498268950" sldId="609"/>
            <ac:picMk id="5" creationId="{5E087AA6-B481-E0BB-3AF8-84BF5064D7F4}"/>
          </ac:picMkLst>
        </pc:picChg>
        <pc:picChg chg="del">
          <ac:chgData name="Badri, Sreenivas" userId="0b43dccd-042e-4be0-871d-afa1d90d6a2e" providerId="ADAL" clId="{428DFBDC-7A87-4F7B-AF44-093F004D744B}" dt="2024-05-05T22:00:28.174" v="461" actId="478"/>
          <ac:picMkLst>
            <pc:docMk/>
            <pc:sldMk cId="3498268950" sldId="609"/>
            <ac:picMk id="13" creationId="{6133BAD8-9639-3E82-C0D3-FD2C0A5C9DCE}"/>
          </ac:picMkLst>
        </pc:picChg>
      </pc:sldChg>
      <pc:sldChg chg="addSp delSp modSp">
        <pc:chgData name="Badri, Sreenivas" userId="0b43dccd-042e-4be0-871d-afa1d90d6a2e" providerId="ADAL" clId="{428DFBDC-7A87-4F7B-AF44-093F004D744B}" dt="2024-05-05T21:35:13.577" v="420"/>
        <pc:sldMkLst>
          <pc:docMk/>
          <pc:sldMk cId="3453704653" sldId="610"/>
        </pc:sldMkLst>
        <pc:picChg chg="add del mod">
          <ac:chgData name="Badri, Sreenivas" userId="0b43dccd-042e-4be0-871d-afa1d90d6a2e" providerId="ADAL" clId="{428DFBDC-7A87-4F7B-AF44-093F004D744B}" dt="2024-05-05T21:35:13.577" v="420"/>
          <ac:picMkLst>
            <pc:docMk/>
            <pc:sldMk cId="3453704653" sldId="610"/>
            <ac:picMk id="10" creationId="{887306D1-59CA-BEAB-43ED-0141A5083C3D}"/>
          </ac:picMkLst>
        </pc:picChg>
      </pc:sldChg>
      <pc:sldChg chg="ord">
        <pc:chgData name="Badri, Sreenivas" userId="0b43dccd-042e-4be0-871d-afa1d90d6a2e" providerId="ADAL" clId="{428DFBDC-7A87-4F7B-AF44-093F004D744B}" dt="2024-05-06T16:35:28.982" v="1786"/>
        <pc:sldMkLst>
          <pc:docMk/>
          <pc:sldMk cId="2520605546" sldId="611"/>
        </pc:sldMkLst>
      </pc:sldChg>
      <pc:sldChg chg="modSp mod">
        <pc:chgData name="Badri, Sreenivas" userId="0b43dccd-042e-4be0-871d-afa1d90d6a2e" providerId="ADAL" clId="{428DFBDC-7A87-4F7B-AF44-093F004D744B}" dt="2024-05-06T15:32:42.346" v="598" actId="20577"/>
        <pc:sldMkLst>
          <pc:docMk/>
          <pc:sldMk cId="793056129" sldId="613"/>
        </pc:sldMkLst>
        <pc:spChg chg="mod">
          <ac:chgData name="Badri, Sreenivas" userId="0b43dccd-042e-4be0-871d-afa1d90d6a2e" providerId="ADAL" clId="{428DFBDC-7A87-4F7B-AF44-093F004D744B}" dt="2024-05-06T15:32:42.346" v="598" actId="20577"/>
          <ac:spMkLst>
            <pc:docMk/>
            <pc:sldMk cId="793056129" sldId="613"/>
            <ac:spMk id="2" creationId="{5B7D6869-86A1-B83B-8299-C2EB10231D1A}"/>
          </ac:spMkLst>
        </pc:spChg>
      </pc:sldChg>
      <pc:sldChg chg="modSp mod">
        <pc:chgData name="Badri, Sreenivas" userId="0b43dccd-042e-4be0-871d-afa1d90d6a2e" providerId="ADAL" clId="{428DFBDC-7A87-4F7B-AF44-093F004D744B}" dt="2024-05-05T23:09:30.999" v="532" actId="6549"/>
        <pc:sldMkLst>
          <pc:docMk/>
          <pc:sldMk cId="2861106856" sldId="614"/>
        </pc:sldMkLst>
        <pc:spChg chg="mod">
          <ac:chgData name="Badri, Sreenivas" userId="0b43dccd-042e-4be0-871d-afa1d90d6a2e" providerId="ADAL" clId="{428DFBDC-7A87-4F7B-AF44-093F004D744B}" dt="2024-05-05T23:09:30.999" v="532" actId="6549"/>
          <ac:spMkLst>
            <pc:docMk/>
            <pc:sldMk cId="2861106856" sldId="614"/>
            <ac:spMk id="3" creationId="{9AF20F1E-D4E3-7A70-2873-597B398F2A67}"/>
          </ac:spMkLst>
        </pc:spChg>
      </pc:sldChg>
      <pc:sldChg chg="modSp mod">
        <pc:chgData name="Badri, Sreenivas" userId="0b43dccd-042e-4be0-871d-afa1d90d6a2e" providerId="ADAL" clId="{428DFBDC-7A87-4F7B-AF44-093F004D744B}" dt="2024-05-06T03:06:56.825" v="583" actId="20577"/>
        <pc:sldMkLst>
          <pc:docMk/>
          <pc:sldMk cId="987928641" sldId="615"/>
        </pc:sldMkLst>
        <pc:spChg chg="mod">
          <ac:chgData name="Badri, Sreenivas" userId="0b43dccd-042e-4be0-871d-afa1d90d6a2e" providerId="ADAL" clId="{428DFBDC-7A87-4F7B-AF44-093F004D744B}" dt="2024-05-06T03:06:56.825" v="583" actId="20577"/>
          <ac:spMkLst>
            <pc:docMk/>
            <pc:sldMk cId="987928641" sldId="615"/>
            <ac:spMk id="3" creationId="{9AF20F1E-D4E3-7A70-2873-597B398F2A67}"/>
          </ac:spMkLst>
        </pc:spChg>
      </pc:sldChg>
      <pc:sldChg chg="del">
        <pc:chgData name="Badri, Sreenivas" userId="0b43dccd-042e-4be0-871d-afa1d90d6a2e" providerId="ADAL" clId="{428DFBDC-7A87-4F7B-AF44-093F004D744B}" dt="2024-05-05T21:17:11.945" v="0" actId="47"/>
        <pc:sldMkLst>
          <pc:docMk/>
          <pc:sldMk cId="914130005" sldId="617"/>
        </pc:sldMkLst>
      </pc:sldChg>
      <pc:sldChg chg="addSp delSp modSp add mod">
        <pc:chgData name="Badri, Sreenivas" userId="0b43dccd-042e-4be0-871d-afa1d90d6a2e" providerId="ADAL" clId="{428DFBDC-7A87-4F7B-AF44-093F004D744B}" dt="2024-05-05T21:41:11.520" v="460" actId="14100"/>
        <pc:sldMkLst>
          <pc:docMk/>
          <pc:sldMk cId="1798247770" sldId="617"/>
        </pc:sldMkLst>
        <pc:spChg chg="mod">
          <ac:chgData name="Badri, Sreenivas" userId="0b43dccd-042e-4be0-871d-afa1d90d6a2e" providerId="ADAL" clId="{428DFBDC-7A87-4F7B-AF44-093F004D744B}" dt="2024-05-05T21:39:42.028" v="454" actId="6549"/>
          <ac:spMkLst>
            <pc:docMk/>
            <pc:sldMk cId="1798247770" sldId="617"/>
            <ac:spMk id="5" creationId="{AD6B4F41-CD88-1C82-1B11-0BB9BB6158D9}"/>
          </ac:spMkLst>
        </pc:spChg>
        <pc:picChg chg="add del mod">
          <ac:chgData name="Badri, Sreenivas" userId="0b43dccd-042e-4be0-871d-afa1d90d6a2e" providerId="ADAL" clId="{428DFBDC-7A87-4F7B-AF44-093F004D744B}" dt="2024-05-05T21:37:39.400" v="427" actId="478"/>
          <ac:picMkLst>
            <pc:docMk/>
            <pc:sldMk cId="1798247770" sldId="617"/>
            <ac:picMk id="6" creationId="{77E36A7A-3039-3F79-F09C-271B78AAFFE7}"/>
          </ac:picMkLst>
        </pc:picChg>
        <pc:picChg chg="add del mod">
          <ac:chgData name="Badri, Sreenivas" userId="0b43dccd-042e-4be0-871d-afa1d90d6a2e" providerId="ADAL" clId="{428DFBDC-7A87-4F7B-AF44-093F004D744B}" dt="2024-05-05T21:39:57.946" v="455" actId="478"/>
          <ac:picMkLst>
            <pc:docMk/>
            <pc:sldMk cId="1798247770" sldId="617"/>
            <ac:picMk id="8" creationId="{00ED6DD2-C770-4374-CF1B-DB85D2EF20AB}"/>
          </ac:picMkLst>
        </pc:picChg>
        <pc:picChg chg="add mod">
          <ac:chgData name="Badri, Sreenivas" userId="0b43dccd-042e-4be0-871d-afa1d90d6a2e" providerId="ADAL" clId="{428DFBDC-7A87-4F7B-AF44-093F004D744B}" dt="2024-05-05T21:41:11.520" v="460" actId="14100"/>
          <ac:picMkLst>
            <pc:docMk/>
            <pc:sldMk cId="1798247770" sldId="617"/>
            <ac:picMk id="11" creationId="{83C2E486-8DB8-5443-CE7F-FFF1CF79ABC7}"/>
          </ac:picMkLst>
        </pc:picChg>
        <pc:picChg chg="add mod">
          <ac:chgData name="Badri, Sreenivas" userId="0b43dccd-042e-4be0-871d-afa1d90d6a2e" providerId="ADAL" clId="{428DFBDC-7A87-4F7B-AF44-093F004D744B}" dt="2024-05-05T21:41:07.624" v="459" actId="1076"/>
          <ac:picMkLst>
            <pc:docMk/>
            <pc:sldMk cId="1798247770" sldId="617"/>
            <ac:picMk id="13" creationId="{3863CFCA-4DC5-58C4-80A3-E5A102930D35}"/>
          </ac:picMkLst>
        </pc:picChg>
        <pc:picChg chg="del">
          <ac:chgData name="Badri, Sreenivas" userId="0b43dccd-042e-4be0-871d-afa1d90d6a2e" providerId="ADAL" clId="{428DFBDC-7A87-4F7B-AF44-093F004D744B}" dt="2024-05-05T21:35:23.223" v="422" actId="478"/>
          <ac:picMkLst>
            <pc:docMk/>
            <pc:sldMk cId="1798247770" sldId="617"/>
            <ac:picMk id="4098" creationId="{B01EAE6C-6E87-F552-F90A-84FDE6ED8D50}"/>
          </ac:picMkLst>
        </pc:picChg>
        <pc:picChg chg="del">
          <ac:chgData name="Badri, Sreenivas" userId="0b43dccd-042e-4be0-871d-afa1d90d6a2e" providerId="ADAL" clId="{428DFBDC-7A87-4F7B-AF44-093F004D744B}" dt="2024-05-05T21:35:24.056" v="423" actId="478"/>
          <ac:picMkLst>
            <pc:docMk/>
            <pc:sldMk cId="1798247770" sldId="617"/>
            <ac:picMk id="4101" creationId="{66E4885C-1C76-FB4C-FA11-F861F50CD02D}"/>
          </ac:picMkLst>
        </pc:picChg>
      </pc:sldChg>
      <pc:sldChg chg="modSp add mod">
        <pc:chgData name="Badri, Sreenivas" userId="0b43dccd-042e-4be0-871d-afa1d90d6a2e" providerId="ADAL" clId="{428DFBDC-7A87-4F7B-AF44-093F004D744B}" dt="2024-05-06T15:34:20.970" v="679" actId="20577"/>
        <pc:sldMkLst>
          <pc:docMk/>
          <pc:sldMk cId="2043031539" sldId="618"/>
        </pc:sldMkLst>
        <pc:spChg chg="mod">
          <ac:chgData name="Badri, Sreenivas" userId="0b43dccd-042e-4be0-871d-afa1d90d6a2e" providerId="ADAL" clId="{428DFBDC-7A87-4F7B-AF44-093F004D744B}" dt="2024-05-06T15:34:20.970" v="679" actId="20577"/>
          <ac:spMkLst>
            <pc:docMk/>
            <pc:sldMk cId="2043031539" sldId="618"/>
            <ac:spMk id="2" creationId="{5B7D6869-86A1-B83B-8299-C2EB10231D1A}"/>
          </ac:spMkLst>
        </pc:spChg>
        <pc:spChg chg="mod">
          <ac:chgData name="Badri, Sreenivas" userId="0b43dccd-042e-4be0-871d-afa1d90d6a2e" providerId="ADAL" clId="{428DFBDC-7A87-4F7B-AF44-093F004D744B}" dt="2024-05-06T15:33:34.968" v="657" actId="6549"/>
          <ac:spMkLst>
            <pc:docMk/>
            <pc:sldMk cId="2043031539" sldId="618"/>
            <ac:spMk id="5" creationId="{2E2BCA5C-ED85-50C0-31F9-6AFEE1F2059D}"/>
          </ac:spMkLst>
        </pc:spChg>
      </pc:sldChg>
      <pc:sldChg chg="modSp add mod">
        <pc:chgData name="Badri, Sreenivas" userId="0b43dccd-042e-4be0-871d-afa1d90d6a2e" providerId="ADAL" clId="{428DFBDC-7A87-4F7B-AF44-093F004D744B}" dt="2024-05-06T16:32:48.692" v="1778" actId="20577"/>
        <pc:sldMkLst>
          <pc:docMk/>
          <pc:sldMk cId="785645435" sldId="894"/>
        </pc:sldMkLst>
        <pc:spChg chg="mod">
          <ac:chgData name="Badri, Sreenivas" userId="0b43dccd-042e-4be0-871d-afa1d90d6a2e" providerId="ADAL" clId="{428DFBDC-7A87-4F7B-AF44-093F004D744B}" dt="2024-05-06T16:32:48.692" v="1778" actId="20577"/>
          <ac:spMkLst>
            <pc:docMk/>
            <pc:sldMk cId="785645435" sldId="894"/>
            <ac:spMk id="2" creationId="{00000000-0000-0000-0000-000000000000}"/>
          </ac:spMkLst>
        </pc:spChg>
        <pc:spChg chg="mod">
          <ac:chgData name="Badri, Sreenivas" userId="0b43dccd-042e-4be0-871d-afa1d90d6a2e" providerId="ADAL" clId="{428DFBDC-7A87-4F7B-AF44-093F004D744B}" dt="2024-05-06T15:43:02.864" v="808" actId="1076"/>
          <ac:spMkLst>
            <pc:docMk/>
            <pc:sldMk cId="785645435" sldId="894"/>
            <ac:spMk id="7" creationId="{4FCC6034-3DF9-E56D-5995-CC3BC9245936}"/>
          </ac:spMkLst>
        </pc:spChg>
        <pc:spChg chg="mod">
          <ac:chgData name="Badri, Sreenivas" userId="0b43dccd-042e-4be0-871d-afa1d90d6a2e" providerId="ADAL" clId="{428DFBDC-7A87-4F7B-AF44-093F004D744B}" dt="2024-05-06T16:01:43.896" v="1202" actId="20577"/>
          <ac:spMkLst>
            <pc:docMk/>
            <pc:sldMk cId="785645435" sldId="894"/>
            <ac:spMk id="8" creationId="{80E02202-FF25-0352-1B21-1533C0A8C0E9}"/>
          </ac:spMkLst>
        </pc:spChg>
        <pc:graphicFrameChg chg="mod modGraphic">
          <ac:chgData name="Badri, Sreenivas" userId="0b43dccd-042e-4be0-871d-afa1d90d6a2e" providerId="ADAL" clId="{428DFBDC-7A87-4F7B-AF44-093F004D744B}" dt="2024-05-06T15:42:51.006" v="807" actId="2165"/>
          <ac:graphicFrameMkLst>
            <pc:docMk/>
            <pc:sldMk cId="785645435" sldId="894"/>
            <ac:graphicFrameMk id="20" creationId="{D5F13C40-EFCE-9121-682F-351E8FB4D82D}"/>
          </ac:graphicFrameMkLst>
        </pc:graphicFrameChg>
      </pc:sldChg>
      <pc:sldChg chg="add del">
        <pc:chgData name="Badri, Sreenivas" userId="0b43dccd-042e-4be0-871d-afa1d90d6a2e" providerId="ADAL" clId="{428DFBDC-7A87-4F7B-AF44-093F004D744B}" dt="2024-05-06T17:20:43.873" v="1976" actId="47"/>
        <pc:sldMkLst>
          <pc:docMk/>
          <pc:sldMk cId="2514684385" sldId="895"/>
        </pc:sldMkLst>
      </pc:sldChg>
      <pc:sldChg chg="modSp add mod ord">
        <pc:chgData name="Badri, Sreenivas" userId="0b43dccd-042e-4be0-871d-afa1d90d6a2e" providerId="ADAL" clId="{428DFBDC-7A87-4F7B-AF44-093F004D744B}" dt="2024-05-06T17:28:24.918" v="2056" actId="20577"/>
        <pc:sldMkLst>
          <pc:docMk/>
          <pc:sldMk cId="1897228247" sldId="896"/>
        </pc:sldMkLst>
        <pc:spChg chg="mod">
          <ac:chgData name="Badri, Sreenivas" userId="0b43dccd-042e-4be0-871d-afa1d90d6a2e" providerId="ADAL" clId="{428DFBDC-7A87-4F7B-AF44-093F004D744B}" dt="2024-05-06T15:48:45.215" v="886" actId="20577"/>
          <ac:spMkLst>
            <pc:docMk/>
            <pc:sldMk cId="1897228247" sldId="896"/>
            <ac:spMk id="2" creationId="{5B7D6869-86A1-B83B-8299-C2EB10231D1A}"/>
          </ac:spMkLst>
        </pc:spChg>
        <pc:spChg chg="mod">
          <ac:chgData name="Badri, Sreenivas" userId="0b43dccd-042e-4be0-871d-afa1d90d6a2e" providerId="ADAL" clId="{428DFBDC-7A87-4F7B-AF44-093F004D744B}" dt="2024-05-06T17:28:24.918" v="2056" actId="20577"/>
          <ac:spMkLst>
            <pc:docMk/>
            <pc:sldMk cId="1897228247" sldId="896"/>
            <ac:spMk id="5" creationId="{2E2BCA5C-ED85-50C0-31F9-6AFEE1F2059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dirty="0"/>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dirty="0"/>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dirty="0"/>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6/6/2024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6/6/2024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407781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22</a:t>
            </a:fld>
            <a:endParaRPr lang="en-US" dirty="0"/>
          </a:p>
        </p:txBody>
      </p:sp>
    </p:spTree>
    <p:extLst>
      <p:ext uri="{BB962C8B-B14F-4D97-AF65-F5344CB8AC3E}">
        <p14:creationId xmlns:p14="http://schemas.microsoft.com/office/powerpoint/2010/main" val="144100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7" name="Content Placeholder 2">
            <a:extLst>
              <a:ext uri="{FF2B5EF4-FFF2-40B4-BE49-F238E27FC236}">
                <a16:creationId xmlns:a16="http://schemas.microsoft.com/office/drawing/2014/main" id="{B51E1165-2D5E-A8BA-AD01-59C2367A0139}"/>
              </a:ext>
            </a:extLst>
          </p:cNvPr>
          <p:cNvSpPr>
            <a:spLocks noGrp="1"/>
          </p:cNvSpPr>
          <p:nvPr>
            <p:ph idx="1"/>
          </p:nvPr>
        </p:nvSpPr>
        <p:spPr>
          <a:xfrm>
            <a:off x="304800" y="762000"/>
            <a:ext cx="8534400" cy="2209800"/>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C1068C6B-C94E-547A-7102-71442E874B5D}"/>
              </a:ext>
            </a:extLst>
          </p:cNvPr>
          <p:cNvSpPr>
            <a:spLocks noGrp="1"/>
          </p:cNvSpPr>
          <p:nvPr>
            <p:ph idx="10"/>
          </p:nvPr>
        </p:nvSpPr>
        <p:spPr>
          <a:xfrm>
            <a:off x="304800" y="31242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13" name="Content Placeholder 2" descr="xdgdfgdfg">
            <a:extLst>
              <a:ext uri="{FF2B5EF4-FFF2-40B4-BE49-F238E27FC236}">
                <a16:creationId xmlns:a16="http://schemas.microsoft.com/office/drawing/2014/main" id="{11BF4596-49BD-5DCB-711C-47030A443E0E}"/>
              </a:ext>
              <a:ext uri="{C183D7F6-B498-43B3-948B-1728B52AA6E4}">
                <adec:decorative xmlns:adec="http://schemas.microsoft.com/office/drawing/2017/decorative" val="0"/>
              </a:ext>
            </a:extLst>
          </p:cNvPr>
          <p:cNvSpPr>
            <a:spLocks noGrp="1"/>
          </p:cNvSpPr>
          <p:nvPr>
            <p:ph idx="11"/>
          </p:nvPr>
        </p:nvSpPr>
        <p:spPr>
          <a:xfrm>
            <a:off x="304800" y="1058219"/>
            <a:ext cx="853440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7" name="Content Placeholder 2">
            <a:extLst>
              <a:ext uri="{FF2B5EF4-FFF2-40B4-BE49-F238E27FC236}">
                <a16:creationId xmlns:a16="http://schemas.microsoft.com/office/drawing/2014/main" id="{C2FC120C-B1CB-16E5-B00E-55E88FB1592E}"/>
              </a:ext>
            </a:extLst>
          </p:cNvPr>
          <p:cNvSpPr>
            <a:spLocks noGrp="1"/>
          </p:cNvSpPr>
          <p:nvPr>
            <p:ph idx="12"/>
          </p:nvPr>
        </p:nvSpPr>
        <p:spPr>
          <a:xfrm>
            <a:off x="304800" y="3524730"/>
            <a:ext cx="853440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82885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2" name="Footer Placeholder 4">
            <a:extLst>
              <a:ext uri="{FF2B5EF4-FFF2-40B4-BE49-F238E27FC236}">
                <a16:creationId xmlns:a16="http://schemas.microsoft.com/office/drawing/2014/main" id="{EC87C22B-ECB6-24C9-CA51-802C0CC5A9A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902CBC-1565-53AF-76EE-5EA87EAAEDC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7" name="Footer Placeholder 4">
            <a:extLst>
              <a:ext uri="{FF2B5EF4-FFF2-40B4-BE49-F238E27FC236}">
                <a16:creationId xmlns:a16="http://schemas.microsoft.com/office/drawing/2014/main" id="{4AF8B1A1-8352-B98E-3C78-48C46BD8F21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8" name="Slide Number Placeholder 5">
            <a:extLst>
              <a:ext uri="{FF2B5EF4-FFF2-40B4-BE49-F238E27FC236}">
                <a16:creationId xmlns:a16="http://schemas.microsoft.com/office/drawing/2014/main" id="{040D7F8C-7E87-E617-9858-400C5F8AC25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69302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dirty="0"/>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F6FD2C47-F578-2F9E-22DF-DA95B857A3B3}"/>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2ED327A-7496-0E17-F5C8-2E5C3BB9611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589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dirty="0"/>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dirty="0"/>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dirty="0"/>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dirty="0"/>
          </a:p>
        </p:txBody>
      </p:sp>
      <p:sp>
        <p:nvSpPr>
          <p:cNvPr id="2" name="Footer Placeholder 4">
            <a:extLst>
              <a:ext uri="{FF2B5EF4-FFF2-40B4-BE49-F238E27FC236}">
                <a16:creationId xmlns:a16="http://schemas.microsoft.com/office/drawing/2014/main" id="{00B85CC8-6F83-6404-ACAA-F1FA4529AE6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9AE8A331-9F84-084C-7267-CFE65AA7774A}"/>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9637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4">
            <a:extLst>
              <a:ext uri="{FF2B5EF4-FFF2-40B4-BE49-F238E27FC236}">
                <a16:creationId xmlns:a16="http://schemas.microsoft.com/office/drawing/2014/main" id="{DA8C3691-EDE4-B07C-F114-E502244790C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3" name="Slide Number Placeholder 5">
            <a:extLst>
              <a:ext uri="{FF2B5EF4-FFF2-40B4-BE49-F238E27FC236}">
                <a16:creationId xmlns:a16="http://schemas.microsoft.com/office/drawing/2014/main" id="{C7B83F30-EC1D-F71C-95D7-1B5BC9FD203F}"/>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11438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951"/>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066800"/>
            <a:ext cx="85344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5344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
        <p:nvSpPr>
          <p:cNvPr id="9"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10" name="Slide Number Placeholder 5"/>
          <p:cNvSpPr txBox="1">
            <a:spLocks/>
          </p:cNvSpPr>
          <p:nvPr userDrawn="1"/>
        </p:nvSpPr>
        <p:spPr>
          <a:xfrm>
            <a:off x="8534400" y="6324600"/>
            <a:ext cx="609600" cy="2968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117636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31"/>
            <a:ext cx="8005618" cy="1470025"/>
          </a:xfrm>
          <a:prstGeom prst="rect">
            <a:avLst/>
          </a:prstGeom>
        </p:spPr>
        <p:txBody>
          <a:bodyPr/>
          <a:lstStyle>
            <a:lvl1pPr>
              <a:defRPr b="1">
                <a:solidFill>
                  <a:srgbClr val="5B6770"/>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17364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6"/>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6833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Footer Placeholder 4">
            <a:extLst>
              <a:ext uri="{FF2B5EF4-FFF2-40B4-BE49-F238E27FC236}">
                <a16:creationId xmlns:a16="http://schemas.microsoft.com/office/drawing/2014/main" id="{561D9533-CB1D-41E2-A7CA-83FDF6B751C1}"/>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7" name="Slide Number Placeholder 5">
            <a:extLst>
              <a:ext uri="{FF2B5EF4-FFF2-40B4-BE49-F238E27FC236}">
                <a16:creationId xmlns:a16="http://schemas.microsoft.com/office/drawing/2014/main" id="{441D418E-9C88-65C3-7644-3BFD9E325CB6}"/>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82831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43366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304800" y="1058219"/>
            <a:ext cx="853328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tx1"/>
                </a:solidFill>
              </a:defRPr>
            </a:lvl1pPr>
            <a:lvl2pPr>
              <a:defRPr sz="1050">
                <a:solidFill>
                  <a:schemeClr val="tx1"/>
                </a:solidFill>
              </a:defRPr>
            </a:lvl2pPr>
            <a:lvl3pPr>
              <a:defRPr sz="9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304800" y="3524730"/>
            <a:ext cx="853328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tx1"/>
                </a:solidFill>
              </a:defRPr>
            </a:lvl1pPr>
            <a:lvl2pPr>
              <a:defRPr sz="1050">
                <a:solidFill>
                  <a:schemeClr val="tx2"/>
                </a:solidFill>
              </a:defRPr>
            </a:lvl2pPr>
            <a:lvl3pPr>
              <a:defRPr sz="9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00283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1500" b="1">
                <a:solidFill>
                  <a:schemeClr val="tx1"/>
                </a:solidFill>
              </a:defRPr>
            </a:lvl1pPr>
            <a:lvl2pPr>
              <a:defRPr sz="1350">
                <a:solidFill>
                  <a:srgbClr val="5B6770"/>
                </a:solidFill>
              </a:defRPr>
            </a:lvl2pPr>
            <a:lvl3pPr>
              <a:defRPr sz="1200">
                <a:solidFill>
                  <a:srgbClr val="5B6770"/>
                </a:solidFill>
              </a:defRPr>
            </a:lvl3pPr>
            <a:lvl4pPr>
              <a:defRPr sz="1050">
                <a:solidFill>
                  <a:srgbClr val="5B6770"/>
                </a:solidFill>
              </a:defRPr>
            </a:lvl4pPr>
            <a:lvl5pPr>
              <a:defRPr sz="9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73595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464808"/>
          </a:xfrm>
          <a:prstGeom prst="rect">
            <a:avLst/>
          </a:prstGeom>
          <a:solidFill>
            <a:srgbClr val="E6EBF0"/>
          </a:solidFill>
        </p:spPr>
        <p:txBody>
          <a:bodyPr lIns="274320" tIns="1097280" rIns="274320" bIns="731520"/>
          <a:lstStyle>
            <a:lvl1pPr marL="0" indent="0" algn="l">
              <a:buNone/>
              <a:defRPr sz="1500" b="0">
                <a:solidFill>
                  <a:schemeClr val="tx1"/>
                </a:solidFill>
              </a:defRPr>
            </a:lvl1pPr>
            <a:lvl2pPr algn="l">
              <a:defRPr sz="1350">
                <a:solidFill>
                  <a:schemeClr val="tx2"/>
                </a:solidFill>
              </a:defRPr>
            </a:lvl2pPr>
            <a:lvl3pPr algn="l">
              <a:defRPr sz="1200">
                <a:solidFill>
                  <a:schemeClr val="tx2"/>
                </a:solidFill>
              </a:defRPr>
            </a:lvl3pPr>
            <a:lvl4pPr algn="l">
              <a:defRPr sz="1050">
                <a:solidFill>
                  <a:schemeClr val="tx2"/>
                </a:solidFill>
              </a:defRPr>
            </a:lvl4pPr>
            <a:lvl5pPr algn="l">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1500" b="1">
                <a:solidFill>
                  <a:schemeClr val="tx1"/>
                </a:solidFill>
                <a:latin typeface="+mj-lt"/>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465271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5486400" y="0"/>
            <a:ext cx="3657600" cy="6464808"/>
          </a:xfrm>
          <a:prstGeom prst="rect">
            <a:avLst/>
          </a:prstGeom>
          <a:solidFill>
            <a:srgbClr val="E6EBF0"/>
          </a:solidFill>
        </p:spPr>
        <p:txBody>
          <a:bodyPr lIns="274320" tIns="1097280" rIns="274320" bIns="731520"/>
          <a:lstStyle>
            <a:lvl1pPr marL="0" indent="0" algn="l">
              <a:buNone/>
              <a:defRPr sz="1500" b="0">
                <a:solidFill>
                  <a:schemeClr val="accent1"/>
                </a:solidFill>
              </a:defRPr>
            </a:lvl1pPr>
            <a:lvl2pPr algn="l">
              <a:defRPr sz="1350">
                <a:solidFill>
                  <a:schemeClr val="tx2"/>
                </a:solidFill>
              </a:defRPr>
            </a:lvl2pPr>
            <a:lvl3pPr algn="l">
              <a:defRPr sz="1200">
                <a:solidFill>
                  <a:schemeClr val="tx2"/>
                </a:solidFill>
              </a:defRPr>
            </a:lvl3pPr>
            <a:lvl4pPr algn="l">
              <a:defRPr sz="1050">
                <a:solidFill>
                  <a:schemeClr val="tx2"/>
                </a:solidFill>
              </a:defRPr>
            </a:lvl4pPr>
            <a:lvl5pPr algn="l">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1500" b="1">
                <a:solidFill>
                  <a:schemeClr val="tx1"/>
                </a:solidFill>
                <a:latin typeface="+mj-lt"/>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03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304800" y="762000"/>
            <a:ext cx="8534400" cy="3886198"/>
          </a:xfrm>
          <a:prstGeom prst="rect">
            <a:avLst/>
          </a:prstGeom>
        </p:spPr>
        <p:txBody>
          <a:bodyPr lIns="274320" tIns="274320" rIns="274320" bIns="274320"/>
          <a:lstStyle>
            <a:lvl1pPr marL="0" indent="0">
              <a:buNone/>
              <a:defRPr sz="1500" b="0">
                <a:solidFill>
                  <a:schemeClr val="tx1"/>
                </a:solidFill>
              </a:defRPr>
            </a:lvl1pPr>
            <a:lvl2pPr>
              <a:defRPr sz="1500">
                <a:solidFill>
                  <a:schemeClr val="tx1"/>
                </a:solidFill>
              </a:defRPr>
            </a:lvl2pPr>
            <a:lvl3pPr>
              <a:defRPr sz="135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304800" y="4648200"/>
            <a:ext cx="85344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tx1"/>
                </a:solidFill>
              </a:defRPr>
            </a:lvl1pPr>
            <a:lvl2pPr>
              <a:defRPr sz="1050">
                <a:solidFill>
                  <a:schemeClr val="tx1"/>
                </a:solidFill>
              </a:defRPr>
            </a:lvl2pPr>
            <a:lvl3pPr>
              <a:defRPr sz="9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77633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304800" y="762000"/>
            <a:ext cx="8534400" cy="3886198"/>
          </a:xfrm>
          <a:prstGeom prst="rect">
            <a:avLst/>
          </a:prstGeom>
        </p:spPr>
        <p:txBody>
          <a:bodyPr lIns="274320" tIns="274320" rIns="274320" bIns="274320"/>
          <a:lstStyle>
            <a:lvl1pPr marL="0" indent="0">
              <a:buNone/>
              <a:defRPr sz="1500" b="0">
                <a:solidFill>
                  <a:schemeClr val="tx1"/>
                </a:solidFill>
              </a:defRPr>
            </a:lvl1pPr>
            <a:lvl2pPr>
              <a:defRPr sz="1500">
                <a:solidFill>
                  <a:schemeClr val="tx1"/>
                </a:solidFill>
              </a:defRPr>
            </a:lvl2pPr>
            <a:lvl3pPr>
              <a:defRPr sz="135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304800" y="4648200"/>
            <a:ext cx="85344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accent1"/>
                </a:solidFill>
              </a:defRPr>
            </a:lvl1pPr>
            <a:lvl2pPr>
              <a:defRPr sz="1050">
                <a:solidFill>
                  <a:schemeClr val="tx1"/>
                </a:solidFill>
              </a:defRPr>
            </a:lvl2pPr>
            <a:lvl3pPr>
              <a:defRPr sz="9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14460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648198"/>
            <a:ext cx="85344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accent1"/>
                </a:solidFill>
              </a:defRPr>
            </a:lvl1pPr>
            <a:lvl2pPr>
              <a:defRPr sz="1050">
                <a:solidFill>
                  <a:schemeClr val="accent1"/>
                </a:solidFill>
              </a:defRPr>
            </a:lvl2pPr>
            <a:lvl3pPr>
              <a:defRPr sz="900">
                <a:solidFill>
                  <a:schemeClr val="accent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304800" y="762000"/>
            <a:ext cx="8534400" cy="3886198"/>
          </a:xfrm>
          <a:prstGeom prst="rect">
            <a:avLst/>
          </a:prstGeom>
        </p:spPr>
        <p:txBody>
          <a:bodyPr lIns="274320" tIns="274320" rIns="274320" bIns="274320"/>
          <a:lstStyle>
            <a:lvl1pPr marL="0" indent="0">
              <a:buNone/>
              <a:defRPr sz="1500" b="0">
                <a:solidFill>
                  <a:schemeClr val="tx1"/>
                </a:solidFill>
              </a:defRPr>
            </a:lvl1pPr>
            <a:lvl2pPr>
              <a:defRPr sz="1500">
                <a:solidFill>
                  <a:schemeClr val="tx1"/>
                </a:solidFill>
              </a:defRPr>
            </a:lvl2pPr>
            <a:lvl3pPr>
              <a:defRPr sz="135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5523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1500" b="1">
                <a:solidFill>
                  <a:schemeClr val="tx1"/>
                </a:solidFill>
              </a:defRPr>
            </a:lvl1pPr>
            <a:lvl2pPr>
              <a:defRPr sz="135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762000"/>
            <a:ext cx="29718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1">
                <a:solidFill>
                  <a:schemeClr val="tx1"/>
                </a:solidFill>
              </a:defRPr>
            </a:lvl1pPr>
            <a:lvl2pPr>
              <a:defRPr sz="1050" b="1">
                <a:solidFill>
                  <a:schemeClr val="tx1"/>
                </a:solidFill>
              </a:defRPr>
            </a:lvl2pPr>
            <a:lvl3pPr>
              <a:defRPr sz="900" b="1">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729919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1500" b="1">
                <a:solidFill>
                  <a:schemeClr val="tx1"/>
                </a:solidFill>
              </a:defRPr>
            </a:lvl1pPr>
            <a:lvl2pPr>
              <a:defRPr sz="135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5867400" y="762000"/>
            <a:ext cx="29718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1">
                <a:solidFill>
                  <a:schemeClr val="accent1"/>
                </a:solidFill>
              </a:defRPr>
            </a:lvl1pPr>
            <a:lvl2pPr>
              <a:defRPr sz="1050" b="0">
                <a:solidFill>
                  <a:schemeClr val="tx1"/>
                </a:solidFill>
              </a:defRPr>
            </a:lvl2pPr>
            <a:lvl3pPr>
              <a:defRPr sz="9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5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dirty="0"/>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5855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1500" b="1">
                <a:solidFill>
                  <a:schemeClr val="tx1"/>
                </a:solidFill>
              </a:defRPr>
            </a:lvl1pPr>
            <a:lvl2pPr>
              <a:defRPr sz="135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5867400" y="762000"/>
            <a:ext cx="29718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1">
                <a:solidFill>
                  <a:schemeClr val="tx1"/>
                </a:solidFill>
              </a:defRPr>
            </a:lvl1pPr>
            <a:lvl2pPr>
              <a:defRPr sz="1050" b="0">
                <a:solidFill>
                  <a:schemeClr val="tx1"/>
                </a:solidFill>
              </a:defRPr>
            </a:lvl2pPr>
            <a:lvl3pPr>
              <a:defRPr sz="9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18565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454326" y="1066802"/>
            <a:ext cx="8384875" cy="201285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1500">
                <a:solidFill>
                  <a:schemeClr val="tx2"/>
                </a:solidFill>
              </a:defRPr>
            </a:lvl1pPr>
            <a:lvl2pPr>
              <a:defRPr sz="1350">
                <a:solidFill>
                  <a:schemeClr val="accent2"/>
                </a:solidFill>
              </a:defRPr>
            </a:lvl2pPr>
            <a:lvl3pPr>
              <a:defRPr sz="12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454326" y="3574376"/>
            <a:ext cx="8384875" cy="2077492"/>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500">
                <a:solidFill>
                  <a:schemeClr val="bg1"/>
                </a:solidFill>
              </a:defRPr>
            </a:lvl1pPr>
            <a:lvl2pPr>
              <a:defRPr sz="1350">
                <a:solidFill>
                  <a:schemeClr val="bg1"/>
                </a:solidFill>
              </a:defRPr>
            </a:lvl2pPr>
            <a:lvl3pPr marL="6858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Tree>
    <p:extLst>
      <p:ext uri="{BB962C8B-B14F-4D97-AF65-F5344CB8AC3E}">
        <p14:creationId xmlns:p14="http://schemas.microsoft.com/office/powerpoint/2010/main" val="1092960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5" name="Content Placeholder 4"/>
          <p:cNvSpPr>
            <a:spLocks noGrp="1"/>
          </p:cNvSpPr>
          <p:nvPr>
            <p:ph sz="half" idx="1"/>
          </p:nvPr>
        </p:nvSpPr>
        <p:spPr>
          <a:xfrm>
            <a:off x="304800" y="762001"/>
            <a:ext cx="4210050" cy="5029201"/>
          </a:xfrm>
          <a:prstGeom prst="rect">
            <a:avLst/>
          </a:prstGeom>
        </p:spPr>
        <p:txBody>
          <a:bodyPr lIns="274320" tIns="274320" rIns="274320" bIns="274320"/>
          <a:lstStyle>
            <a:lvl1pPr>
              <a:defRPr lang="en-US" sz="1500" dirty="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4629150" y="762001"/>
            <a:ext cx="4210050" cy="5029201"/>
          </a:xfrm>
          <a:prstGeom prst="rect">
            <a:avLst/>
          </a:prstGeom>
        </p:spPr>
        <p:txBody>
          <a:bodyPr lIns="274320" tIns="274320" rIns="274320" bIns="274320"/>
          <a:lstStyle>
            <a:lvl1pPr>
              <a:defRPr lang="en-US" sz="1500" dirty="0">
                <a:solidFill>
                  <a:schemeClr val="tx1"/>
                </a:solidFill>
              </a:defRPr>
            </a:lvl1pPr>
          </a:lstStyle>
          <a:p>
            <a:endParaRPr lang="en-US"/>
          </a:p>
        </p:txBody>
      </p:sp>
    </p:spTree>
    <p:extLst>
      <p:ext uri="{BB962C8B-B14F-4D97-AF65-F5344CB8AC3E}">
        <p14:creationId xmlns:p14="http://schemas.microsoft.com/office/powerpoint/2010/main" val="1029817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15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05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15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05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15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050">
                <a:solidFill>
                  <a:schemeClr val="tx1"/>
                </a:solidFill>
              </a:defRPr>
            </a:lvl1pPr>
          </a:lstStyle>
          <a:p>
            <a:endParaRPr lang="en-US"/>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87643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304800" y="838200"/>
            <a:ext cx="2609850" cy="5029201"/>
          </a:xfrm>
          <a:prstGeom prst="rect">
            <a:avLst/>
          </a:prstGeom>
        </p:spPr>
        <p:txBody>
          <a:bodyPr lIns="274320" tIns="274320" rIns="274320" bIns="274320"/>
          <a:lstStyle>
            <a:lvl1pPr>
              <a:defRPr lang="en-US" sz="1500" dirty="0">
                <a:solidFill>
                  <a:schemeClr val="tx1"/>
                </a:solidFill>
              </a:defRPr>
            </a:lvl1pPr>
          </a:lstStyle>
          <a:p>
            <a:endParaRPr lang="en-US"/>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3267075" y="838200"/>
            <a:ext cx="2609850" cy="5029201"/>
          </a:xfrm>
          <a:prstGeom prst="rect">
            <a:avLst/>
          </a:prstGeom>
        </p:spPr>
        <p:txBody>
          <a:bodyPr lIns="274320" tIns="274320" rIns="274320" bIns="274320"/>
          <a:lstStyle>
            <a:lvl1pPr>
              <a:defRPr lang="en-US" sz="1500" dirty="0">
                <a:solidFill>
                  <a:schemeClr val="tx1"/>
                </a:solidFill>
              </a:defRPr>
            </a:lvl1pPr>
          </a:lstStyle>
          <a:p>
            <a:endParaRPr lang="en-US"/>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6229350" y="838200"/>
            <a:ext cx="2609850" cy="5029201"/>
          </a:xfrm>
          <a:prstGeom prst="rect">
            <a:avLst/>
          </a:prstGeom>
        </p:spPr>
        <p:txBody>
          <a:bodyPr lIns="274320" tIns="274320" rIns="274320" bIns="274320"/>
          <a:lstStyle>
            <a:lvl1pPr>
              <a:defRPr lang="en-US" sz="1500" dirty="0">
                <a:solidFill>
                  <a:schemeClr val="tx1"/>
                </a:solidFill>
              </a:defRPr>
            </a:lvl1pPr>
          </a:lstStyle>
          <a:p>
            <a:endParaRPr lang="en-US"/>
          </a:p>
        </p:txBody>
      </p:sp>
    </p:spTree>
    <p:extLst>
      <p:ext uri="{BB962C8B-B14F-4D97-AF65-F5344CB8AC3E}">
        <p14:creationId xmlns:p14="http://schemas.microsoft.com/office/powerpoint/2010/main" val="2392053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4511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45B7A48-1656-2C3F-0296-FBEF4281ABE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866302B-9158-11F4-3B77-9F86EAAEC23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166858FE-C979-8B8E-03D2-C3C16DE57A6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AC82599C-5AEF-12A9-5E15-1FCCC1DE3FA7}"/>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0" y="762000"/>
            <a:ext cx="8534400" cy="2080570"/>
          </a:xfrm>
          <a:prstGeom prst="rect">
            <a:avLst/>
          </a:prstGeom>
          <a:noFill/>
          <a:ln w="15875" cap="rnd" cmpd="sng">
            <a:noFill/>
            <a:miter lim="800000"/>
          </a:ln>
          <a:effectLst/>
        </p:spPr>
        <p:txBody>
          <a:bodyPr wrap="square" lIns="274320" tIns="274320" rIns="274320" bIns="274320" numCol="1" spcCol="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7" name="Text Placeholder 6">
            <a:extLst>
              <a:ext uri="{FF2B5EF4-FFF2-40B4-BE49-F238E27FC236}">
                <a16:creationId xmlns:a16="http://schemas.microsoft.com/office/drawing/2014/main" id="{256E5B54-4089-96A7-2D9D-9DE3B556DE6C}"/>
              </a:ext>
            </a:extLst>
          </p:cNvPr>
          <p:cNvSpPr>
            <a:spLocks noGrp="1"/>
          </p:cNvSpPr>
          <p:nvPr>
            <p:ph type="body" sz="half" idx="18"/>
          </p:nvPr>
        </p:nvSpPr>
        <p:spPr>
          <a:xfrm>
            <a:off x="304800" y="4283179"/>
            <a:ext cx="8534400" cy="172354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1" spcCol="0">
            <a:spAutoFit/>
          </a:bodyPr>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8" name="Footer Placeholder 4">
            <a:extLst>
              <a:ext uri="{FF2B5EF4-FFF2-40B4-BE49-F238E27FC236}">
                <a16:creationId xmlns:a16="http://schemas.microsoft.com/office/drawing/2014/main" id="{56C41BB5-1EEC-FCDB-01DA-7245FD308E5F}"/>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EDE784D3-CB7A-BC89-24C2-BFB1A76006C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9566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5758650-6057-27BA-3042-74E6ED3D258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5F3A14D9-11BE-48EC-BFD4-7B66ECAF999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7" name="TextBox 6">
            <a:extLst>
              <a:ext uri="{FF2B5EF4-FFF2-40B4-BE49-F238E27FC236}">
                <a16:creationId xmlns:a16="http://schemas.microsoft.com/office/drawing/2014/main" id="{4E2DD23C-49EE-C657-D737-13CB53F52F7D}"/>
              </a:ext>
            </a:extLst>
          </p:cNvPr>
          <p:cNvSpPr txBox="1"/>
          <p:nvPr userDrawn="1"/>
        </p:nvSpPr>
        <p:spPr>
          <a:xfrm>
            <a:off x="5638800" y="914400"/>
            <a:ext cx="3124200" cy="1292662"/>
          </a:xfrm>
          <a:prstGeom prst="rect">
            <a:avLst/>
          </a:prstGeom>
          <a:solidFill>
            <a:schemeClr val="accent1">
              <a:lumMod val="20000"/>
              <a:lumOff val="80000"/>
            </a:schemeClr>
          </a:solidFill>
          <a:ln w="15875">
            <a:solidFill>
              <a:srgbClr val="00AEC7"/>
            </a:solidFill>
          </a:ln>
          <a:effectLst>
            <a:outerShdw blurRad="50800" dist="38100" dir="2700000" algn="tl" rotWithShape="0">
              <a:prstClr val="black">
                <a:alpha val="40000"/>
              </a:prstClr>
            </a:outerShdw>
          </a:effectLst>
        </p:spPr>
        <p:txBody>
          <a:bodyPr wrap="square" lIns="182880" tIns="182880" rIns="182880" bIns="182880" rtlCol="0">
            <a:spAutoFit/>
          </a:bodyPr>
          <a:lstStyle/>
          <a:p>
            <a:pPr lvl="0"/>
            <a:r>
              <a:rPr lang="en-US" sz="1600" dirty="0">
                <a:solidFill>
                  <a:schemeClr val="tx1"/>
                </a:solidFill>
              </a:rPr>
              <a:t>Click to edit Master text styles</a:t>
            </a:r>
          </a:p>
          <a:p>
            <a:pPr marL="742950" lvl="1" indent="-285750">
              <a:buFont typeface="Arial" panose="020B0604020202020204" pitchFamily="34" charset="0"/>
              <a:buChar char="•"/>
            </a:pPr>
            <a:r>
              <a:rPr lang="en-US" sz="1400" dirty="0">
                <a:solidFill>
                  <a:schemeClr val="tx1"/>
                </a:solidFill>
              </a:rPr>
              <a:t>Second level</a:t>
            </a:r>
          </a:p>
          <a:p>
            <a:pPr marL="1085850" lvl="2" indent="-171450">
              <a:buFont typeface="Arial" panose="020B0604020202020204" pitchFamily="34" charset="0"/>
              <a:buChar char="•"/>
            </a:pPr>
            <a:r>
              <a:rPr lang="en-US" sz="1200" dirty="0">
                <a:solidFill>
                  <a:schemeClr val="tx1"/>
                </a:solidFill>
              </a:rPr>
              <a:t>Third level</a:t>
            </a:r>
          </a:p>
          <a:p>
            <a:endParaRPr lang="en-US" dirty="0">
              <a:solidFill>
                <a:schemeClr val="tx1"/>
              </a:solidFill>
            </a:endParaRPr>
          </a:p>
        </p:txBody>
      </p:sp>
    </p:spTree>
    <p:extLst>
      <p:ext uri="{BB962C8B-B14F-4D97-AF65-F5344CB8AC3E}">
        <p14:creationId xmlns:p14="http://schemas.microsoft.com/office/powerpoint/2010/main" val="26432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318504"/>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
          </p:nvPr>
        </p:nvSpPr>
        <p:spPr>
          <a:xfrm>
            <a:off x="304800" y="762000"/>
            <a:ext cx="5181600" cy="52578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4FB953F4-81A3-8A2B-DF43-0A159C2AABC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10" name="Slide Number Placeholder 5">
            <a:extLst>
              <a:ext uri="{FF2B5EF4-FFF2-40B4-BE49-F238E27FC236}">
                <a16:creationId xmlns:a16="http://schemas.microsoft.com/office/drawing/2014/main" id="{FF00FF52-E6F1-3C2A-4808-5A12AA3953E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833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45720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318504"/>
          </a:xfrm>
          <a:prstGeom prst="rect">
            <a:avLst/>
          </a:prstGeom>
          <a:solidFill>
            <a:srgbClr val="E6EBF0"/>
          </a:solidFill>
        </p:spPr>
        <p:txBody>
          <a:bodyPr lIns="274320" tIns="1005840" rIns="274320" bIns="731520"/>
          <a:lstStyle>
            <a:lvl1pPr marL="0" indent="0">
              <a:buNone/>
              <a:defRPr sz="2000" b="0">
                <a:solidFill>
                  <a:schemeClr val="accent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08A006D7-B111-59A0-C107-A7629026341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025D1E40-D3DE-D4F4-AD78-7AD3CD8F1D68}"/>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52831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324604"/>
            <a:ext cx="533399" cy="533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324600"/>
            <a:ext cx="124369" cy="53339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3246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3246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8200" y="6096000"/>
            <a:ext cx="1181868" cy="457200"/>
          </a:xfrm>
          <a:prstGeom prst="rect">
            <a:avLst/>
          </a:prstGeom>
        </p:spPr>
      </p:pic>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TextBox 2">
            <a:extLst>
              <a:ext uri="{FF2B5EF4-FFF2-40B4-BE49-F238E27FC236}">
                <a16:creationId xmlns:a16="http://schemas.microsoft.com/office/drawing/2014/main" id="{1D58BBB7-4F61-67AB-A4FB-BF4DCCE49743}"/>
              </a:ext>
            </a:extLst>
          </p:cNvPr>
          <p:cNvSpPr txBox="1"/>
          <p:nvPr userDrawn="1"/>
        </p:nvSpPr>
        <p:spPr>
          <a:xfrm>
            <a:off x="54675" y="6324600"/>
            <a:ext cx="2840925" cy="400110"/>
          </a:xfrm>
          <a:prstGeom prst="rect">
            <a:avLst/>
          </a:prstGeom>
          <a:noFill/>
        </p:spPr>
        <p:txBody>
          <a:bodyPr wrap="square" rtlCol="0">
            <a:spAutoFit/>
          </a:bodyPr>
          <a:lstStyle/>
          <a:p>
            <a:pPr algn="l"/>
            <a:endParaRPr lang="en-US" sz="1000" b="0" baseline="0" dirty="0">
              <a:solidFill>
                <a:schemeClr val="tx1"/>
              </a:solidFill>
            </a:endParaRPr>
          </a:p>
          <a:p>
            <a:pPr algn="l"/>
            <a:r>
              <a:rPr lang="en-US" sz="1000" b="0" baseline="0" dirty="0">
                <a:solidFill>
                  <a:schemeClr val="tx1"/>
                </a:solidFill>
              </a:rPr>
              <a:t>Public</a:t>
            </a:r>
            <a:endParaRPr lang="en-US" sz="1000" b="0" dirty="0">
              <a:solidFill>
                <a:schemeClr val="tx1"/>
              </a:solidFill>
            </a:endParaRPr>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39" r:id="rId5"/>
    <p:sldLayoutId id="2147483719" r:id="rId6"/>
    <p:sldLayoutId id="2147483713" r:id="rId7"/>
    <p:sldLayoutId id="2147483714" r:id="rId8"/>
    <p:sldLayoutId id="2147483716" r:id="rId9"/>
    <p:sldLayoutId id="2147483740" r:id="rId10"/>
    <p:sldLayoutId id="2147483717" r:id="rId11"/>
    <p:sldLayoutId id="2147483720" r:id="rId12"/>
    <p:sldLayoutId id="2147483666" r:id="rId13"/>
    <p:sldLayoutId id="2147483737" r:id="rId14"/>
    <p:sldLayoutId id="2147483721"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3" y="6477006"/>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5" name="Footer Placeholder 4"/>
          <p:cNvSpPr>
            <a:spLocks noGrp="1"/>
          </p:cNvSpPr>
          <p:nvPr>
            <p:ph type="ftr" sz="quarter" idx="3"/>
          </p:nvPr>
        </p:nvSpPr>
        <p:spPr>
          <a:xfrm>
            <a:off x="25527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cxnSp>
        <p:nvCxnSpPr>
          <p:cNvPr id="7" name="Straight Connector 6"/>
          <p:cNvCxnSpPr>
            <a:cxnSpLocks/>
          </p:cNvCxnSpPr>
          <p:nvPr userDrawn="1"/>
        </p:nvCxnSpPr>
        <p:spPr>
          <a:xfrm>
            <a:off x="76200" y="6477000"/>
            <a:ext cx="495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1600200" y="6477006"/>
            <a:ext cx="7452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0" y="6480104"/>
            <a:ext cx="1030618" cy="323165"/>
          </a:xfrm>
          <a:prstGeom prst="rect">
            <a:avLst/>
          </a:prstGeom>
          <a:noFill/>
        </p:spPr>
        <p:txBody>
          <a:bodyPr wrap="square" rtlCol="0">
            <a:spAutoFit/>
          </a:bodyPr>
          <a:lstStyle/>
          <a:p>
            <a:r>
              <a:rPr lang="en-US" sz="750" b="1">
                <a:solidFill>
                  <a:srgbClr val="5B6770"/>
                </a:solidFill>
              </a:rPr>
              <a:t>Item 4.2</a:t>
            </a:r>
          </a:p>
          <a:p>
            <a:r>
              <a:rPr lang="en-US" sz="750" b="1">
                <a:solidFill>
                  <a:srgbClr val="5B6770"/>
                </a:solidFill>
              </a:rPr>
              <a:t>ERCOT 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pic>
        <p:nvPicPr>
          <p:cNvPr id="3" name="Picture 2">
            <a:extLst>
              <a:ext uri="{FF2B5EF4-FFF2-40B4-BE49-F238E27FC236}">
                <a16:creationId xmlns:a16="http://schemas.microsoft.com/office/drawing/2014/main" id="{C0578DE2-3155-2E8B-BE55-260C3ABC19B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54031" y="6217200"/>
            <a:ext cx="897566" cy="462959"/>
          </a:xfrm>
          <a:prstGeom prst="rect">
            <a:avLst/>
          </a:prstGeom>
        </p:spPr>
      </p:pic>
    </p:spTree>
    <p:extLst>
      <p:ext uri="{BB962C8B-B14F-4D97-AF65-F5344CB8AC3E}">
        <p14:creationId xmlns:p14="http://schemas.microsoft.com/office/powerpoint/2010/main" val="119925088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ercot.com/files/docs/2023/09/01/2_refresher-on-real-time-co-optimization-key-principles-rtcbtf-090823_v2.pptx" TargetMode="External"/><Relationship Id="rId2" Type="http://schemas.openxmlformats.org/officeDocument/2006/relationships/hyperlink" Target="https://www.ercot.com/mktrules/puctDirectives/kp1p4"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ercot.com/files/docs/2023/09/01/2_refresher-on-real-time-co-optimization-key-principles-rtcbtf-090823_v2.pptx" TargetMode="External"/><Relationship Id="rId2" Type="http://schemas.openxmlformats.org/officeDocument/2006/relationships/hyperlink" Target="https://www.ercot.com/mktrules/puctDirectives/kp1p4"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rcot.com/files/docs/2023/09/01/2_refresher-on-real-time-co-optimization-key-principles-rtcbtf-090823_v2.pptx" TargetMode="External"/><Relationship Id="rId2" Type="http://schemas.openxmlformats.org/officeDocument/2006/relationships/hyperlink" Target="https://www.ercot.com/mktrules/puctDirectives/kp1p3"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rcot.com/files/docs/2023/09/01/2_refresher-on-real-time-co-optimization-key-principles-rtcbtf-090823_v2.pptx" TargetMode="External"/><Relationship Id="rId2" Type="http://schemas.openxmlformats.org/officeDocument/2006/relationships/hyperlink" Target="https://www.ercot.com/mktrules/puctDirectives/kp1p3"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www.ercot.com/mktrules/puctDirectives/kp1p5" TargetMode="External"/><Relationship Id="rId2" Type="http://schemas.openxmlformats.org/officeDocument/2006/relationships/hyperlink" Target="https://www.ercot.com/mktrules/puctDirectives/kp1p3" TargetMode="External"/><Relationship Id="rId1" Type="http://schemas.openxmlformats.org/officeDocument/2006/relationships/slideLayout" Target="../slideLayouts/slideLayout17.xml"/><Relationship Id="rId4" Type="http://schemas.openxmlformats.org/officeDocument/2006/relationships/hyperlink" Target="https://www.ercot.com/files/docs/2023/09/01/2_refresher-on-real-time-co-optimization-key-principles-rtcbtf-090823_v2.ppt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rcot.com/services/mdt/userguides"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rcot.com/services/mdt/xsds"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ercot/api-specs/tree/ews_rtc_b_updates/ews" TargetMode="External"/><Relationship Id="rId2" Type="http://schemas.openxmlformats.org/officeDocument/2006/relationships/hyperlink" Target="https://developer.ercot.com/" TargetMode="Externa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rcot.com/services/mdt/xsds"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hyperlink" Target="mailto:Sreenivas.Badri@ercot.com" TargetMode="Externa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ercot.com/calendar/05152024-RTC_B-project-Technical-Workshops" TargetMode="External"/><Relationship Id="rId2" Type="http://schemas.openxmlformats.org/officeDocument/2006/relationships/hyperlink" Target="https://www.ercot.com/calendar/05062024-RTC_B-project-Technical-Workshops"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3810000" y="1674673"/>
            <a:ext cx="4953000" cy="2215991"/>
          </a:xfrm>
          <a:prstGeom prst="rect">
            <a:avLst/>
          </a:prstGeom>
          <a:noFill/>
        </p:spPr>
        <p:txBody>
          <a:bodyPr wrap="square" rtlCol="0">
            <a:spAutoFit/>
          </a:bodyPr>
          <a:lstStyle/>
          <a:p>
            <a:r>
              <a:rPr lang="en-US" sz="2400" b="1" dirty="0"/>
              <a:t>RTC+B Technical Workshops</a:t>
            </a:r>
          </a:p>
          <a:p>
            <a:endParaRPr lang="en-US" sz="2400" b="1" dirty="0">
              <a:solidFill>
                <a:schemeClr val="tx2"/>
              </a:solidFill>
            </a:endParaRPr>
          </a:p>
          <a:p>
            <a:endParaRPr lang="en-US" dirty="0">
              <a:solidFill>
                <a:schemeClr val="tx2"/>
              </a:solidFill>
            </a:endParaRPr>
          </a:p>
          <a:p>
            <a:r>
              <a:rPr lang="en-US" dirty="0">
                <a:solidFill>
                  <a:schemeClr val="tx2"/>
                </a:solidFill>
              </a:rPr>
              <a:t>ERCOT Staff</a:t>
            </a:r>
          </a:p>
          <a:p>
            <a:endParaRPr lang="en-US" dirty="0">
              <a:solidFill>
                <a:schemeClr val="tx2"/>
              </a:solidFill>
            </a:endParaRPr>
          </a:p>
          <a:p>
            <a:r>
              <a:rPr lang="en-US" dirty="0">
                <a:solidFill>
                  <a:schemeClr val="tx2"/>
                </a:solidFill>
              </a:rPr>
              <a:t>June 06, 2024</a:t>
            </a:r>
          </a:p>
          <a:p>
            <a:endParaRPr lang="en-US" dirty="0">
              <a:solidFill>
                <a:schemeClr val="tx2"/>
              </a:solidFill>
            </a:endParaRP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RTC+B ICCP Telemetry Points</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9" name="Content Placeholder 4">
            <a:extLst>
              <a:ext uri="{FF2B5EF4-FFF2-40B4-BE49-F238E27FC236}">
                <a16:creationId xmlns:a16="http://schemas.microsoft.com/office/drawing/2014/main" id="{21911F68-9EC0-FC3B-EFD9-577619089E92}"/>
              </a:ext>
            </a:extLst>
          </p:cNvPr>
          <p:cNvSpPr>
            <a:spLocks noGrp="1"/>
          </p:cNvSpPr>
          <p:nvPr>
            <p:ph idx="1"/>
          </p:nvPr>
        </p:nvSpPr>
        <p:spPr>
          <a:xfrm>
            <a:off x="228600" y="814633"/>
            <a:ext cx="8534400" cy="3200400"/>
          </a:xfrm>
        </p:spPr>
        <p:txBody>
          <a:bodyPr/>
          <a:lstStyle/>
          <a:p>
            <a:r>
              <a:rPr lang="en-US" sz="1800" dirty="0"/>
              <a:t>Correction to Power Augmentation Capacity Telemetry Point </a:t>
            </a:r>
          </a:p>
          <a:p>
            <a:pPr lvl="1"/>
            <a:r>
              <a:rPr lang="en-US" sz="1600" dirty="0"/>
              <a:t> It is Power Augmentation Capacity MW, not a status flag</a:t>
            </a:r>
          </a:p>
          <a:p>
            <a:r>
              <a:rPr lang="en-US" sz="1800" dirty="0"/>
              <a:t>Added 3 additional outbound (ERCOT to QSE) telemetry points at resource level. These are status flags.</a:t>
            </a:r>
          </a:p>
          <a:p>
            <a:pPr lvl="1"/>
            <a:r>
              <a:rPr lang="en-US" sz="1400" dirty="0"/>
              <a:t>ONSC RRA Active</a:t>
            </a:r>
          </a:p>
          <a:p>
            <a:pPr lvl="1"/>
            <a:r>
              <a:rPr lang="en-US" sz="1400" dirty="0"/>
              <a:t>ONSC ECRS Active</a:t>
            </a:r>
          </a:p>
          <a:p>
            <a:pPr lvl="1"/>
            <a:r>
              <a:rPr lang="en-US" sz="1400" dirty="0"/>
              <a:t>FFR Active</a:t>
            </a:r>
          </a:p>
          <a:p>
            <a:pPr marL="457200" lvl="1" indent="0">
              <a:buNone/>
            </a:pPr>
            <a:endParaRPr lang="en-US" sz="2000" dirty="0"/>
          </a:p>
          <a:p>
            <a:pPr marL="457200" lvl="1" indent="0">
              <a:buNone/>
            </a:pPr>
            <a:endParaRPr lang="en-US" sz="2000" dirty="0"/>
          </a:p>
          <a:p>
            <a:pPr marL="0" indent="0">
              <a:buNone/>
            </a:pPr>
            <a:endParaRPr lang="en-US" sz="2800" dirty="0"/>
          </a:p>
          <a:p>
            <a:pPr marL="0" indent="0">
              <a:buNone/>
            </a:pPr>
            <a:endParaRPr lang="en-US" sz="2800" dirty="0"/>
          </a:p>
          <a:p>
            <a:endParaRPr lang="en-US" sz="2000" dirty="0"/>
          </a:p>
          <a:p>
            <a:pPr marL="0" indent="0">
              <a:buNone/>
            </a:pPr>
            <a:endParaRPr lang="en-US" sz="2000" dirty="0"/>
          </a:p>
          <a:p>
            <a:endParaRPr lang="en-US" sz="2000" dirty="0"/>
          </a:p>
          <a:p>
            <a:endParaRPr lang="en-US" sz="2000" dirty="0"/>
          </a:p>
          <a:p>
            <a:endParaRPr lang="en-US" sz="2000" dirty="0"/>
          </a:p>
          <a:p>
            <a:pPr marL="0" indent="0">
              <a:buNone/>
            </a:pPr>
            <a:endParaRPr lang="en-US" sz="2400" dirty="0"/>
          </a:p>
          <a:p>
            <a:pPr marL="0" indent="0">
              <a:buNone/>
            </a:pPr>
            <a:endParaRPr lang="en-US" sz="2800" dirty="0"/>
          </a:p>
          <a:p>
            <a:pPr marL="0" indent="0">
              <a:buNone/>
            </a:pPr>
            <a:endParaRPr lang="en-US" sz="2800"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marL="0" indent="0">
              <a:buNone/>
            </a:pPr>
            <a:endParaRPr lang="en-US" dirty="0"/>
          </a:p>
        </p:txBody>
      </p:sp>
      <p:pic>
        <p:nvPicPr>
          <p:cNvPr id="8" name="Picture 7">
            <a:extLst>
              <a:ext uri="{FF2B5EF4-FFF2-40B4-BE49-F238E27FC236}">
                <a16:creationId xmlns:a16="http://schemas.microsoft.com/office/drawing/2014/main" id="{77A94EF2-03A9-66B0-CF3B-6630E9BD7787}"/>
              </a:ext>
            </a:extLst>
          </p:cNvPr>
          <p:cNvPicPr>
            <a:picLocks noChangeAspect="1"/>
          </p:cNvPicPr>
          <p:nvPr/>
        </p:nvPicPr>
        <p:blipFill>
          <a:blip r:embed="rId2"/>
          <a:stretch>
            <a:fillRect/>
          </a:stretch>
        </p:blipFill>
        <p:spPr>
          <a:xfrm>
            <a:off x="120112" y="2839009"/>
            <a:ext cx="8795288" cy="3239229"/>
          </a:xfrm>
          <a:prstGeom prst="rect">
            <a:avLst/>
          </a:prstGeom>
        </p:spPr>
      </p:pic>
    </p:spTree>
    <p:extLst>
      <p:ext uri="{BB962C8B-B14F-4D97-AF65-F5344CB8AC3E}">
        <p14:creationId xmlns:p14="http://schemas.microsoft.com/office/powerpoint/2010/main" val="141586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RTC+B ICCP Telemetry Points Description</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9" name="Content Placeholder 4">
            <a:extLst>
              <a:ext uri="{FF2B5EF4-FFF2-40B4-BE49-F238E27FC236}">
                <a16:creationId xmlns:a16="http://schemas.microsoft.com/office/drawing/2014/main" id="{21911F68-9EC0-FC3B-EFD9-577619089E92}"/>
              </a:ext>
            </a:extLst>
          </p:cNvPr>
          <p:cNvSpPr>
            <a:spLocks noGrp="1"/>
          </p:cNvSpPr>
          <p:nvPr>
            <p:ph idx="1"/>
          </p:nvPr>
        </p:nvSpPr>
        <p:spPr>
          <a:xfrm>
            <a:off x="228600" y="814633"/>
            <a:ext cx="8534400" cy="3200400"/>
          </a:xfrm>
        </p:spPr>
        <p:txBody>
          <a:bodyPr/>
          <a:lstStyle/>
          <a:p>
            <a:endParaRPr lang="en-US" sz="1800" dirty="0"/>
          </a:p>
          <a:p>
            <a:pPr marL="0" indent="0">
              <a:buNone/>
            </a:pPr>
            <a:endParaRPr lang="en-US" sz="1800" dirty="0"/>
          </a:p>
          <a:p>
            <a:r>
              <a:rPr lang="en-US" sz="2800" dirty="0"/>
              <a:t>RTC+B ICCP Telemetry Points Description – Slides 12-16</a:t>
            </a:r>
          </a:p>
          <a:p>
            <a:pPr marL="457200" lvl="1" indent="0">
              <a:buNone/>
            </a:pPr>
            <a:endParaRPr lang="en-US" sz="2000" dirty="0"/>
          </a:p>
          <a:p>
            <a:pPr marL="0" indent="0">
              <a:buNone/>
            </a:pPr>
            <a:endParaRPr lang="en-US" sz="2800" dirty="0"/>
          </a:p>
          <a:p>
            <a:pPr marL="0" indent="0">
              <a:buNone/>
            </a:pPr>
            <a:endParaRPr lang="en-US" sz="2800" dirty="0"/>
          </a:p>
          <a:p>
            <a:endParaRPr lang="en-US" sz="2000" dirty="0"/>
          </a:p>
          <a:p>
            <a:pPr marL="0" indent="0">
              <a:buNone/>
            </a:pPr>
            <a:endParaRPr lang="en-US" sz="2000" dirty="0"/>
          </a:p>
          <a:p>
            <a:endParaRPr lang="en-US" sz="2000" dirty="0"/>
          </a:p>
          <a:p>
            <a:pPr marL="0" indent="0">
              <a:buNone/>
            </a:pPr>
            <a:endParaRPr lang="en-US" sz="2000" dirty="0"/>
          </a:p>
          <a:p>
            <a:endParaRPr lang="en-US" sz="2000" dirty="0"/>
          </a:p>
          <a:p>
            <a:pPr marL="0" indent="0">
              <a:buNone/>
            </a:pPr>
            <a:endParaRPr lang="en-US" sz="2400" dirty="0"/>
          </a:p>
          <a:p>
            <a:pPr marL="0" indent="0">
              <a:buNone/>
            </a:pPr>
            <a:endParaRPr lang="en-US" sz="2800" dirty="0"/>
          </a:p>
          <a:p>
            <a:pPr marL="0" indent="0">
              <a:buNone/>
            </a:pPr>
            <a:endParaRPr lang="en-US" sz="2800"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marL="0" indent="0">
              <a:buNone/>
            </a:pPr>
            <a:endParaRPr lang="en-US" dirty="0"/>
          </a:p>
        </p:txBody>
      </p:sp>
    </p:spTree>
    <p:extLst>
      <p:ext uri="{BB962C8B-B14F-4D97-AF65-F5344CB8AC3E}">
        <p14:creationId xmlns:p14="http://schemas.microsoft.com/office/powerpoint/2010/main" val="3455247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7463E2-BE54-9C33-BE39-85FB6679CC62}"/>
              </a:ext>
            </a:extLst>
          </p:cNvPr>
          <p:cNvSpPr>
            <a:spLocks noGrp="1"/>
          </p:cNvSpPr>
          <p:nvPr>
            <p:ph type="title"/>
          </p:nvPr>
        </p:nvSpPr>
        <p:spPr/>
        <p:txBody>
          <a:bodyPr/>
          <a:lstStyle/>
          <a:p>
            <a:r>
              <a:rPr lang="en-US" sz="2400" dirty="0"/>
              <a:t>Resource Ancillary Service Telemetry from QSE</a:t>
            </a:r>
          </a:p>
        </p:txBody>
      </p:sp>
      <p:graphicFrame>
        <p:nvGraphicFramePr>
          <p:cNvPr id="5" name="Content Placeholder 4">
            <a:extLst>
              <a:ext uri="{FF2B5EF4-FFF2-40B4-BE49-F238E27FC236}">
                <a16:creationId xmlns:a16="http://schemas.microsoft.com/office/drawing/2014/main" id="{EE702E36-CBB8-DFEE-CA55-1EA719845624}"/>
              </a:ext>
            </a:extLst>
          </p:cNvPr>
          <p:cNvGraphicFramePr>
            <a:graphicFrameLocks noGrp="1"/>
          </p:cNvGraphicFramePr>
          <p:nvPr>
            <p:ph idx="1"/>
          </p:nvPr>
        </p:nvGraphicFramePr>
        <p:xfrm>
          <a:off x="685800" y="1675229"/>
          <a:ext cx="7772400" cy="444121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897107408"/>
                    </a:ext>
                  </a:extLst>
                </a:gridCol>
                <a:gridCol w="914400">
                  <a:extLst>
                    <a:ext uri="{9D8B030D-6E8A-4147-A177-3AD203B41FA5}">
                      <a16:colId xmlns:a16="http://schemas.microsoft.com/office/drawing/2014/main" val="2454279614"/>
                    </a:ext>
                  </a:extLst>
                </a:gridCol>
                <a:gridCol w="3200400">
                  <a:extLst>
                    <a:ext uri="{9D8B030D-6E8A-4147-A177-3AD203B41FA5}">
                      <a16:colId xmlns:a16="http://schemas.microsoft.com/office/drawing/2014/main" val="835389000"/>
                    </a:ext>
                  </a:extLst>
                </a:gridCol>
                <a:gridCol w="2438400">
                  <a:extLst>
                    <a:ext uri="{9D8B030D-6E8A-4147-A177-3AD203B41FA5}">
                      <a16:colId xmlns:a16="http://schemas.microsoft.com/office/drawing/2014/main" val="2395223304"/>
                    </a:ext>
                  </a:extLst>
                </a:gridCol>
              </a:tblGrid>
              <a:tr h="418518">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Product or Sub-product </a:t>
                      </a:r>
                    </a:p>
                  </a:txBody>
                  <a:tcPr marL="8202" marR="8202" marT="8202" marB="0" anchor="ctr"/>
                </a:tc>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Unit </a:t>
                      </a:r>
                    </a:p>
                  </a:txBody>
                  <a:tcPr marL="8202" marR="8202" marT="8202" marB="0" anchor="ctr"/>
                </a:tc>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Description</a:t>
                      </a:r>
                    </a:p>
                  </a:txBody>
                  <a:tcPr marL="8202" marR="8202" marT="8202" marB="0" anchor="ctr"/>
                </a:tc>
                <a:tc>
                  <a:txBody>
                    <a:bodyPr/>
                    <a:lstStyle/>
                    <a:p>
                      <a:pPr algn="ctr" fontAlgn="b"/>
                      <a:r>
                        <a:rPr lang="en-US" sz="1100" u="none" strike="noStrike" dirty="0">
                          <a:effectLst/>
                        </a:rPr>
                        <a:t>References</a:t>
                      </a:r>
                      <a:endParaRPr lang="en-US" sz="1100" b="1"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1431080610"/>
                  </a:ext>
                </a:extLst>
              </a:tr>
              <a:tr h="918897">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Regulation Up Ramp Rate</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MW/Minute </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l" fontAlgn="ctr"/>
                      <a:r>
                        <a:rPr lang="en-US" sz="1000" u="none" strike="noStrike" dirty="0">
                          <a:solidFill>
                            <a:schemeClr val="tx2"/>
                          </a:solidFill>
                          <a:effectLst/>
                          <a:latin typeface="Calibri" panose="020F0502020204030204" pitchFamily="34" charset="0"/>
                          <a:cs typeface="Calibri" panose="020F0502020204030204" pitchFamily="34" charset="0"/>
                        </a:rPr>
                        <a:t>5-Minute blended ramp rate that reflects the current physical capability of the qualified resource to provide Regulation Up. In addition to the Resource Limits and Regulation Up qualified MW, limits amount of Regulation Up that SCED can award to the Resource.</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rowSpan="4">
                  <a:txBody>
                    <a:bodyPr/>
                    <a:lstStyle/>
                    <a:p>
                      <a:pPr lvl="0" algn="l" fontAlgn="ctr"/>
                      <a:r>
                        <a:rPr lang="en-US" sz="1000" u="none" strike="noStrike" dirty="0">
                          <a:solidFill>
                            <a:schemeClr val="accent2"/>
                          </a:solidFill>
                          <a:effectLst/>
                          <a:latin typeface="Calibri" panose="020F0502020204030204" pitchFamily="34" charset="0"/>
                          <a:cs typeface="Calibri" panose="020F0502020204030204" pitchFamily="34" charset="0"/>
                        </a:rPr>
                        <a:t> 1. RTC Key Principle 1.4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2"/>
                          </a:solidFill>
                          <a:effectLst/>
                          <a:latin typeface="Calibri" panose="020F0502020204030204" pitchFamily="34" charset="0"/>
                          <a:cs typeface="Calibri" panose="020F0502020204030204" pitchFamily="34" charset="0"/>
                        </a:rPr>
                        <a:t>        </a:t>
                      </a:r>
                      <a:r>
                        <a:rPr lang="en-US" sz="1000" u="sng" kern="100" dirty="0">
                          <a:solidFill>
                            <a:srgbClr val="7030A0"/>
                          </a:solidFill>
                          <a:effectLst/>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https://www.ercot.com/mktrules/puctDirectives/kp1p4</a:t>
                      </a:r>
                      <a:endParaRPr lang="en-US" sz="1000" u="sng" kern="100" dirty="0">
                        <a:solidFill>
                          <a:srgbClr val="7030A0"/>
                        </a:solidFill>
                        <a:effectLst/>
                        <a:latin typeface="Calibri" panose="020F0502020204030204" pitchFamily="34" charset="0"/>
                        <a:cs typeface="Times New Roman" panose="02020603050405020304" pitchFamily="18" charset="0"/>
                      </a:endParaRPr>
                    </a:p>
                    <a:p>
                      <a:pPr lvl="1" algn="l" fontAlgn="ctr"/>
                      <a:endParaRPr lang="en-US" sz="1000" u="none" strike="noStrike" dirty="0">
                        <a:solidFill>
                          <a:schemeClr val="accent2"/>
                        </a:solidFill>
                        <a:effectLst/>
                        <a:latin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2"/>
                          </a:solidFill>
                          <a:effectLst/>
                          <a:latin typeface="Calibri" panose="020F0502020204030204" pitchFamily="34" charset="0"/>
                          <a:cs typeface="Calibri" panose="020F0502020204030204" pitchFamily="34" charset="0"/>
                        </a:rPr>
                        <a:t>2. </a:t>
                      </a:r>
                      <a:r>
                        <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RTCBTF refresher, as presented in RTCBTF on  9/7/2023</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sng"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https://www.ercot.com/files/docs/2023/09/01/2_refresher-on-real-time-co-optimization-key-principles-rtcbtf-090823_v2.pptx</a:t>
                      </a:r>
                      <a:endParaRPr lang="en-US" sz="1000" u="sng"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u="sng"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3. NPRR1010 6.5.5.2 (2) (q)</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4. NPRR1010 6.5.5.2 (5) (m)</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lvl="1" algn="l" fontAlgn="ctr"/>
                      <a:endParaRPr lang="en-US" sz="1000" u="none" strike="noStrike" dirty="0">
                        <a:solidFill>
                          <a:schemeClr val="accent2"/>
                        </a:solidFill>
                        <a:effectLst/>
                        <a:latin typeface="Calibri" panose="020F0502020204030204" pitchFamily="34" charset="0"/>
                        <a:cs typeface="Calibri" panose="020F0502020204030204" pitchFamily="34" charset="0"/>
                      </a:endParaRPr>
                    </a:p>
                    <a:p>
                      <a:pPr lvl="1" algn="l" fontAlgn="ctr"/>
                      <a:endParaRPr lang="en-US" sz="1000" u="none" strike="noStrike" dirty="0">
                        <a:solidFill>
                          <a:schemeClr val="accent2"/>
                        </a:solidFill>
                        <a:effectLst/>
                        <a:latin typeface="Calibri" panose="020F0502020204030204" pitchFamily="34" charset="0"/>
                        <a:cs typeface="Calibri" panose="020F0502020204030204" pitchFamily="34" charset="0"/>
                      </a:endParaRPr>
                    </a:p>
                    <a:p>
                      <a:pPr lvl="1" algn="l" fontAlgn="ctr"/>
                      <a:r>
                        <a:rPr lang="en-US" sz="1000" u="none" strike="noStrike" dirty="0">
                          <a:solidFill>
                            <a:schemeClr val="accent2"/>
                          </a:solidFill>
                          <a:effectLst/>
                          <a:latin typeface="Calibri" panose="020F0502020204030204" pitchFamily="34" charset="0"/>
                          <a:cs typeface="Calibri" panose="020F0502020204030204" pitchFamily="34" charset="0"/>
                        </a:rPr>
                        <a:t> </a:t>
                      </a:r>
                    </a:p>
                    <a:p>
                      <a:pPr lvl="1" algn="l" fontAlgn="ctr"/>
                      <a:r>
                        <a:rPr lang="en-US" sz="1000" u="none" strike="noStrike" dirty="0">
                          <a:solidFill>
                            <a:schemeClr val="accent2"/>
                          </a:solidFill>
                          <a:effectLst/>
                          <a:latin typeface="Calibri" panose="020F0502020204030204" pitchFamily="34" charset="0"/>
                          <a:cs typeface="Calibri" panose="020F0502020204030204" pitchFamily="34" charset="0"/>
                        </a:rPr>
                        <a:t> </a:t>
                      </a:r>
                    </a:p>
                    <a:p>
                      <a:pPr lvl="1" algn="l" fontAlgn="ctr"/>
                      <a:r>
                        <a:rPr lang="en-US" sz="1000" u="none" strike="noStrike" dirty="0">
                          <a:solidFill>
                            <a:schemeClr val="accent2"/>
                          </a:solidFill>
                          <a:effectLst/>
                          <a:latin typeface="Calibri" panose="020F0502020204030204" pitchFamily="34" charset="0"/>
                          <a:cs typeface="Calibri" panose="020F0502020204030204" pitchFamily="34" charset="0"/>
                        </a:rPr>
                        <a:t> </a:t>
                      </a:r>
                      <a:endParaRPr lang="en-US" sz="1000" b="0" i="0" u="none" strike="noStrike" dirty="0">
                        <a:solidFill>
                          <a:schemeClr val="accent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3417223708"/>
                  </a:ext>
                </a:extLst>
              </a:tr>
              <a:tr h="918897">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Regulation Down Ramp Rate </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MW/Minute </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l" fontAlgn="ctr"/>
                      <a:r>
                        <a:rPr lang="en-US" sz="1000" u="none" strike="noStrike" dirty="0">
                          <a:solidFill>
                            <a:schemeClr val="tx2"/>
                          </a:solidFill>
                          <a:effectLst/>
                          <a:latin typeface="Calibri" panose="020F0502020204030204" pitchFamily="34" charset="0"/>
                          <a:cs typeface="Calibri" panose="020F0502020204030204" pitchFamily="34" charset="0"/>
                        </a:rPr>
                        <a:t>5-minute blended ramp rate that reflects the current physical capability of the qualified resource to provide Regulation Down. In addition to the Resource Limits and Regulation Down qualified MW, limits the amount of Regulation Down that SCED can award to the Resource.</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vMerge="1">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2760008371"/>
                  </a:ext>
                </a:extLst>
              </a:tr>
              <a:tr h="1092449">
                <a:tc>
                  <a:txBody>
                    <a:bodyPr/>
                    <a:lstStyle/>
                    <a:p>
                      <a:pPr algn="ctr" fontAlgn="ctr"/>
                      <a:r>
                        <a:rPr lang="en-US" sz="1000" u="none" strike="noStrike">
                          <a:solidFill>
                            <a:schemeClr val="tx2"/>
                          </a:solidFill>
                          <a:effectLst/>
                          <a:latin typeface="Calibri" panose="020F0502020204030204" pitchFamily="34" charset="0"/>
                          <a:cs typeface="Calibri" panose="020F0502020204030204" pitchFamily="34" charset="0"/>
                        </a:rPr>
                        <a:t>ECRS Ramp Rate </a:t>
                      </a:r>
                      <a:endParaRPr lang="en-US" sz="1000" b="0" i="0" u="none" strike="noStrike">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ctr" fontAlgn="ctr"/>
                      <a:r>
                        <a:rPr lang="en-US" sz="1000" u="none" strike="noStrike">
                          <a:solidFill>
                            <a:schemeClr val="tx2"/>
                          </a:solidFill>
                          <a:effectLst/>
                          <a:latin typeface="Calibri" panose="020F0502020204030204" pitchFamily="34" charset="0"/>
                          <a:cs typeface="Calibri" panose="020F0502020204030204" pitchFamily="34" charset="0"/>
                        </a:rPr>
                        <a:t>MW/Minute </a:t>
                      </a:r>
                      <a:endParaRPr lang="en-US" sz="1000" b="0" i="0" u="none" strike="noStrike">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l" fontAlgn="ctr"/>
                      <a:r>
                        <a:rPr lang="en-US" sz="1000" u="none" strike="noStrike" dirty="0">
                          <a:solidFill>
                            <a:schemeClr val="tx2"/>
                          </a:solidFill>
                          <a:effectLst/>
                          <a:latin typeface="Calibri" panose="020F0502020204030204" pitchFamily="34" charset="0"/>
                          <a:cs typeface="Calibri" panose="020F0502020204030204" pitchFamily="34" charset="0"/>
                        </a:rPr>
                        <a:t>10-minute blended ramp rate that reflects the current physical capability of the qualified resource to provide ECRS. In addition to Resource limits and ECRS qualified MW, limits the amount of ECRS that SCED can award to the Resource. This value will be the ten-min output change capability of the Resource divided by 10. For NCLRs, the ECRS capability telemetry includes the self-provided MWs.</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vMerge="1">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1750920196"/>
                  </a:ext>
                </a:extLst>
              </a:tr>
              <a:tr h="1092449">
                <a:tc>
                  <a:txBody>
                    <a:bodyPr/>
                    <a:lstStyle/>
                    <a:p>
                      <a:pPr algn="ctr" fontAlgn="ctr"/>
                      <a:r>
                        <a:rPr lang="en-US" sz="1000" u="none" strike="noStrike">
                          <a:solidFill>
                            <a:schemeClr val="tx2"/>
                          </a:solidFill>
                          <a:effectLst/>
                          <a:latin typeface="Calibri" panose="020F0502020204030204" pitchFamily="34" charset="0"/>
                          <a:cs typeface="Calibri" panose="020F0502020204030204" pitchFamily="34" charset="0"/>
                        </a:rPr>
                        <a:t>Non-Spin Ramp Rate </a:t>
                      </a:r>
                      <a:endParaRPr lang="en-US" sz="1000" b="0" i="0" u="none" strike="noStrike">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ctr" fontAlgn="ctr"/>
                      <a:r>
                        <a:rPr lang="en-US" sz="1000" u="none" strike="noStrike">
                          <a:solidFill>
                            <a:schemeClr val="tx2"/>
                          </a:solidFill>
                          <a:effectLst/>
                          <a:latin typeface="Calibri" panose="020F0502020204030204" pitchFamily="34" charset="0"/>
                          <a:cs typeface="Calibri" panose="020F0502020204030204" pitchFamily="34" charset="0"/>
                        </a:rPr>
                        <a:t>MW/Minute </a:t>
                      </a:r>
                      <a:endParaRPr lang="en-US" sz="1000" b="0" i="0" u="none" strike="noStrike">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l" fontAlgn="ctr"/>
                      <a:r>
                        <a:rPr lang="en-US" sz="1000" u="none" strike="noStrike" dirty="0">
                          <a:solidFill>
                            <a:schemeClr val="tx2"/>
                          </a:solidFill>
                          <a:effectLst/>
                          <a:latin typeface="Calibri" panose="020F0502020204030204" pitchFamily="34" charset="0"/>
                          <a:cs typeface="Calibri" panose="020F0502020204030204" pitchFamily="34" charset="0"/>
                        </a:rPr>
                        <a:t>30-minute blended ramp rate that reflects the current physical capability of the qualified resource to provide Non-Spin. In addition to Resource limits and Non-Spin Qualified MW, limits the amount of Non-Spin that SCED can award the Resource. This value will be the 30-minute output change capability of the Resource divided by 30.</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vMerge="1">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2976028714"/>
                  </a:ext>
                </a:extLst>
              </a:tr>
            </a:tbl>
          </a:graphicData>
        </a:graphic>
      </p:graphicFrame>
      <p:sp>
        <p:nvSpPr>
          <p:cNvPr id="4" name="Slide Number Placeholder 3">
            <a:extLst>
              <a:ext uri="{FF2B5EF4-FFF2-40B4-BE49-F238E27FC236}">
                <a16:creationId xmlns:a16="http://schemas.microsoft.com/office/drawing/2014/main" id="{D8085C11-367D-2CF7-8E24-804673C9259B}"/>
              </a:ext>
            </a:extLst>
          </p:cNvPr>
          <p:cNvSpPr>
            <a:spLocks noGrp="1"/>
          </p:cNvSpPr>
          <p:nvPr>
            <p:ph type="sldNum" sz="quarter" idx="4"/>
          </p:nvPr>
        </p:nvSpPr>
        <p:spPr/>
        <p:txBody>
          <a:bodyPr>
            <a:normAutofit/>
          </a:bodyPr>
          <a:lstStyle/>
          <a:p>
            <a:pPr>
              <a:spcAft>
                <a:spcPts val="600"/>
              </a:spcAft>
            </a:pPr>
            <a:fld id="{1D93BD3E-1E9A-4970-A6F7-E7AC52762E0C}" type="slidenum">
              <a:rPr lang="en-US" sz="1000">
                <a:solidFill>
                  <a:schemeClr val="tx1">
                    <a:lumMod val="50000"/>
                    <a:lumOff val="50000"/>
                  </a:schemeClr>
                </a:solidFill>
              </a:rPr>
              <a:pPr>
                <a:spcAft>
                  <a:spcPts val="600"/>
                </a:spcAft>
              </a:pPr>
              <a:t>12</a:t>
            </a:fld>
            <a:endParaRPr lang="en-US" sz="1000">
              <a:solidFill>
                <a:schemeClr val="tx1">
                  <a:lumMod val="50000"/>
                  <a:lumOff val="50000"/>
                </a:schemeClr>
              </a:solidFill>
            </a:endParaRPr>
          </a:p>
        </p:txBody>
      </p:sp>
      <p:sp>
        <p:nvSpPr>
          <p:cNvPr id="7" name="TextBox 6">
            <a:extLst>
              <a:ext uri="{FF2B5EF4-FFF2-40B4-BE49-F238E27FC236}">
                <a16:creationId xmlns:a16="http://schemas.microsoft.com/office/drawing/2014/main" id="{B5E8563E-351B-2F28-22F3-7E119FB19CD4}"/>
              </a:ext>
            </a:extLst>
          </p:cNvPr>
          <p:cNvSpPr txBox="1"/>
          <p:nvPr/>
        </p:nvSpPr>
        <p:spPr>
          <a:xfrm>
            <a:off x="239293" y="897403"/>
            <a:ext cx="8769580" cy="646331"/>
          </a:xfrm>
          <a:prstGeom prst="rect">
            <a:avLst/>
          </a:prstGeom>
          <a:noFill/>
        </p:spPr>
        <p:txBody>
          <a:bodyPr wrap="none" rtlCol="0">
            <a:spAutoFit/>
          </a:bodyPr>
          <a:lstStyle/>
          <a:p>
            <a:r>
              <a:rPr lang="en-US" sz="1200" dirty="0">
                <a:solidFill>
                  <a:schemeClr val="tx2"/>
                </a:solidFill>
                <a:latin typeface="Calibri" panose="020F0502020204030204" pitchFamily="34" charset="0"/>
                <a:cs typeface="Calibri" panose="020F0502020204030204" pitchFamily="34" charset="0"/>
              </a:rPr>
              <a:t>The following new telemetry to be submitted by QSEs to inform ERCOT of the current physical capability of a qualified resources to provide</a:t>
            </a:r>
          </a:p>
          <a:p>
            <a:r>
              <a:rPr lang="en-US" sz="1200" dirty="0">
                <a:solidFill>
                  <a:schemeClr val="tx2"/>
                </a:solidFill>
                <a:latin typeface="Calibri" panose="020F0502020204030204" pitchFamily="34" charset="0"/>
                <a:cs typeface="Calibri" panose="020F0502020204030204" pitchFamily="34" charset="0"/>
              </a:rPr>
              <a:t>Ancillary Services. The telemetry points will be used as additional limits on Ancillary service awards below what could be awarded given </a:t>
            </a:r>
          </a:p>
          <a:p>
            <a:r>
              <a:rPr lang="en-US" sz="1200" dirty="0">
                <a:solidFill>
                  <a:schemeClr val="tx2"/>
                </a:solidFill>
                <a:latin typeface="Calibri" panose="020F0502020204030204" pitchFamily="34" charset="0"/>
                <a:cs typeface="Calibri" panose="020F0502020204030204" pitchFamily="34" charset="0"/>
              </a:rPr>
              <a:t>the Resource’s other constraints such as HSL, HDL, LDL and LSL.</a:t>
            </a:r>
          </a:p>
        </p:txBody>
      </p:sp>
    </p:spTree>
    <p:extLst>
      <p:ext uri="{BB962C8B-B14F-4D97-AF65-F5344CB8AC3E}">
        <p14:creationId xmlns:p14="http://schemas.microsoft.com/office/powerpoint/2010/main" val="181195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7463E2-BE54-9C33-BE39-85FB6679CC62}"/>
              </a:ext>
            </a:extLst>
          </p:cNvPr>
          <p:cNvSpPr>
            <a:spLocks noGrp="1"/>
          </p:cNvSpPr>
          <p:nvPr>
            <p:ph type="title"/>
          </p:nvPr>
        </p:nvSpPr>
        <p:spPr/>
        <p:txBody>
          <a:bodyPr/>
          <a:lstStyle/>
          <a:p>
            <a:r>
              <a:rPr lang="en-US" sz="2400" dirty="0"/>
              <a:t>Resource Ancillary Service Telemetry from QSE</a:t>
            </a:r>
          </a:p>
        </p:txBody>
      </p:sp>
      <p:graphicFrame>
        <p:nvGraphicFramePr>
          <p:cNvPr id="5" name="Content Placeholder 4">
            <a:extLst>
              <a:ext uri="{FF2B5EF4-FFF2-40B4-BE49-F238E27FC236}">
                <a16:creationId xmlns:a16="http://schemas.microsoft.com/office/drawing/2014/main" id="{EE702E36-CBB8-DFEE-CA55-1EA719845624}"/>
              </a:ext>
            </a:extLst>
          </p:cNvPr>
          <p:cNvGraphicFramePr>
            <a:graphicFrameLocks noGrp="1"/>
          </p:cNvGraphicFramePr>
          <p:nvPr>
            <p:ph idx="1"/>
          </p:nvPr>
        </p:nvGraphicFramePr>
        <p:xfrm>
          <a:off x="838200" y="1295400"/>
          <a:ext cx="7391400" cy="3704484"/>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897107408"/>
                    </a:ext>
                  </a:extLst>
                </a:gridCol>
                <a:gridCol w="838200">
                  <a:extLst>
                    <a:ext uri="{9D8B030D-6E8A-4147-A177-3AD203B41FA5}">
                      <a16:colId xmlns:a16="http://schemas.microsoft.com/office/drawing/2014/main" val="2454279614"/>
                    </a:ext>
                  </a:extLst>
                </a:gridCol>
                <a:gridCol w="3048000">
                  <a:extLst>
                    <a:ext uri="{9D8B030D-6E8A-4147-A177-3AD203B41FA5}">
                      <a16:colId xmlns:a16="http://schemas.microsoft.com/office/drawing/2014/main" val="835389000"/>
                    </a:ext>
                  </a:extLst>
                </a:gridCol>
                <a:gridCol w="2362200">
                  <a:extLst>
                    <a:ext uri="{9D8B030D-6E8A-4147-A177-3AD203B41FA5}">
                      <a16:colId xmlns:a16="http://schemas.microsoft.com/office/drawing/2014/main" val="2395223304"/>
                    </a:ext>
                  </a:extLst>
                </a:gridCol>
              </a:tblGrid>
              <a:tr h="342318">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Product or Sub-product </a:t>
                      </a:r>
                    </a:p>
                  </a:txBody>
                  <a:tcPr marL="8202" marR="8202" marT="8202" marB="0" anchor="ctr"/>
                </a:tc>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Unit </a:t>
                      </a:r>
                    </a:p>
                  </a:txBody>
                  <a:tcPr marL="8202" marR="8202" marT="8202" marB="0" anchor="ctr"/>
                </a:tc>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Description</a:t>
                      </a:r>
                    </a:p>
                  </a:txBody>
                  <a:tcPr marL="8202" marR="8202" marT="8202" marB="0" anchor="ctr"/>
                </a:tc>
                <a:tc>
                  <a:txBody>
                    <a:bodyPr/>
                    <a:lstStyle/>
                    <a:p>
                      <a:pPr algn="ctr" fontAlgn="b"/>
                      <a:r>
                        <a:rPr lang="en-US" sz="1100" u="none" strike="noStrike" dirty="0">
                          <a:effectLst/>
                        </a:rPr>
                        <a:t>References</a:t>
                      </a:r>
                      <a:endParaRPr lang="en-US" sz="1100" b="1"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1431080610"/>
                  </a:ext>
                </a:extLst>
              </a:tr>
              <a:tr h="918897">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Current Capability to Provide RRS-PFR </a:t>
                      </a:r>
                    </a:p>
                  </a:txBody>
                  <a:tcPr marL="9525" marR="9525" marT="9525" marB="0" anchor="ctr"/>
                </a:tc>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MW</a:t>
                      </a:r>
                    </a:p>
                  </a:txBody>
                  <a:tcPr marL="9525" marR="9525" marT="9525" marB="0" anchor="ctr"/>
                </a:tc>
                <a:tc>
                  <a:txBody>
                    <a:bodyPr/>
                    <a:lstStyle/>
                    <a:p>
                      <a:pPr algn="l" fontAlgn="ctr"/>
                      <a:r>
                        <a:rPr lang="en-US" sz="1000" b="0" u="none" strike="noStrike" kern="1200" dirty="0">
                          <a:solidFill>
                            <a:schemeClr val="tx2"/>
                          </a:solidFill>
                          <a:effectLst/>
                          <a:latin typeface="Calibri" panose="020F0502020204030204" pitchFamily="34" charset="0"/>
                          <a:ea typeface="+mn-ea"/>
                          <a:cs typeface="Calibri" panose="020F0502020204030204" pitchFamily="34" charset="0"/>
                        </a:rPr>
                        <a:t>Reflects the current capability of the qualified resource to provide RRS from PFR via Governor response. In addition to Resource Limits and qualification, limits the amount of RRS-PFR that SCED can award to the Resource.</a:t>
                      </a:r>
                    </a:p>
                  </a:txBody>
                  <a:tcPr marL="9525" marR="9525" marT="9525" marB="0" anchor="ctr"/>
                </a:tc>
                <a:tc rowSpan="3">
                  <a:txBody>
                    <a:bodyPr/>
                    <a:lstStyle/>
                    <a:p>
                      <a:pPr lvl="0" algn="l" fontAlgn="ctr"/>
                      <a:r>
                        <a:rPr lang="en-US" sz="1000" b="0" u="none" strike="noStrike" dirty="0">
                          <a:solidFill>
                            <a:schemeClr val="accent2"/>
                          </a:solidFill>
                          <a:effectLst/>
                          <a:latin typeface="Calibri" panose="020F0502020204030204" pitchFamily="34" charset="0"/>
                          <a:cs typeface="Calibri" panose="020F0502020204030204" pitchFamily="34" charset="0"/>
                        </a:rPr>
                        <a:t> 1. RTC Key Principle 1.4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u="none" strike="noStrike" dirty="0">
                          <a:solidFill>
                            <a:schemeClr val="accent2"/>
                          </a:solidFill>
                          <a:effectLst/>
                          <a:latin typeface="Calibri" panose="020F0502020204030204" pitchFamily="34" charset="0"/>
                          <a:cs typeface="Calibri" panose="020F0502020204030204" pitchFamily="34" charset="0"/>
                        </a:rPr>
                        <a:t>        </a:t>
                      </a:r>
                      <a:r>
                        <a:rPr lang="en-US" sz="1000" b="0" u="sng" kern="100" dirty="0">
                          <a:solidFill>
                            <a:srgbClr val="7030A0"/>
                          </a:solidFill>
                          <a:effectLst/>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https://www.ercot.com/mktrules/puctDirectives/kp1p4</a:t>
                      </a:r>
                      <a:endParaRPr lang="en-US" sz="1000" b="0" u="sng" kern="100" dirty="0">
                        <a:solidFill>
                          <a:srgbClr val="7030A0"/>
                        </a:solidFill>
                        <a:effectLst/>
                        <a:latin typeface="Calibri" panose="020F0502020204030204" pitchFamily="34" charset="0"/>
                        <a:cs typeface="Times New Roman" panose="02020603050405020304" pitchFamily="18" charset="0"/>
                      </a:endParaRPr>
                    </a:p>
                    <a:p>
                      <a:pPr lvl="1" algn="l" fontAlgn="ctr"/>
                      <a:endParaRPr lang="en-US" sz="1000" b="0" u="none" strike="noStrike" dirty="0">
                        <a:solidFill>
                          <a:schemeClr val="accent2"/>
                        </a:solidFill>
                        <a:effectLst/>
                        <a:latin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u="none" strike="noStrike" dirty="0">
                          <a:solidFill>
                            <a:schemeClr val="accent2"/>
                          </a:solidFill>
                          <a:effectLst/>
                          <a:latin typeface="Calibri" panose="020F0502020204030204" pitchFamily="34" charset="0"/>
                          <a:cs typeface="Calibri" panose="020F0502020204030204" pitchFamily="34" charset="0"/>
                        </a:rPr>
                        <a:t>2. </a:t>
                      </a:r>
                      <a:r>
                        <a:rPr lang="en-US" sz="1000" b="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RTCBTF refresher, as presented in RTCBTF on  9/7/2023</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 </a:t>
                      </a:r>
                      <a:r>
                        <a:rPr lang="en-US" sz="1000" b="0" u="sng"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https://www.ercot.com/files/docs/2023/09/01/2_refresher-on-real-time-co-optimization-key-principles-rtcbtf-090823_v2.pptx</a:t>
                      </a:r>
                      <a:endParaRPr lang="en-US" sz="1000" b="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b="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3. </a:t>
                      </a:r>
                      <a:r>
                        <a:rPr lang="en-US" sz="1000" b="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NPRR1010 6.5.5.2 (2) (p)</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b="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4. NPRR1010 6.5.5.2 (5) (l)</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b="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b="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lvl="1" algn="l" fontAlgn="ctr"/>
                      <a:endParaRPr lang="en-US" sz="1000" b="0" u="none" strike="noStrike" dirty="0">
                        <a:solidFill>
                          <a:schemeClr val="accent2"/>
                        </a:solidFill>
                        <a:effectLst/>
                        <a:latin typeface="Calibri" panose="020F0502020204030204" pitchFamily="34" charset="0"/>
                        <a:cs typeface="Calibri" panose="020F0502020204030204" pitchFamily="34" charset="0"/>
                      </a:endParaRPr>
                    </a:p>
                    <a:p>
                      <a:pPr lvl="1" algn="l" fontAlgn="ctr"/>
                      <a:endParaRPr lang="en-US" sz="1000" b="0" u="none" strike="noStrike" dirty="0">
                        <a:solidFill>
                          <a:schemeClr val="accent2"/>
                        </a:solidFill>
                        <a:effectLst/>
                        <a:latin typeface="Calibri" panose="020F0502020204030204" pitchFamily="34" charset="0"/>
                        <a:cs typeface="Calibri" panose="020F0502020204030204" pitchFamily="34" charset="0"/>
                      </a:endParaRPr>
                    </a:p>
                    <a:p>
                      <a:pPr lvl="1" algn="l" fontAlgn="ctr"/>
                      <a:r>
                        <a:rPr lang="en-US" sz="1000" b="0" u="none" strike="noStrike" dirty="0">
                          <a:solidFill>
                            <a:schemeClr val="accent2"/>
                          </a:solidFill>
                          <a:effectLst/>
                          <a:latin typeface="Calibri" panose="020F0502020204030204" pitchFamily="34" charset="0"/>
                          <a:cs typeface="Calibri" panose="020F0502020204030204" pitchFamily="34" charset="0"/>
                        </a:rPr>
                        <a:t> </a:t>
                      </a:r>
                    </a:p>
                    <a:p>
                      <a:pPr lvl="1" algn="l" fontAlgn="ctr"/>
                      <a:r>
                        <a:rPr lang="en-US" sz="1000" b="0" u="none" strike="noStrike" dirty="0">
                          <a:solidFill>
                            <a:schemeClr val="accent2"/>
                          </a:solidFill>
                          <a:effectLst/>
                          <a:latin typeface="Calibri" panose="020F0502020204030204" pitchFamily="34" charset="0"/>
                          <a:cs typeface="Calibri" panose="020F0502020204030204" pitchFamily="34" charset="0"/>
                        </a:rPr>
                        <a:t> </a:t>
                      </a:r>
                    </a:p>
                    <a:p>
                      <a:pPr lvl="1" algn="l" fontAlgn="ctr"/>
                      <a:r>
                        <a:rPr lang="en-US" sz="1000" b="0" u="none" strike="noStrike" dirty="0">
                          <a:solidFill>
                            <a:schemeClr val="accent2"/>
                          </a:solidFill>
                          <a:effectLst/>
                          <a:latin typeface="Calibri" panose="020F0502020204030204" pitchFamily="34" charset="0"/>
                          <a:cs typeface="Calibri" panose="020F0502020204030204" pitchFamily="34" charset="0"/>
                        </a:rPr>
                        <a:t> </a:t>
                      </a:r>
                      <a:endParaRPr lang="en-US" sz="1000" b="0" i="0" u="none" strike="noStrike" dirty="0">
                        <a:solidFill>
                          <a:schemeClr val="accent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3417223708"/>
                  </a:ext>
                </a:extLst>
              </a:tr>
              <a:tr h="918897">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Current Capability to Provide RRS-FFR</a:t>
                      </a:r>
                    </a:p>
                  </a:txBody>
                  <a:tcPr marL="9525" marR="9525" marT="9525" marB="0" anchor="ctr"/>
                </a:tc>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MW </a:t>
                      </a:r>
                    </a:p>
                  </a:txBody>
                  <a:tcPr marL="9525" marR="9525" marT="9525" marB="0" anchor="ctr"/>
                </a:tc>
                <a:tc>
                  <a:txBody>
                    <a:bodyPr/>
                    <a:lstStyle/>
                    <a:p>
                      <a:pPr algn="l" fontAlgn="ctr"/>
                      <a:r>
                        <a:rPr lang="en-US" sz="1000" b="0" u="none" strike="noStrike" kern="1200" dirty="0">
                          <a:solidFill>
                            <a:schemeClr val="tx2"/>
                          </a:solidFill>
                          <a:effectLst/>
                          <a:latin typeface="Calibri" panose="020F0502020204030204" pitchFamily="34" charset="0"/>
                          <a:ea typeface="+mn-ea"/>
                          <a:cs typeface="Calibri" panose="020F0502020204030204" pitchFamily="34" charset="0"/>
                        </a:rPr>
                        <a:t>Reflects the current capability of the qualified resource to provide Fast Frequency Response. In addition to the Resource limits and Qualified MW, limits the amount of RRS-FFR that SCED can award to the Resource. </a:t>
                      </a:r>
                      <a:r>
                        <a:rPr lang="en-US" sz="1000" u="none" strike="noStrike" dirty="0">
                          <a:solidFill>
                            <a:schemeClr val="tx2"/>
                          </a:solidFill>
                          <a:effectLst/>
                          <a:latin typeface="Calibri" panose="020F0502020204030204" pitchFamily="34" charset="0"/>
                          <a:cs typeface="Calibri" panose="020F0502020204030204" pitchFamily="34" charset="0"/>
                        </a:rPr>
                        <a:t>For NCLRs, the RRS-FFR capability telemetry includes the self-provided MWs.</a:t>
                      </a:r>
                      <a:endParaRPr lang="en-US" sz="1000" b="0" u="none" strike="noStrike" kern="1200" dirty="0">
                        <a:solidFill>
                          <a:schemeClr val="tx2"/>
                        </a:solidFill>
                        <a:effectLst/>
                        <a:latin typeface="Calibri" panose="020F0502020204030204" pitchFamily="34" charset="0"/>
                        <a:ea typeface="+mn-ea"/>
                        <a:cs typeface="Calibri" panose="020F0502020204030204" pitchFamily="34" charset="0"/>
                      </a:endParaRPr>
                    </a:p>
                  </a:txBody>
                  <a:tcPr marL="9525" marR="9525" marT="9525" marB="0" anchor="ctr"/>
                </a:tc>
                <a:tc vMerge="1">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2760008371"/>
                  </a:ext>
                </a:extLst>
              </a:tr>
              <a:tr h="1171524">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Current Capability to Provide RRS-UFR </a:t>
                      </a:r>
                    </a:p>
                  </a:txBody>
                  <a:tcPr marL="9525" marR="9525" marT="9525" marB="0" anchor="ctr"/>
                </a:tc>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MW </a:t>
                      </a:r>
                    </a:p>
                  </a:txBody>
                  <a:tcPr marL="9525" marR="9525" marT="9525" marB="0" anchor="ctr"/>
                </a:tc>
                <a:tc>
                  <a:txBody>
                    <a:bodyPr/>
                    <a:lstStyle/>
                    <a:p>
                      <a:pPr algn="l" fontAlgn="ctr"/>
                      <a:r>
                        <a:rPr lang="en-US" sz="1000" b="0" u="none" strike="noStrike" kern="1200" dirty="0">
                          <a:solidFill>
                            <a:schemeClr val="tx2"/>
                          </a:solidFill>
                          <a:effectLst/>
                          <a:latin typeface="Calibri" panose="020F0502020204030204" pitchFamily="34" charset="0"/>
                          <a:ea typeface="+mn-ea"/>
                          <a:cs typeface="Calibri" panose="020F0502020204030204" pitchFamily="34" charset="0"/>
                        </a:rPr>
                        <a:t>Reflects the current capability of the qualified resource to provide RRS via UFR. In addition to Resource Limits and Qualified MW, limits the amount of RRS-UFR that SCED can award to the Resource. </a:t>
                      </a:r>
                      <a:r>
                        <a:rPr lang="en-US" sz="1000" u="none" strike="noStrike" dirty="0">
                          <a:solidFill>
                            <a:schemeClr val="tx2"/>
                          </a:solidFill>
                          <a:effectLst/>
                          <a:latin typeface="Calibri" panose="020F0502020204030204" pitchFamily="34" charset="0"/>
                          <a:cs typeface="Calibri" panose="020F0502020204030204" pitchFamily="34" charset="0"/>
                        </a:rPr>
                        <a:t>For NCLRs, the RRS-UFR capability telemetry includes the self-provided MWs.</a:t>
                      </a:r>
                      <a:endParaRPr lang="en-US" sz="1000" b="0" u="none" strike="noStrike" kern="1200" dirty="0">
                        <a:solidFill>
                          <a:schemeClr val="tx2"/>
                        </a:solidFill>
                        <a:effectLst/>
                        <a:latin typeface="Calibri" panose="020F0502020204030204" pitchFamily="34" charset="0"/>
                        <a:ea typeface="+mn-ea"/>
                        <a:cs typeface="Calibri" panose="020F0502020204030204" pitchFamily="34" charset="0"/>
                      </a:endParaRPr>
                    </a:p>
                  </a:txBody>
                  <a:tcPr marL="9525" marR="9525" marT="9525" marB="0" anchor="ctr"/>
                </a:tc>
                <a:tc vMerge="1">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1750920196"/>
                  </a:ext>
                </a:extLst>
              </a:tr>
            </a:tbl>
          </a:graphicData>
        </a:graphic>
      </p:graphicFrame>
      <p:sp>
        <p:nvSpPr>
          <p:cNvPr id="4" name="Slide Number Placeholder 3">
            <a:extLst>
              <a:ext uri="{FF2B5EF4-FFF2-40B4-BE49-F238E27FC236}">
                <a16:creationId xmlns:a16="http://schemas.microsoft.com/office/drawing/2014/main" id="{D8085C11-367D-2CF7-8E24-804673C9259B}"/>
              </a:ext>
            </a:extLst>
          </p:cNvPr>
          <p:cNvSpPr>
            <a:spLocks noGrp="1"/>
          </p:cNvSpPr>
          <p:nvPr>
            <p:ph type="sldNum" sz="quarter" idx="4"/>
          </p:nvPr>
        </p:nvSpPr>
        <p:spPr/>
        <p:txBody>
          <a:bodyPr>
            <a:normAutofit/>
          </a:bodyPr>
          <a:lstStyle/>
          <a:p>
            <a:pPr>
              <a:spcAft>
                <a:spcPts val="600"/>
              </a:spcAft>
            </a:pPr>
            <a:fld id="{1D93BD3E-1E9A-4970-A6F7-E7AC52762E0C}" type="slidenum">
              <a:rPr lang="en-US" sz="1000">
                <a:solidFill>
                  <a:schemeClr val="tx1">
                    <a:lumMod val="50000"/>
                    <a:lumOff val="50000"/>
                  </a:schemeClr>
                </a:solidFill>
              </a:rPr>
              <a:pPr>
                <a:spcAft>
                  <a:spcPts val="600"/>
                </a:spcAft>
              </a:pPr>
              <a:t>13</a:t>
            </a:fld>
            <a:endParaRPr lang="en-US" sz="1000">
              <a:solidFill>
                <a:schemeClr val="tx1">
                  <a:lumMod val="50000"/>
                  <a:lumOff val="50000"/>
                </a:schemeClr>
              </a:solidFill>
            </a:endParaRPr>
          </a:p>
        </p:txBody>
      </p:sp>
    </p:spTree>
    <p:extLst>
      <p:ext uri="{BB962C8B-B14F-4D97-AF65-F5344CB8AC3E}">
        <p14:creationId xmlns:p14="http://schemas.microsoft.com/office/powerpoint/2010/main" val="140192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7463E2-BE54-9C33-BE39-85FB6679CC62}"/>
              </a:ext>
            </a:extLst>
          </p:cNvPr>
          <p:cNvSpPr>
            <a:spLocks noGrp="1"/>
          </p:cNvSpPr>
          <p:nvPr>
            <p:ph type="title"/>
          </p:nvPr>
        </p:nvSpPr>
        <p:spPr/>
        <p:txBody>
          <a:bodyPr/>
          <a:lstStyle/>
          <a:p>
            <a:r>
              <a:rPr lang="en-US" sz="2400" dirty="0"/>
              <a:t>Resource Ancillary Service Telemetry from QSE</a:t>
            </a:r>
          </a:p>
        </p:txBody>
      </p:sp>
      <p:graphicFrame>
        <p:nvGraphicFramePr>
          <p:cNvPr id="5" name="Content Placeholder 4">
            <a:extLst>
              <a:ext uri="{FF2B5EF4-FFF2-40B4-BE49-F238E27FC236}">
                <a16:creationId xmlns:a16="http://schemas.microsoft.com/office/drawing/2014/main" id="{EE702E36-CBB8-DFEE-CA55-1EA719845624}"/>
              </a:ext>
            </a:extLst>
          </p:cNvPr>
          <p:cNvGraphicFramePr>
            <a:graphicFrameLocks noGrp="1"/>
          </p:cNvGraphicFramePr>
          <p:nvPr>
            <p:ph idx="1"/>
            <p:extLst>
              <p:ext uri="{D42A27DB-BD31-4B8C-83A1-F6EECF244321}">
                <p14:modId xmlns:p14="http://schemas.microsoft.com/office/powerpoint/2010/main" val="3121241358"/>
              </p:ext>
            </p:extLst>
          </p:nvPr>
        </p:nvGraphicFramePr>
        <p:xfrm>
          <a:off x="380163" y="1676400"/>
          <a:ext cx="8534397" cy="38862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897107408"/>
                    </a:ext>
                  </a:extLst>
                </a:gridCol>
                <a:gridCol w="1143000">
                  <a:extLst>
                    <a:ext uri="{9D8B030D-6E8A-4147-A177-3AD203B41FA5}">
                      <a16:colId xmlns:a16="http://schemas.microsoft.com/office/drawing/2014/main" val="2454279614"/>
                    </a:ext>
                  </a:extLst>
                </a:gridCol>
                <a:gridCol w="3124200">
                  <a:extLst>
                    <a:ext uri="{9D8B030D-6E8A-4147-A177-3AD203B41FA5}">
                      <a16:colId xmlns:a16="http://schemas.microsoft.com/office/drawing/2014/main" val="835389000"/>
                    </a:ext>
                  </a:extLst>
                </a:gridCol>
                <a:gridCol w="2819397">
                  <a:extLst>
                    <a:ext uri="{9D8B030D-6E8A-4147-A177-3AD203B41FA5}">
                      <a16:colId xmlns:a16="http://schemas.microsoft.com/office/drawing/2014/main" val="2395223304"/>
                    </a:ext>
                  </a:extLst>
                </a:gridCol>
              </a:tblGrid>
              <a:tr h="392636">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Product or Sub-product </a:t>
                      </a:r>
                    </a:p>
                  </a:txBody>
                  <a:tcPr marL="8202" marR="8202" marT="8202" marB="0" anchor="ctr"/>
                </a:tc>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Unit </a:t>
                      </a:r>
                    </a:p>
                  </a:txBody>
                  <a:tcPr marL="8202" marR="8202" marT="8202" marB="0" anchor="ctr"/>
                </a:tc>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Description</a:t>
                      </a:r>
                    </a:p>
                  </a:txBody>
                  <a:tcPr marL="8202" marR="8202" marT="8202" marB="0" anchor="ctr"/>
                </a:tc>
                <a:tc>
                  <a:txBody>
                    <a:bodyPr/>
                    <a:lstStyle/>
                    <a:p>
                      <a:pPr algn="ctr" fontAlgn="b"/>
                      <a:r>
                        <a:rPr lang="en-US" sz="1100" u="none" strike="noStrike" dirty="0">
                          <a:effectLst/>
                        </a:rPr>
                        <a:t>References</a:t>
                      </a:r>
                      <a:endParaRPr lang="en-US" sz="1100" b="1"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1431080610"/>
                  </a:ext>
                </a:extLst>
              </a:tr>
              <a:tr h="1050397">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Self-Provided RRS-UFR</a:t>
                      </a:r>
                    </a:p>
                  </a:txBody>
                  <a:tcPr marL="9525" marR="9525" marT="9525" marB="0" anchor="ctr"/>
                </a:tc>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MW</a:t>
                      </a:r>
                    </a:p>
                  </a:txBody>
                  <a:tcPr marL="9525" marR="9525" marT="9525" marB="0" anchor="ctr"/>
                </a:tc>
                <a:tc>
                  <a:txBody>
                    <a:bodyPr/>
                    <a:lstStyle/>
                    <a:p>
                      <a:pPr algn="l"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Self-provided RRS-UFR for Non-Controllable Load Resources that have UFR relay armed, limited by the DAM Awards, self-arranged and AS trades.</a:t>
                      </a:r>
                    </a:p>
                  </a:txBody>
                  <a:tcPr marL="9525" marR="9525" marT="9525" marB="0" anchor="ctr"/>
                </a:tc>
                <a:tc rowSpan="3">
                  <a:txBody>
                    <a:bodyPr/>
                    <a:lstStyle/>
                    <a:p>
                      <a:pPr lvl="0" algn="l" fontAlgn="ctr"/>
                      <a:r>
                        <a:rPr lang="en-US" sz="1000" u="none" strike="noStrike" dirty="0">
                          <a:solidFill>
                            <a:schemeClr val="accent2"/>
                          </a:solidFill>
                          <a:effectLst/>
                          <a:latin typeface="Calibri" panose="020F0502020204030204" pitchFamily="34" charset="0"/>
                          <a:cs typeface="Calibri" panose="020F0502020204030204" pitchFamily="34" charset="0"/>
                        </a:rPr>
                        <a:t>  1. RTC Key Principle 1.3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2"/>
                          </a:solidFill>
                          <a:effectLst/>
                          <a:latin typeface="Calibri" panose="020F0502020204030204" pitchFamily="34" charset="0"/>
                          <a:cs typeface="Calibri" panose="020F0502020204030204" pitchFamily="34" charset="0"/>
                        </a:rPr>
                        <a:t>        </a:t>
                      </a:r>
                      <a:r>
                        <a:rPr lang="en-US" sz="1000" u="none" strike="noStrike" dirty="0">
                          <a:solidFill>
                            <a:srgbClr val="7030A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https://www.ercot.com/mktrules/puctDirectives/kp1p3</a:t>
                      </a:r>
                      <a:endParaRPr lang="en-US" sz="1000" u="none" strike="noStrike" dirty="0">
                        <a:solidFill>
                          <a:srgbClr val="7030A0"/>
                        </a:solidFill>
                        <a:effectLst/>
                        <a:latin typeface="Calibri" panose="020F0502020204030204" pitchFamily="34" charset="0"/>
                        <a:cs typeface="Calibri" panose="020F0502020204030204" pitchFamily="34" charset="0"/>
                      </a:endParaRPr>
                    </a:p>
                    <a:p>
                      <a:pPr lvl="1" algn="l" fontAlgn="ctr"/>
                      <a:endParaRPr lang="en-US" sz="1000" u="none" strike="noStrike" dirty="0">
                        <a:solidFill>
                          <a:schemeClr val="accent2"/>
                        </a:solidFill>
                        <a:effectLst/>
                        <a:latin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2"/>
                          </a:solidFill>
                          <a:effectLst/>
                          <a:latin typeface="Calibri" panose="020F0502020204030204" pitchFamily="34" charset="0"/>
                          <a:cs typeface="Calibri" panose="020F0502020204030204" pitchFamily="34" charset="0"/>
                        </a:rPr>
                        <a:t>2. </a:t>
                      </a:r>
                      <a:r>
                        <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RTCBTF refresher, as presented in RTCBTF on  9/7/2023</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 </a:t>
                      </a:r>
                      <a:r>
                        <a:rPr lang="en-US" sz="1000" u="sng"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https://www.ercot.com/files/docs/2023/09/01/2_refresher-on-real-time-co-optimization-key-principles-rtcbtf-090823_v2.pptx</a:t>
                      </a:r>
                      <a:endParaRPr lang="en-US" sz="10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3. NPRR1010 6.4.9.1.1 (3)</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4. NPRR1010 6.5.5.2 (5) (f)</a:t>
                      </a:r>
                    </a:p>
                    <a:p>
                      <a:pPr lvl="1" algn="l" fontAlgn="ctr"/>
                      <a:endParaRPr lang="en-US" sz="1000" u="none" strike="noStrike" dirty="0">
                        <a:solidFill>
                          <a:schemeClr val="accent2"/>
                        </a:solidFill>
                        <a:effectLst/>
                        <a:latin typeface="Calibri" panose="020F0502020204030204" pitchFamily="34" charset="0"/>
                        <a:cs typeface="Calibri" panose="020F0502020204030204" pitchFamily="34" charset="0"/>
                      </a:endParaRPr>
                    </a:p>
                    <a:p>
                      <a:pPr lvl="1" algn="l" fontAlgn="ctr"/>
                      <a:endParaRPr lang="en-US" sz="1000" u="none" strike="noStrike" dirty="0">
                        <a:solidFill>
                          <a:schemeClr val="accent2"/>
                        </a:solidFill>
                        <a:effectLst/>
                        <a:latin typeface="Calibri" panose="020F0502020204030204" pitchFamily="34" charset="0"/>
                        <a:cs typeface="Calibri" panose="020F0502020204030204" pitchFamily="34" charset="0"/>
                      </a:endParaRPr>
                    </a:p>
                    <a:p>
                      <a:pPr lvl="1" algn="l" fontAlgn="ctr"/>
                      <a:r>
                        <a:rPr lang="en-US" sz="1000" u="none" strike="noStrike" dirty="0">
                          <a:solidFill>
                            <a:schemeClr val="accent2"/>
                          </a:solidFill>
                          <a:effectLst/>
                          <a:latin typeface="Calibri" panose="020F0502020204030204" pitchFamily="34" charset="0"/>
                          <a:cs typeface="Calibri" panose="020F0502020204030204" pitchFamily="34" charset="0"/>
                        </a:rPr>
                        <a:t> </a:t>
                      </a:r>
                    </a:p>
                    <a:p>
                      <a:pPr lvl="1" algn="l" fontAlgn="ctr"/>
                      <a:r>
                        <a:rPr lang="en-US" sz="1000" u="none" strike="noStrike" dirty="0">
                          <a:solidFill>
                            <a:schemeClr val="accent2"/>
                          </a:solidFill>
                          <a:effectLst/>
                          <a:latin typeface="Calibri" panose="020F0502020204030204" pitchFamily="34" charset="0"/>
                          <a:cs typeface="Calibri" panose="020F0502020204030204" pitchFamily="34" charset="0"/>
                        </a:rPr>
                        <a:t> </a:t>
                      </a:r>
                    </a:p>
                    <a:p>
                      <a:pPr lvl="1" algn="l" fontAlgn="ctr"/>
                      <a:r>
                        <a:rPr lang="en-US" sz="1000" u="none" strike="noStrike" dirty="0">
                          <a:solidFill>
                            <a:schemeClr val="accent2"/>
                          </a:solidFill>
                          <a:effectLst/>
                          <a:latin typeface="Calibri" panose="020F0502020204030204" pitchFamily="34" charset="0"/>
                          <a:cs typeface="Calibri" panose="020F0502020204030204" pitchFamily="34" charset="0"/>
                        </a:rPr>
                        <a:t> </a:t>
                      </a:r>
                      <a:endParaRPr lang="en-US" sz="1000" b="0" i="0" u="none" strike="noStrike" dirty="0">
                        <a:solidFill>
                          <a:schemeClr val="accent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3417223708"/>
                  </a:ext>
                </a:extLst>
              </a:tr>
              <a:tr h="1050397">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Self-Provided RRS-FFR</a:t>
                      </a:r>
                    </a:p>
                  </a:txBody>
                  <a:tcPr marL="9525" marR="9525" marT="9525" marB="0" anchor="ctr"/>
                </a:tc>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MW </a:t>
                      </a:r>
                    </a:p>
                  </a:txBody>
                  <a:tcPr marL="9525" marR="9525" marT="9525" marB="0" anchor="ctr"/>
                </a:tc>
                <a:tc>
                  <a:txBody>
                    <a:bodyPr/>
                    <a:lstStyle/>
                    <a:p>
                      <a:pPr algn="l"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Self-provided RRS-FFR for Non-Controllable Load Resources that have UFR relay armed, limited by the DAM Awards, self-arranged and AS trades.</a:t>
                      </a:r>
                    </a:p>
                  </a:txBody>
                  <a:tcPr marL="9525" marR="9525" marT="9525" marB="0" anchor="ctr"/>
                </a:tc>
                <a:tc vMerge="1">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2760008371"/>
                  </a:ext>
                </a:extLst>
              </a:tr>
              <a:tr h="1392770">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Self Provided ECRS</a:t>
                      </a:r>
                    </a:p>
                  </a:txBody>
                  <a:tcPr marL="9525" marR="9525" marT="9525" marB="0" anchor="ctr"/>
                </a:tc>
                <a:tc>
                  <a:txBody>
                    <a:bodyPr/>
                    <a:lstStyle/>
                    <a:p>
                      <a:pPr algn="ctr"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MW</a:t>
                      </a:r>
                    </a:p>
                  </a:txBody>
                  <a:tcPr marL="9525" marR="9525" marT="9525" marB="0" anchor="ctr"/>
                </a:tc>
                <a:tc>
                  <a:txBody>
                    <a:bodyPr/>
                    <a:lstStyle/>
                    <a:p>
                      <a:pPr algn="l" fontAlgn="ctr"/>
                      <a:r>
                        <a:rPr lang="en-US" sz="1000" u="none" strike="noStrike" kern="1200" dirty="0">
                          <a:solidFill>
                            <a:schemeClr val="tx2"/>
                          </a:solidFill>
                          <a:effectLst/>
                          <a:latin typeface="Calibri" panose="020F0502020204030204" pitchFamily="34" charset="0"/>
                          <a:ea typeface="+mn-ea"/>
                          <a:cs typeface="Calibri" panose="020F0502020204030204" pitchFamily="34" charset="0"/>
                        </a:rPr>
                        <a:t>Self-provided RRS-UFR for Non-Controllable Load Resources that have UFR relay armed, limited by the DAM Awards, self-arranged and AS trades.</a:t>
                      </a:r>
                    </a:p>
                  </a:txBody>
                  <a:tcPr marL="9525" marR="9525" marT="9525" marB="0" anchor="ctr"/>
                </a:tc>
                <a:tc vMerge="1">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1750920196"/>
                  </a:ext>
                </a:extLst>
              </a:tr>
            </a:tbl>
          </a:graphicData>
        </a:graphic>
      </p:graphicFrame>
      <p:sp>
        <p:nvSpPr>
          <p:cNvPr id="4" name="Slide Number Placeholder 3">
            <a:extLst>
              <a:ext uri="{FF2B5EF4-FFF2-40B4-BE49-F238E27FC236}">
                <a16:creationId xmlns:a16="http://schemas.microsoft.com/office/drawing/2014/main" id="{D8085C11-367D-2CF7-8E24-804673C9259B}"/>
              </a:ext>
            </a:extLst>
          </p:cNvPr>
          <p:cNvSpPr>
            <a:spLocks noGrp="1"/>
          </p:cNvSpPr>
          <p:nvPr>
            <p:ph type="sldNum" sz="quarter" idx="4"/>
          </p:nvPr>
        </p:nvSpPr>
        <p:spPr/>
        <p:txBody>
          <a:bodyPr>
            <a:normAutofit/>
          </a:bodyPr>
          <a:lstStyle/>
          <a:p>
            <a:pPr>
              <a:spcAft>
                <a:spcPts val="600"/>
              </a:spcAft>
            </a:pPr>
            <a:fld id="{1D93BD3E-1E9A-4970-A6F7-E7AC52762E0C}" type="slidenum">
              <a:rPr lang="en-US" sz="1000">
                <a:solidFill>
                  <a:schemeClr val="tx1">
                    <a:lumMod val="50000"/>
                    <a:lumOff val="50000"/>
                  </a:schemeClr>
                </a:solidFill>
              </a:rPr>
              <a:pPr>
                <a:spcAft>
                  <a:spcPts val="600"/>
                </a:spcAft>
              </a:pPr>
              <a:t>14</a:t>
            </a:fld>
            <a:endParaRPr lang="en-US" sz="1000">
              <a:solidFill>
                <a:schemeClr val="tx1">
                  <a:lumMod val="50000"/>
                  <a:lumOff val="50000"/>
                </a:schemeClr>
              </a:solidFill>
            </a:endParaRPr>
          </a:p>
        </p:txBody>
      </p:sp>
      <p:sp>
        <p:nvSpPr>
          <p:cNvPr id="2" name="TextBox 1">
            <a:extLst>
              <a:ext uri="{FF2B5EF4-FFF2-40B4-BE49-F238E27FC236}">
                <a16:creationId xmlns:a16="http://schemas.microsoft.com/office/drawing/2014/main" id="{29C037D0-E3EB-5F91-EFA9-26BC2C141F29}"/>
              </a:ext>
            </a:extLst>
          </p:cNvPr>
          <p:cNvSpPr txBox="1"/>
          <p:nvPr/>
        </p:nvSpPr>
        <p:spPr>
          <a:xfrm>
            <a:off x="344994" y="988367"/>
            <a:ext cx="9016123" cy="461665"/>
          </a:xfrm>
          <a:prstGeom prst="rect">
            <a:avLst/>
          </a:prstGeom>
          <a:noFill/>
        </p:spPr>
        <p:txBody>
          <a:bodyPr wrap="none" rtlCol="0">
            <a:spAutoFit/>
          </a:bodyPr>
          <a:lstStyle/>
          <a:p>
            <a:r>
              <a:rPr lang="en-US" sz="1200" dirty="0">
                <a:solidFill>
                  <a:schemeClr val="accent2"/>
                </a:solidFill>
                <a:latin typeface="Calibri" panose="020F0502020204030204" pitchFamily="34" charset="0"/>
                <a:cs typeface="Calibri" panose="020F0502020204030204" pitchFamily="34" charset="0"/>
              </a:rPr>
              <a:t>Non-Controllable Load Resources that have UFR relay armed shall submit self-provision MW quantities based on Day-Ahead Market (DAM) </a:t>
            </a:r>
          </a:p>
          <a:p>
            <a:r>
              <a:rPr lang="en-US" sz="1200" dirty="0">
                <a:solidFill>
                  <a:schemeClr val="accent2"/>
                </a:solidFill>
                <a:latin typeface="Calibri" panose="020F0502020204030204" pitchFamily="34" charset="0"/>
                <a:cs typeface="Calibri" panose="020F0502020204030204" pitchFamily="34" charset="0"/>
              </a:rPr>
              <a:t>awards, self-arranged and AS trades submitted by end of the adjustment period.</a:t>
            </a:r>
          </a:p>
        </p:txBody>
      </p:sp>
    </p:spTree>
    <p:extLst>
      <p:ext uri="{BB962C8B-B14F-4D97-AF65-F5344CB8AC3E}">
        <p14:creationId xmlns:p14="http://schemas.microsoft.com/office/powerpoint/2010/main" val="30767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7463E2-BE54-9C33-BE39-85FB6679CC62}"/>
              </a:ext>
            </a:extLst>
          </p:cNvPr>
          <p:cNvSpPr>
            <a:spLocks noGrp="1"/>
          </p:cNvSpPr>
          <p:nvPr>
            <p:ph type="title"/>
          </p:nvPr>
        </p:nvSpPr>
        <p:spPr/>
        <p:txBody>
          <a:bodyPr/>
          <a:lstStyle/>
          <a:p>
            <a:r>
              <a:rPr lang="en-US" sz="2400" dirty="0"/>
              <a:t>Resources with Inactive Power Augmentation Capacity</a:t>
            </a:r>
          </a:p>
        </p:txBody>
      </p:sp>
      <p:graphicFrame>
        <p:nvGraphicFramePr>
          <p:cNvPr id="5" name="Content Placeholder 4">
            <a:extLst>
              <a:ext uri="{FF2B5EF4-FFF2-40B4-BE49-F238E27FC236}">
                <a16:creationId xmlns:a16="http://schemas.microsoft.com/office/drawing/2014/main" id="{EE702E36-CBB8-DFEE-CA55-1EA719845624}"/>
              </a:ext>
            </a:extLst>
          </p:cNvPr>
          <p:cNvGraphicFramePr>
            <a:graphicFrameLocks noGrp="1"/>
          </p:cNvGraphicFramePr>
          <p:nvPr>
            <p:ph idx="1"/>
          </p:nvPr>
        </p:nvGraphicFramePr>
        <p:xfrm>
          <a:off x="342901" y="1600200"/>
          <a:ext cx="8534397" cy="4369879"/>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897107408"/>
                    </a:ext>
                  </a:extLst>
                </a:gridCol>
                <a:gridCol w="1143000">
                  <a:extLst>
                    <a:ext uri="{9D8B030D-6E8A-4147-A177-3AD203B41FA5}">
                      <a16:colId xmlns:a16="http://schemas.microsoft.com/office/drawing/2014/main" val="2454279614"/>
                    </a:ext>
                  </a:extLst>
                </a:gridCol>
                <a:gridCol w="3124200">
                  <a:extLst>
                    <a:ext uri="{9D8B030D-6E8A-4147-A177-3AD203B41FA5}">
                      <a16:colId xmlns:a16="http://schemas.microsoft.com/office/drawing/2014/main" val="835389000"/>
                    </a:ext>
                  </a:extLst>
                </a:gridCol>
                <a:gridCol w="2819397">
                  <a:extLst>
                    <a:ext uri="{9D8B030D-6E8A-4147-A177-3AD203B41FA5}">
                      <a16:colId xmlns:a16="http://schemas.microsoft.com/office/drawing/2014/main" val="2395223304"/>
                    </a:ext>
                  </a:extLst>
                </a:gridCol>
              </a:tblGrid>
              <a:tr h="304800">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Telemetry</a:t>
                      </a:r>
                    </a:p>
                    <a:p>
                      <a:pPr marL="0" algn="ctr" defTabSz="914400" rtl="0" eaLnBrk="1" fontAlgn="b" latinLnBrk="0" hangingPunct="1"/>
                      <a:endParaRPr lang="en-US" sz="1100" b="1" u="none" strike="noStrike" kern="1200" dirty="0">
                        <a:solidFill>
                          <a:schemeClr val="lt1"/>
                        </a:solidFill>
                        <a:effectLst/>
                        <a:latin typeface="+mn-lt"/>
                        <a:ea typeface="+mn-ea"/>
                        <a:cs typeface="+mn-cs"/>
                      </a:endParaRPr>
                    </a:p>
                  </a:txBody>
                  <a:tcPr marL="8202" marR="8202" marT="8202" marB="0" anchor="ctr"/>
                </a:tc>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Unit </a:t>
                      </a:r>
                    </a:p>
                  </a:txBody>
                  <a:tcPr marL="8202" marR="8202" marT="8202" marB="0" anchor="ctr"/>
                </a:tc>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Description</a:t>
                      </a:r>
                    </a:p>
                  </a:txBody>
                  <a:tcPr marL="8202" marR="8202" marT="8202" marB="0" anchor="ctr"/>
                </a:tc>
                <a:tc>
                  <a:txBody>
                    <a:bodyPr/>
                    <a:lstStyle/>
                    <a:p>
                      <a:pPr algn="ctr" fontAlgn="b"/>
                      <a:r>
                        <a:rPr lang="en-US" sz="1100" u="none" strike="noStrike" dirty="0">
                          <a:effectLst/>
                        </a:rPr>
                        <a:t>References</a:t>
                      </a:r>
                      <a:endParaRPr lang="en-US" sz="1100" b="1"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1431080610"/>
                  </a:ext>
                </a:extLst>
              </a:tr>
              <a:tr h="918897">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Inactive Power Augmentation Capacity</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MW</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l" fontAlgn="ctr"/>
                      <a:r>
                        <a:rPr lang="en-US" sz="1000" u="none" strike="noStrike" dirty="0">
                          <a:solidFill>
                            <a:schemeClr val="tx2"/>
                          </a:solidFill>
                          <a:effectLst/>
                          <a:latin typeface="Calibri" panose="020F0502020204030204" pitchFamily="34" charset="0"/>
                          <a:cs typeface="Calibri" panose="020F0502020204030204" pitchFamily="34" charset="0"/>
                        </a:rPr>
                        <a:t>Power Augmentation capacity that is not On-Line for Resources that have power augmentation capacity included in HSL. This is used in SCED to determine the portion of the Non-Spin award that will be provided by power augmentation capacity that is not active and deployed as offline Non-Spin.</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rowSpan="4">
                  <a:txBody>
                    <a:bodyPr/>
                    <a:lstStyle/>
                    <a:p>
                      <a:pPr lvl="0" algn="l" fontAlgn="ctr"/>
                      <a:r>
                        <a:rPr lang="en-US" sz="1000" u="none" strike="noStrike" dirty="0">
                          <a:solidFill>
                            <a:schemeClr val="accent2"/>
                          </a:solidFill>
                          <a:effectLst/>
                          <a:latin typeface="Calibri" panose="020F0502020204030204" pitchFamily="34" charset="0"/>
                          <a:cs typeface="Calibri" panose="020F0502020204030204" pitchFamily="34" charset="0"/>
                        </a:rPr>
                        <a:t> 1. RTC Key Principle 1.3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2"/>
                          </a:solidFill>
                          <a:effectLst/>
                          <a:latin typeface="Calibri" panose="020F0502020204030204" pitchFamily="34" charset="0"/>
                          <a:cs typeface="Calibri" panose="020F0502020204030204" pitchFamily="34" charset="0"/>
                        </a:rPr>
                        <a:t>        </a:t>
                      </a:r>
                      <a:r>
                        <a:rPr lang="en-US" sz="1000" u="none" strike="noStrike" dirty="0">
                          <a:solidFill>
                            <a:schemeClr val="accent2"/>
                          </a:solidFill>
                          <a:effectLst/>
                          <a:latin typeface="Calibri" panose="020F0502020204030204" pitchFamily="34" charset="0"/>
                          <a:cs typeface="Calibri" panose="020F0502020204030204" pitchFamily="34" charset="0"/>
                          <a:hlinkClick r:id="rId2"/>
                        </a:rPr>
                        <a:t>https://www.ercot.com/mktrules/puctDirectives/kp1p3</a:t>
                      </a:r>
                      <a:endParaRPr lang="en-US" sz="1000" u="none" strike="noStrike" dirty="0">
                        <a:solidFill>
                          <a:schemeClr val="accent2"/>
                        </a:solidFill>
                        <a:effectLst/>
                        <a:latin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u="none" strike="noStrike" dirty="0">
                        <a:solidFill>
                          <a:schemeClr val="accent2"/>
                        </a:solidFill>
                        <a:effectLst/>
                        <a:latin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2"/>
                          </a:solidFill>
                          <a:effectLst/>
                          <a:latin typeface="Calibri" panose="020F0502020204030204" pitchFamily="34" charset="0"/>
                          <a:cs typeface="Calibri" panose="020F0502020204030204" pitchFamily="34" charset="0"/>
                        </a:rPr>
                        <a:t>2. </a:t>
                      </a:r>
                      <a:r>
                        <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RTCBTF refresher, as presented in RTCBTF on  9/7/2023</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https://www.ercot.com/files/docs/2023/09/01/2_refresher-on-real-time-co-optimization-key-principles-rtcbtf-090823_v2.pptx</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3. NPRR1010 6.5.5.2(2) (j)&amp;(o)</a:t>
                      </a:r>
                    </a:p>
                    <a:p>
                      <a:pPr lvl="1" algn="l" fontAlgn="ctr"/>
                      <a:endParaRPr lang="en-US" sz="1000" u="none" strike="noStrike" dirty="0">
                        <a:solidFill>
                          <a:schemeClr val="accent2"/>
                        </a:solidFill>
                        <a:effectLst/>
                        <a:latin typeface="Calibri" panose="020F0502020204030204" pitchFamily="34" charset="0"/>
                        <a:cs typeface="Calibri" panose="020F0502020204030204" pitchFamily="34" charset="0"/>
                      </a:endParaRPr>
                    </a:p>
                    <a:p>
                      <a:pPr lvl="1" algn="l" fontAlgn="ctr"/>
                      <a:endParaRPr lang="en-US" sz="1000" u="none" strike="noStrike" dirty="0">
                        <a:solidFill>
                          <a:schemeClr val="accent2"/>
                        </a:solidFill>
                        <a:effectLst/>
                        <a:latin typeface="Calibri" panose="020F0502020204030204" pitchFamily="34" charset="0"/>
                        <a:cs typeface="Calibri" panose="020F0502020204030204" pitchFamily="34" charset="0"/>
                      </a:endParaRPr>
                    </a:p>
                    <a:p>
                      <a:pPr lvl="1" algn="l" fontAlgn="ctr"/>
                      <a:r>
                        <a:rPr lang="en-US" sz="1000" u="none" strike="noStrike" dirty="0">
                          <a:solidFill>
                            <a:schemeClr val="accent2"/>
                          </a:solidFill>
                          <a:effectLst/>
                          <a:latin typeface="Calibri" panose="020F0502020204030204" pitchFamily="34" charset="0"/>
                          <a:cs typeface="Calibri" panose="020F0502020204030204" pitchFamily="34" charset="0"/>
                        </a:rPr>
                        <a:t> </a:t>
                      </a:r>
                    </a:p>
                    <a:p>
                      <a:pPr lvl="1" algn="l" fontAlgn="ctr"/>
                      <a:r>
                        <a:rPr lang="en-US" sz="1000" u="none" strike="noStrike" dirty="0">
                          <a:solidFill>
                            <a:schemeClr val="accent2"/>
                          </a:solidFill>
                          <a:effectLst/>
                          <a:latin typeface="Calibri" panose="020F0502020204030204" pitchFamily="34" charset="0"/>
                          <a:cs typeface="Calibri" panose="020F0502020204030204" pitchFamily="34" charset="0"/>
                        </a:rPr>
                        <a:t> </a:t>
                      </a:r>
                    </a:p>
                    <a:p>
                      <a:pPr lvl="1" algn="l" fontAlgn="ctr"/>
                      <a:r>
                        <a:rPr lang="en-US" sz="1000" u="none" strike="noStrike" dirty="0">
                          <a:solidFill>
                            <a:schemeClr val="accent2"/>
                          </a:solidFill>
                          <a:effectLst/>
                          <a:latin typeface="Calibri" panose="020F0502020204030204" pitchFamily="34" charset="0"/>
                          <a:cs typeface="Calibri" panose="020F0502020204030204" pitchFamily="34" charset="0"/>
                        </a:rPr>
                        <a:t> </a:t>
                      </a:r>
                      <a:endParaRPr lang="en-US" sz="1000" b="0" i="0" u="none" strike="noStrike" dirty="0">
                        <a:solidFill>
                          <a:schemeClr val="accent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3417223708"/>
                  </a:ext>
                </a:extLst>
              </a:tr>
              <a:tr h="918897">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High Frequency Responsive Capacity Limit </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MW</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l" fontAlgn="ctr"/>
                      <a:r>
                        <a:rPr lang="en-US" sz="1000" u="none" strike="noStrike" dirty="0">
                          <a:solidFill>
                            <a:schemeClr val="tx2"/>
                          </a:solidFill>
                          <a:effectLst/>
                          <a:latin typeface="Calibri" panose="020F0502020204030204" pitchFamily="34" charset="0"/>
                          <a:cs typeface="Calibri" panose="020F0502020204030204" pitchFamily="34" charset="0"/>
                        </a:rPr>
                        <a:t>High limit of the Resource’s capacity that is frequency responsive, used in SCED to ensure Regulation Up, Regulation Down </a:t>
                      </a:r>
                      <a:r>
                        <a:rPr lang="en-US" sz="1000" u="none" strike="noStrike">
                          <a:solidFill>
                            <a:schemeClr val="tx2"/>
                          </a:solidFill>
                          <a:effectLst/>
                          <a:latin typeface="Calibri" panose="020F0502020204030204" pitchFamily="34" charset="0"/>
                          <a:cs typeface="Calibri" panose="020F0502020204030204" pitchFamily="34" charset="0"/>
                        </a:rPr>
                        <a:t>and RRS-PFR </a:t>
                      </a:r>
                      <a:r>
                        <a:rPr lang="en-US" sz="1000" u="none" strike="noStrike" dirty="0">
                          <a:solidFill>
                            <a:schemeClr val="tx2"/>
                          </a:solidFill>
                          <a:effectLst/>
                          <a:latin typeface="Calibri" panose="020F0502020204030204" pitchFamily="34" charset="0"/>
                          <a:cs typeface="Calibri" panose="020F0502020204030204" pitchFamily="34" charset="0"/>
                        </a:rPr>
                        <a:t>awards are awarded on frequency responsive capacity.</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vMerge="1">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2760008371"/>
                  </a:ext>
                </a:extLst>
              </a:tr>
              <a:tr h="1092449">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Low Frequency Responsive Capacity Limit</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MW</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l" fontAlgn="ctr"/>
                      <a:r>
                        <a:rPr lang="en-US" sz="1000" u="none" strike="noStrike" dirty="0">
                          <a:solidFill>
                            <a:schemeClr val="tx2"/>
                          </a:solidFill>
                          <a:effectLst/>
                          <a:latin typeface="Calibri" panose="020F0502020204030204" pitchFamily="34" charset="0"/>
                          <a:cs typeface="Calibri" panose="020F0502020204030204" pitchFamily="34" charset="0"/>
                        </a:rPr>
                        <a:t>Low limit of the Resource’s capacity that is frequency responsive, used in SCED to ensure Regulation Up, Regulation Down and RRS-PFR awards are awarded on frequency responsive capacity.</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vMerge="1">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1750920196"/>
                  </a:ext>
                </a:extLst>
              </a:tr>
              <a:tr h="1092449">
                <a:tc>
                  <a:txBody>
                    <a:bodyPr/>
                    <a:lstStyle/>
                    <a:p>
                      <a:pPr algn="ctr" fontAlgn="ctr"/>
                      <a:r>
                        <a:rPr lang="en-US" sz="1000" u="none" strike="noStrike" dirty="0">
                          <a:solidFill>
                            <a:schemeClr val="tx2"/>
                          </a:solidFill>
                          <a:effectLst/>
                          <a:latin typeface="Calibri" panose="020F0502020204030204" pitchFamily="34" charset="0"/>
                          <a:cs typeface="Calibri" panose="020F0502020204030204" pitchFamily="34" charset="0"/>
                        </a:rPr>
                        <a:t>Frequency Responsive Capacity Factor</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ctr"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a:txBody>
                    <a:bodyPr/>
                    <a:lstStyle/>
                    <a:p>
                      <a:pPr algn="l" fontAlgn="ctr"/>
                      <a:r>
                        <a:rPr lang="en-US" sz="1000" u="none" strike="noStrike" dirty="0">
                          <a:solidFill>
                            <a:schemeClr val="tx2"/>
                          </a:solidFill>
                          <a:effectLst/>
                          <a:latin typeface="Calibri" panose="020F0502020204030204" pitchFamily="34" charset="0"/>
                          <a:cs typeface="Calibri" panose="020F0502020204030204" pitchFamily="34" charset="0"/>
                        </a:rPr>
                        <a:t>Maximum amount of total Base Point provided by the frequency responsive capacity of the resource, used in SCED to ensure Regulation Up, Regulation Down and RRS-PFR awards are awarded on frequency responsive capacity.</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vMerge="1">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202" marR="8202" marT="8202" marB="0" anchor="ctr"/>
                </a:tc>
                <a:extLst>
                  <a:ext uri="{0D108BD9-81ED-4DB2-BD59-A6C34878D82A}">
                    <a16:rowId xmlns:a16="http://schemas.microsoft.com/office/drawing/2014/main" val="2976028714"/>
                  </a:ext>
                </a:extLst>
              </a:tr>
            </a:tbl>
          </a:graphicData>
        </a:graphic>
      </p:graphicFrame>
      <p:sp>
        <p:nvSpPr>
          <p:cNvPr id="4" name="Slide Number Placeholder 3">
            <a:extLst>
              <a:ext uri="{FF2B5EF4-FFF2-40B4-BE49-F238E27FC236}">
                <a16:creationId xmlns:a16="http://schemas.microsoft.com/office/drawing/2014/main" id="{D8085C11-367D-2CF7-8E24-804673C9259B}"/>
              </a:ext>
            </a:extLst>
          </p:cNvPr>
          <p:cNvSpPr>
            <a:spLocks noGrp="1"/>
          </p:cNvSpPr>
          <p:nvPr>
            <p:ph type="sldNum" sz="quarter" idx="4"/>
          </p:nvPr>
        </p:nvSpPr>
        <p:spPr/>
        <p:txBody>
          <a:bodyPr>
            <a:normAutofit/>
          </a:bodyPr>
          <a:lstStyle/>
          <a:p>
            <a:pPr>
              <a:spcAft>
                <a:spcPts val="600"/>
              </a:spcAft>
            </a:pPr>
            <a:fld id="{1D93BD3E-1E9A-4970-A6F7-E7AC52762E0C}" type="slidenum">
              <a:rPr lang="en-US" sz="1000">
                <a:solidFill>
                  <a:schemeClr val="tx1">
                    <a:lumMod val="50000"/>
                    <a:lumOff val="50000"/>
                  </a:schemeClr>
                </a:solidFill>
              </a:rPr>
              <a:pPr>
                <a:spcAft>
                  <a:spcPts val="600"/>
                </a:spcAft>
              </a:pPr>
              <a:t>15</a:t>
            </a:fld>
            <a:endParaRPr lang="en-US" sz="1000">
              <a:solidFill>
                <a:schemeClr val="tx1">
                  <a:lumMod val="50000"/>
                  <a:lumOff val="50000"/>
                </a:schemeClr>
              </a:solidFill>
            </a:endParaRPr>
          </a:p>
        </p:txBody>
      </p:sp>
      <p:sp>
        <p:nvSpPr>
          <p:cNvPr id="3" name="TextBox 2">
            <a:extLst>
              <a:ext uri="{FF2B5EF4-FFF2-40B4-BE49-F238E27FC236}">
                <a16:creationId xmlns:a16="http://schemas.microsoft.com/office/drawing/2014/main" id="{A2BE6AC6-551D-2347-D9CD-881C5BA10767}"/>
              </a:ext>
            </a:extLst>
          </p:cNvPr>
          <p:cNvSpPr txBox="1"/>
          <p:nvPr/>
        </p:nvSpPr>
        <p:spPr>
          <a:xfrm>
            <a:off x="381000" y="887921"/>
            <a:ext cx="8606908" cy="461665"/>
          </a:xfrm>
          <a:prstGeom prst="rect">
            <a:avLst/>
          </a:prstGeom>
          <a:noFill/>
        </p:spPr>
        <p:txBody>
          <a:bodyPr wrap="none" rtlCol="0">
            <a:spAutoFit/>
          </a:bodyPr>
          <a:lstStyle/>
          <a:p>
            <a:r>
              <a:rPr lang="en-US" sz="1200" dirty="0">
                <a:solidFill>
                  <a:schemeClr val="accent2"/>
                </a:solidFill>
                <a:latin typeface="Calibri" panose="020F0502020204030204" pitchFamily="34" charset="0"/>
                <a:cs typeface="Calibri" panose="020F0502020204030204" pitchFamily="34" charset="0"/>
              </a:rPr>
              <a:t>The following telemetry is for Generation Resources that have Power Augmentation Capacity that is not active yet, that capacity is not </a:t>
            </a:r>
          </a:p>
          <a:p>
            <a:r>
              <a:rPr lang="en-US" sz="1200" dirty="0">
                <a:solidFill>
                  <a:schemeClr val="accent2"/>
                </a:solidFill>
                <a:latin typeface="Calibri" panose="020F0502020204030204" pitchFamily="34" charset="0"/>
                <a:cs typeface="Calibri" panose="020F0502020204030204" pitchFamily="34" charset="0"/>
              </a:rPr>
              <a:t>frequency responsive and not eligible for frequency responsive Ancillary Service Awards. </a:t>
            </a:r>
          </a:p>
        </p:txBody>
      </p:sp>
    </p:spTree>
    <p:extLst>
      <p:ext uri="{BB962C8B-B14F-4D97-AF65-F5344CB8AC3E}">
        <p14:creationId xmlns:p14="http://schemas.microsoft.com/office/powerpoint/2010/main" val="79301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7463E2-BE54-9C33-BE39-85FB6679CC62}"/>
              </a:ext>
            </a:extLst>
          </p:cNvPr>
          <p:cNvSpPr>
            <a:spLocks noGrp="1"/>
          </p:cNvSpPr>
          <p:nvPr>
            <p:ph type="title"/>
          </p:nvPr>
        </p:nvSpPr>
        <p:spPr/>
        <p:txBody>
          <a:bodyPr/>
          <a:lstStyle/>
          <a:p>
            <a:r>
              <a:rPr lang="en-US" sz="2400" dirty="0"/>
              <a:t>Resource level telemetry from ERCOT to QSEs</a:t>
            </a:r>
          </a:p>
        </p:txBody>
      </p:sp>
      <p:graphicFrame>
        <p:nvGraphicFramePr>
          <p:cNvPr id="5" name="Content Placeholder 4">
            <a:extLst>
              <a:ext uri="{FF2B5EF4-FFF2-40B4-BE49-F238E27FC236}">
                <a16:creationId xmlns:a16="http://schemas.microsoft.com/office/drawing/2014/main" id="{EE702E36-CBB8-DFEE-CA55-1EA719845624}"/>
              </a:ext>
            </a:extLst>
          </p:cNvPr>
          <p:cNvGraphicFramePr>
            <a:graphicFrameLocks noGrp="1"/>
          </p:cNvGraphicFramePr>
          <p:nvPr>
            <p:ph idx="1"/>
            <p:extLst>
              <p:ext uri="{D42A27DB-BD31-4B8C-83A1-F6EECF244321}">
                <p14:modId xmlns:p14="http://schemas.microsoft.com/office/powerpoint/2010/main" val="3926965570"/>
              </p:ext>
            </p:extLst>
          </p:nvPr>
        </p:nvGraphicFramePr>
        <p:xfrm>
          <a:off x="408122" y="936096"/>
          <a:ext cx="7924800" cy="498580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97107408"/>
                    </a:ext>
                  </a:extLst>
                </a:gridCol>
                <a:gridCol w="685800">
                  <a:extLst>
                    <a:ext uri="{9D8B030D-6E8A-4147-A177-3AD203B41FA5}">
                      <a16:colId xmlns:a16="http://schemas.microsoft.com/office/drawing/2014/main" val="2454279614"/>
                    </a:ext>
                  </a:extLst>
                </a:gridCol>
                <a:gridCol w="3393594">
                  <a:extLst>
                    <a:ext uri="{9D8B030D-6E8A-4147-A177-3AD203B41FA5}">
                      <a16:colId xmlns:a16="http://schemas.microsoft.com/office/drawing/2014/main" val="835389000"/>
                    </a:ext>
                  </a:extLst>
                </a:gridCol>
                <a:gridCol w="2321406">
                  <a:extLst>
                    <a:ext uri="{9D8B030D-6E8A-4147-A177-3AD203B41FA5}">
                      <a16:colId xmlns:a16="http://schemas.microsoft.com/office/drawing/2014/main" val="503298605"/>
                    </a:ext>
                  </a:extLst>
                </a:gridCol>
              </a:tblGrid>
              <a:tr h="409894">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Telemetry</a:t>
                      </a:r>
                    </a:p>
                  </a:txBody>
                  <a:tcPr marL="8202" marR="8202" marT="8202" marB="0" anchor="ctr"/>
                </a:tc>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Unit </a:t>
                      </a:r>
                    </a:p>
                  </a:txBody>
                  <a:tcPr marL="8202" marR="8202" marT="8202" marB="0" anchor="ctr"/>
                </a:tc>
                <a:tc>
                  <a:txBody>
                    <a:bodyPr/>
                    <a:lstStyle/>
                    <a:p>
                      <a:pPr marL="0" algn="ctr" defTabSz="914400" rtl="0" eaLnBrk="1" fontAlgn="b" latinLnBrk="0" hangingPunct="1"/>
                      <a:r>
                        <a:rPr lang="en-US" sz="1100" b="1" u="none" strike="noStrike" kern="1200" dirty="0">
                          <a:solidFill>
                            <a:schemeClr val="lt1"/>
                          </a:solidFill>
                          <a:effectLst/>
                          <a:latin typeface="+mn-lt"/>
                          <a:ea typeface="+mn-ea"/>
                          <a:cs typeface="+mn-cs"/>
                        </a:rPr>
                        <a:t>Description</a:t>
                      </a:r>
                    </a:p>
                  </a:txBody>
                  <a:tcPr marL="8202" marR="8202" marT="8202" marB="0" anchor="ctr"/>
                </a:tc>
                <a:tc>
                  <a:txBody>
                    <a:bodyPr/>
                    <a:lstStyle/>
                    <a:p>
                      <a:pPr marL="0" algn="ctr" defTabSz="914400" rtl="0" eaLnBrk="1" fontAlgn="b" latinLnBrk="0" hangingPunct="1"/>
                      <a:endParaRPr lang="en-US" sz="1100" b="1" u="none" strike="noStrike" kern="1200" dirty="0">
                        <a:solidFill>
                          <a:schemeClr val="lt1"/>
                        </a:solidFill>
                        <a:effectLst/>
                        <a:latin typeface="+mn-lt"/>
                        <a:ea typeface="+mn-ea"/>
                        <a:cs typeface="+mn-cs"/>
                      </a:endParaRPr>
                    </a:p>
                  </a:txBody>
                  <a:tcPr marL="8202" marR="8202" marT="8202" marB="0" anchor="ctr"/>
                </a:tc>
                <a:extLst>
                  <a:ext uri="{0D108BD9-81ED-4DB2-BD59-A6C34878D82A}">
                    <a16:rowId xmlns:a16="http://schemas.microsoft.com/office/drawing/2014/main" val="1431080610"/>
                  </a:ext>
                </a:extLst>
              </a:tr>
              <a:tr h="275906">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Regulation Up Award</a:t>
                      </a:r>
                    </a:p>
                  </a:txBody>
                  <a:tcPr marL="8202" marR="8202" marT="8202" marB="0" anchor="ctr"/>
                </a:tc>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MW</a:t>
                      </a:r>
                    </a:p>
                  </a:txBody>
                  <a:tcPr marL="8202" marR="8202" marT="8202" marB="0" anchor="ctr"/>
                </a:tc>
                <a:tc>
                  <a:txBody>
                    <a:bodyPr/>
                    <a:lstStyle/>
                    <a:p>
                      <a:pPr algn="l" fontAlgn="ctr"/>
                      <a:r>
                        <a:rPr lang="en-US" sz="1000" b="0" i="0" u="none" strike="noStrike" dirty="0">
                          <a:solidFill>
                            <a:schemeClr val="tx2"/>
                          </a:solidFill>
                          <a:effectLst/>
                          <a:latin typeface="Calibri" panose="020F0502020204030204" pitchFamily="34" charset="0"/>
                          <a:cs typeface="Calibri" panose="020F0502020204030204" pitchFamily="34" charset="0"/>
                        </a:rPr>
                        <a:t>Regulation Up award from each SCED execution.</a:t>
                      </a:r>
                    </a:p>
                  </a:txBody>
                  <a:tcPr marL="8202" marR="8202" marT="8202" marB="0" anchor="ctr"/>
                </a:tc>
                <a:tc rowSpan="10">
                  <a:txBody>
                    <a:bodyPr/>
                    <a:lstStyle/>
                    <a:p>
                      <a:pPr lvl="0" algn="l" fontAlgn="ctr"/>
                      <a:r>
                        <a:rPr lang="en-US" sz="1000" u="none" strike="noStrike" dirty="0">
                          <a:solidFill>
                            <a:schemeClr val="accent2"/>
                          </a:solidFill>
                          <a:effectLst/>
                          <a:latin typeface="Calibri" panose="020F0502020204030204" pitchFamily="34" charset="0"/>
                          <a:cs typeface="Calibri" panose="020F0502020204030204" pitchFamily="34" charset="0"/>
                        </a:rPr>
                        <a:t>1. RTC Key Principle 1.3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2"/>
                          </a:solidFill>
                          <a:effectLst/>
                          <a:latin typeface="Calibri" panose="020F0502020204030204" pitchFamily="34" charset="0"/>
                          <a:cs typeface="Calibri" panose="020F0502020204030204" pitchFamily="34" charset="0"/>
                        </a:rPr>
                        <a:t>        </a:t>
                      </a:r>
                      <a:r>
                        <a:rPr lang="en-US" sz="1000" u="none" strike="noStrike" dirty="0">
                          <a:solidFill>
                            <a:srgbClr val="7030A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https://www.ercot.com/mktrules/puctDirectives/kp1p3</a:t>
                      </a:r>
                      <a:endParaRPr lang="en-US" sz="1000" u="none" strike="noStrike" dirty="0">
                        <a:solidFill>
                          <a:srgbClr val="7030A0"/>
                        </a:solidFill>
                        <a:effectLst/>
                        <a:latin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u="none" strike="noStrike" dirty="0">
                        <a:solidFill>
                          <a:srgbClr val="7030A0"/>
                        </a:solidFill>
                        <a:effectLst/>
                        <a:latin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2"/>
                          </a:solidFill>
                          <a:effectLst/>
                          <a:latin typeface="Calibri" panose="020F0502020204030204" pitchFamily="34" charset="0"/>
                          <a:cs typeface="Calibri" panose="020F0502020204030204" pitchFamily="34" charset="0"/>
                        </a:rPr>
                        <a:t>2. RTC Key Principle 1.5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u="none" strike="noStrike" dirty="0">
                        <a:solidFill>
                          <a:srgbClr val="7030A0"/>
                        </a:solidFill>
                        <a:effectLst/>
                        <a:latin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kern="1200" dirty="0">
                          <a:solidFill>
                            <a:srgbClr val="7030A0"/>
                          </a:solidFill>
                          <a:effectLst/>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https://www.ercot.com/mktrules/puctDirectives/kp1p5</a:t>
                      </a:r>
                      <a:endParaRPr lang="en-US" sz="1000" u="none" strike="noStrike" kern="1200" dirty="0">
                        <a:solidFill>
                          <a:srgbClr val="7030A0"/>
                        </a:solidFill>
                        <a:effectLst/>
                        <a:latin typeface="Calibri" panose="020F0502020204030204" pitchFamily="34" charset="0"/>
                        <a:ea typeface="+mn-ea"/>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u="none" strike="noStrike" dirty="0">
                        <a:solidFill>
                          <a:srgbClr val="7030A0"/>
                        </a:solidFill>
                        <a:effectLst/>
                        <a:latin typeface="Calibri" panose="020F0502020204030204" pitchFamily="34" charset="0"/>
                        <a:cs typeface="Calibri" panose="020F0502020204030204" pitchFamily="34" charset="0"/>
                      </a:endParaRPr>
                    </a:p>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2"/>
                          </a:solidFill>
                          <a:effectLst/>
                          <a:latin typeface="Calibri" panose="020F0502020204030204" pitchFamily="34" charset="0"/>
                          <a:cs typeface="Calibri" panose="020F0502020204030204" pitchFamily="34" charset="0"/>
                        </a:rPr>
                        <a:t>3. </a:t>
                      </a:r>
                      <a:r>
                        <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RTCBTF refresher, as presented in RTCBTF on  9/7/2023</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 </a:t>
                      </a:r>
                      <a:r>
                        <a:rPr lang="en-US" sz="1000" u="sng"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https://www.ercot.com/files/docs/2023/09/01/2_refresher-on-real-time-co-optimization-key-principles-rtcbtf-090823_v2.pptx</a:t>
                      </a:r>
                      <a:endParaRPr lang="en-US" sz="1000" u="sng"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u="sng"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4. NPRR1010 6.5.7.4.1</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5. NPRR1010 6.5.7.6.2.1 (8) (9) &amp; (10)</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02" marR="8202" marT="8202" marB="0" anchor="ctr"/>
                </a:tc>
                <a:extLst>
                  <a:ext uri="{0D108BD9-81ED-4DB2-BD59-A6C34878D82A}">
                    <a16:rowId xmlns:a16="http://schemas.microsoft.com/office/drawing/2014/main" val="3417223708"/>
                  </a:ext>
                </a:extLst>
              </a:tr>
              <a:tr h="304800">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Regulation Down Award</a:t>
                      </a:r>
                    </a:p>
                  </a:txBody>
                  <a:tcPr marL="8202" marR="8202" marT="8202" marB="0" anchor="ctr"/>
                </a:tc>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MW</a:t>
                      </a:r>
                    </a:p>
                  </a:txBody>
                  <a:tcPr marL="8202" marR="8202" marT="820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2"/>
                          </a:solidFill>
                          <a:effectLst/>
                          <a:latin typeface="Calibri" panose="020F0502020204030204" pitchFamily="34" charset="0"/>
                          <a:cs typeface="Calibri" panose="020F0502020204030204" pitchFamily="34" charset="0"/>
                        </a:rPr>
                        <a:t>Regulation Down award from each SCED execution.</a:t>
                      </a:r>
                    </a:p>
                  </a:txBody>
                  <a:tcPr marL="8202" marR="8202" marT="8202" marB="0" anchor="ctr"/>
                </a:tc>
                <a:tc vMerge="1">
                  <a:txBody>
                    <a:bodyPr/>
                    <a:lstStyle/>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2760008371"/>
                  </a:ext>
                </a:extLst>
              </a:tr>
              <a:tr h="304800">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RRS-PFR Award</a:t>
                      </a:r>
                    </a:p>
                  </a:txBody>
                  <a:tcPr marL="8202" marR="8202" marT="8202" marB="0" anchor="ctr"/>
                </a:tc>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MW</a:t>
                      </a:r>
                    </a:p>
                  </a:txBody>
                  <a:tcPr marL="8202" marR="8202" marT="820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2"/>
                          </a:solidFill>
                          <a:effectLst/>
                          <a:latin typeface="Calibri" panose="020F0502020204030204" pitchFamily="34" charset="0"/>
                          <a:cs typeface="Calibri" panose="020F0502020204030204" pitchFamily="34" charset="0"/>
                        </a:rPr>
                        <a:t>RRS-PFR award from each SCED execution.</a:t>
                      </a:r>
                    </a:p>
                  </a:txBody>
                  <a:tcPr marL="8202" marR="8202" marT="8202" marB="0" anchor="ctr"/>
                </a:tc>
                <a:tc vMerge="1">
                  <a:txBody>
                    <a:bodyPr/>
                    <a:lstStyle/>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1750920196"/>
                  </a:ext>
                </a:extLst>
              </a:tr>
              <a:tr h="220398">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RRS-FFR Award</a:t>
                      </a:r>
                    </a:p>
                  </a:txBody>
                  <a:tcPr marL="8202" marR="8202" marT="8202" marB="0" anchor="ctr"/>
                </a:tc>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MW</a:t>
                      </a:r>
                    </a:p>
                  </a:txBody>
                  <a:tcPr marL="8202" marR="8202" marT="820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2"/>
                          </a:solidFill>
                          <a:effectLst/>
                          <a:latin typeface="Calibri" panose="020F0502020204030204" pitchFamily="34" charset="0"/>
                          <a:cs typeface="Calibri" panose="020F0502020204030204" pitchFamily="34" charset="0"/>
                        </a:rPr>
                        <a:t>RRS-FFR award from each SCED execution.</a:t>
                      </a:r>
                    </a:p>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vMerge="1">
                  <a:txBody>
                    <a:bodyPr/>
                    <a:lstStyle/>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2976028714"/>
                  </a:ext>
                </a:extLst>
              </a:tr>
              <a:tr h="304800">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RRS-UFR Award</a:t>
                      </a:r>
                    </a:p>
                  </a:txBody>
                  <a:tcPr marL="8202" marR="8202" marT="8202" marB="0" anchor="ctr"/>
                </a:tc>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MW</a:t>
                      </a:r>
                    </a:p>
                  </a:txBody>
                  <a:tcPr marL="8202" marR="8202" marT="8202" marB="0" anchor="ctr"/>
                </a:tc>
                <a:tc>
                  <a:txBody>
                    <a:bodyPr/>
                    <a:lstStyle/>
                    <a:p>
                      <a:pPr algn="l" fontAlgn="ctr"/>
                      <a:r>
                        <a:rPr lang="en-US" sz="1000" b="0" i="0" u="none" strike="noStrike" dirty="0">
                          <a:solidFill>
                            <a:schemeClr val="tx2"/>
                          </a:solidFill>
                          <a:effectLst/>
                          <a:latin typeface="Calibri" panose="020F0502020204030204" pitchFamily="34" charset="0"/>
                          <a:cs typeface="Calibri" panose="020F0502020204030204" pitchFamily="34" charset="0"/>
                        </a:rPr>
                        <a:t>RRS-UFR award from each SCED execution.</a:t>
                      </a:r>
                    </a:p>
                  </a:txBody>
                  <a:tcPr marL="8202" marR="8202" marT="8202" marB="0" anchor="ctr"/>
                </a:tc>
                <a:tc vMerge="1">
                  <a:txBody>
                    <a:bodyPr/>
                    <a:lstStyle/>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1464953406"/>
                  </a:ext>
                </a:extLst>
              </a:tr>
              <a:tr h="304800">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ECRS Award</a:t>
                      </a:r>
                    </a:p>
                  </a:txBody>
                  <a:tcPr marL="8202" marR="8202" marT="8202" marB="0" anchor="ctr"/>
                </a:tc>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MW</a:t>
                      </a:r>
                    </a:p>
                  </a:txBody>
                  <a:tcPr marL="8202" marR="8202" marT="8202" marB="0" anchor="ctr"/>
                </a:tc>
                <a:tc>
                  <a:txBody>
                    <a:bodyPr/>
                    <a:lstStyle/>
                    <a:p>
                      <a:pPr algn="l" fontAlgn="ctr"/>
                      <a:r>
                        <a:rPr lang="en-US" sz="1000" b="0" i="0" u="none" strike="noStrike" dirty="0">
                          <a:solidFill>
                            <a:schemeClr val="tx2"/>
                          </a:solidFill>
                          <a:effectLst/>
                          <a:latin typeface="Calibri" panose="020F0502020204030204" pitchFamily="34" charset="0"/>
                          <a:cs typeface="Calibri" panose="020F0502020204030204" pitchFamily="34" charset="0"/>
                        </a:rPr>
                        <a:t>ECRS award from each SCED execution.</a:t>
                      </a:r>
                    </a:p>
                  </a:txBody>
                  <a:tcPr marL="8202" marR="8202" marT="8202" marB="0" anchor="ctr"/>
                </a:tc>
                <a:tc vMerge="1">
                  <a:txBody>
                    <a:bodyPr/>
                    <a:lstStyle/>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154684457"/>
                  </a:ext>
                </a:extLst>
              </a:tr>
              <a:tr h="304800">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Non-Spin Award</a:t>
                      </a:r>
                    </a:p>
                  </a:txBody>
                  <a:tcPr marL="8202" marR="8202" marT="8202" marB="0" anchor="ctr"/>
                </a:tc>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MW</a:t>
                      </a:r>
                    </a:p>
                  </a:txBody>
                  <a:tcPr marL="8202" marR="8202" marT="8202" marB="0" anchor="ctr"/>
                </a:tc>
                <a:tc>
                  <a:txBody>
                    <a:bodyPr/>
                    <a:lstStyle/>
                    <a:p>
                      <a:pPr algn="l" fontAlgn="ctr"/>
                      <a:r>
                        <a:rPr lang="en-US" sz="1000" b="0" i="0" u="none" strike="noStrike" dirty="0">
                          <a:solidFill>
                            <a:schemeClr val="tx2"/>
                          </a:solidFill>
                          <a:effectLst/>
                          <a:latin typeface="Calibri" panose="020F0502020204030204" pitchFamily="34" charset="0"/>
                          <a:cs typeface="Calibri" panose="020F0502020204030204" pitchFamily="34" charset="0"/>
                        </a:rPr>
                        <a:t>Non-Spin award from each SCED execution.</a:t>
                      </a:r>
                    </a:p>
                  </a:txBody>
                  <a:tcPr marL="8202" marR="8202" marT="8202" marB="0" anchor="ctr"/>
                </a:tc>
                <a:tc vMerge="1">
                  <a:txBody>
                    <a:bodyPr/>
                    <a:lstStyle/>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320583203"/>
                  </a:ext>
                </a:extLst>
              </a:tr>
              <a:tr h="304800">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UDSP</a:t>
                      </a:r>
                    </a:p>
                  </a:txBody>
                  <a:tcPr marL="8202" marR="8202" marT="8202" marB="0" anchor="ctr"/>
                </a:tc>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MW</a:t>
                      </a:r>
                    </a:p>
                  </a:txBody>
                  <a:tcPr marL="8202" marR="8202" marT="8202" marB="0" anchor="ctr"/>
                </a:tc>
                <a:tc>
                  <a:txBody>
                    <a:bodyPr/>
                    <a:lstStyle/>
                    <a:p>
                      <a:pPr algn="l" fontAlgn="ctr"/>
                      <a:r>
                        <a:rPr lang="en-US" sz="1000" b="0" i="0" u="none" strike="noStrike" dirty="0">
                          <a:solidFill>
                            <a:schemeClr val="tx2"/>
                          </a:solidFill>
                          <a:effectLst/>
                          <a:latin typeface="Calibri" panose="020F0502020204030204" pitchFamily="34" charset="0"/>
                          <a:cs typeface="Calibri" panose="020F0502020204030204" pitchFamily="34" charset="0"/>
                        </a:rPr>
                        <a:t>UDSP = Base Ramp + Regulation Instruction;</a:t>
                      </a:r>
                    </a:p>
                    <a:p>
                      <a:pPr algn="l" fontAlgn="ctr"/>
                      <a:r>
                        <a:rPr lang="en-US" sz="1000" b="0" i="0" u="none" strike="noStrike" dirty="0">
                          <a:solidFill>
                            <a:schemeClr val="tx2"/>
                          </a:solidFill>
                          <a:effectLst/>
                          <a:latin typeface="Calibri" panose="020F0502020204030204" pitchFamily="34" charset="0"/>
                          <a:cs typeface="Calibri" panose="020F0502020204030204" pitchFamily="34" charset="0"/>
                        </a:rPr>
                        <a:t>Base Ramp will be a 4-min ramp to the new Base Point, starting MW of the Base Ramp is expected MW output of the resource using previous Base Point and last Resource specific Regulation Instruction from LFC. Ending MW of the Base Ramp is the new </a:t>
                      </a:r>
                      <a:r>
                        <a:rPr lang="en-US" sz="1000" b="0" i="0" u="none" strike="noStrike">
                          <a:solidFill>
                            <a:schemeClr val="tx2"/>
                          </a:solidFill>
                          <a:effectLst/>
                          <a:latin typeface="Calibri" panose="020F0502020204030204" pitchFamily="34" charset="0"/>
                          <a:cs typeface="Calibri" panose="020F0502020204030204" pitchFamily="34" charset="0"/>
                        </a:rPr>
                        <a:t>Base Point.</a:t>
                      </a: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vMerge="1">
                  <a:txBody>
                    <a:bodyPr/>
                    <a:lstStyle/>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3385107878"/>
                  </a:ext>
                </a:extLst>
              </a:tr>
              <a:tr h="304800">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Regulation Up Instruction</a:t>
                      </a:r>
                    </a:p>
                  </a:txBody>
                  <a:tcPr marL="8202" marR="8202" marT="8202" marB="0" anchor="ctr"/>
                </a:tc>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MW</a:t>
                      </a:r>
                    </a:p>
                  </a:txBody>
                  <a:tcPr marL="8202" marR="8202" marT="8202" marB="0" anchor="ctr"/>
                </a:tc>
                <a:tc>
                  <a:txBody>
                    <a:bodyPr/>
                    <a:lstStyle/>
                    <a:p>
                      <a:pPr algn="l" fontAlgn="ctr"/>
                      <a:r>
                        <a:rPr lang="en-US" sz="1000" b="0" i="0" u="none" strike="noStrike" dirty="0">
                          <a:solidFill>
                            <a:schemeClr val="tx2"/>
                          </a:solidFill>
                          <a:effectLst/>
                          <a:latin typeface="Calibri" panose="020F0502020204030204" pitchFamily="34" charset="0"/>
                          <a:cs typeface="Calibri" panose="020F0502020204030204" pitchFamily="34" charset="0"/>
                        </a:rPr>
                        <a:t>The calculated system level Regulation Up requirement will be allocated to each resource proportionate to their Regulation Up awards and Resource limits. This telemetry is information only, Resource level Regulation Up Instruction is included in UDSP.</a:t>
                      </a:r>
                    </a:p>
                  </a:txBody>
                  <a:tcPr marL="8202" marR="8202" marT="8202" marB="0" anchor="ctr"/>
                </a:tc>
                <a:tc vMerge="1">
                  <a:txBody>
                    <a:bodyPr/>
                    <a:lstStyle/>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3623549132"/>
                  </a:ext>
                </a:extLst>
              </a:tr>
              <a:tr h="304800">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Regulation Down Instruction</a:t>
                      </a:r>
                    </a:p>
                  </a:txBody>
                  <a:tcPr marL="8202" marR="8202" marT="8202" marB="0" anchor="ctr"/>
                </a:tc>
                <a:tc>
                  <a:txBody>
                    <a:bodyPr/>
                    <a:lstStyle/>
                    <a:p>
                      <a:pPr algn="ctr" fontAlgn="ctr"/>
                      <a:r>
                        <a:rPr lang="en-US" sz="1000" b="0" i="0" u="none" strike="noStrike" dirty="0">
                          <a:solidFill>
                            <a:schemeClr val="tx2"/>
                          </a:solidFill>
                          <a:effectLst/>
                          <a:latin typeface="Calibri" panose="020F0502020204030204" pitchFamily="34" charset="0"/>
                          <a:cs typeface="Calibri" panose="020F0502020204030204" pitchFamily="34" charset="0"/>
                        </a:rPr>
                        <a:t>MW</a:t>
                      </a:r>
                    </a:p>
                  </a:txBody>
                  <a:tcPr marL="8202" marR="8202" marT="820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2"/>
                          </a:solidFill>
                          <a:effectLst/>
                          <a:latin typeface="Calibri" panose="020F0502020204030204" pitchFamily="34" charset="0"/>
                          <a:cs typeface="Calibri" panose="020F0502020204030204" pitchFamily="34" charset="0"/>
                        </a:rPr>
                        <a:t>The calculated system level Regulation Down requirement will be allocated to each resource proportionate to their Regulation Down awards and Resource limits. This telemetry is information only, Resource level Regulation Down Instruction is included in UDSP.</a:t>
                      </a:r>
                    </a:p>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tc vMerge="1">
                  <a:txBody>
                    <a:bodyPr/>
                    <a:lstStyle/>
                    <a:p>
                      <a:pPr algn="l" fontAlgn="ctr"/>
                      <a:endParaRPr lang="en-US" sz="1000" b="0" i="0" u="none" strike="noStrike" dirty="0">
                        <a:solidFill>
                          <a:schemeClr val="tx2"/>
                        </a:solidFill>
                        <a:effectLst/>
                        <a:latin typeface="Calibri" panose="020F0502020204030204" pitchFamily="34" charset="0"/>
                        <a:cs typeface="Calibri" panose="020F0502020204030204" pitchFamily="34" charset="0"/>
                      </a:endParaRPr>
                    </a:p>
                  </a:txBody>
                  <a:tcPr marL="8202" marR="8202" marT="8202" marB="0" anchor="ctr"/>
                </a:tc>
                <a:extLst>
                  <a:ext uri="{0D108BD9-81ED-4DB2-BD59-A6C34878D82A}">
                    <a16:rowId xmlns:a16="http://schemas.microsoft.com/office/drawing/2014/main" val="150085239"/>
                  </a:ext>
                </a:extLst>
              </a:tr>
            </a:tbl>
          </a:graphicData>
        </a:graphic>
      </p:graphicFrame>
      <p:sp>
        <p:nvSpPr>
          <p:cNvPr id="4" name="Slide Number Placeholder 3">
            <a:extLst>
              <a:ext uri="{FF2B5EF4-FFF2-40B4-BE49-F238E27FC236}">
                <a16:creationId xmlns:a16="http://schemas.microsoft.com/office/drawing/2014/main" id="{D8085C11-367D-2CF7-8E24-804673C9259B}"/>
              </a:ext>
            </a:extLst>
          </p:cNvPr>
          <p:cNvSpPr>
            <a:spLocks noGrp="1"/>
          </p:cNvSpPr>
          <p:nvPr>
            <p:ph type="sldNum" sz="quarter" idx="4"/>
          </p:nvPr>
        </p:nvSpPr>
        <p:spPr/>
        <p:txBody>
          <a:bodyPr>
            <a:normAutofit/>
          </a:bodyPr>
          <a:lstStyle/>
          <a:p>
            <a:pPr>
              <a:spcAft>
                <a:spcPts val="600"/>
              </a:spcAft>
            </a:pPr>
            <a:fld id="{1D93BD3E-1E9A-4970-A6F7-E7AC52762E0C}" type="slidenum">
              <a:rPr lang="en-US" sz="1000">
                <a:solidFill>
                  <a:schemeClr val="tx1">
                    <a:lumMod val="50000"/>
                    <a:lumOff val="50000"/>
                  </a:schemeClr>
                </a:solidFill>
              </a:rPr>
              <a:pPr>
                <a:spcAft>
                  <a:spcPts val="600"/>
                </a:spcAft>
              </a:pPr>
              <a:t>16</a:t>
            </a:fld>
            <a:endParaRPr lang="en-US" sz="1000">
              <a:solidFill>
                <a:schemeClr val="tx1">
                  <a:lumMod val="50000"/>
                  <a:lumOff val="50000"/>
                </a:schemeClr>
              </a:solidFill>
            </a:endParaRPr>
          </a:p>
        </p:txBody>
      </p:sp>
    </p:spTree>
    <p:extLst>
      <p:ext uri="{BB962C8B-B14F-4D97-AF65-F5344CB8AC3E}">
        <p14:creationId xmlns:p14="http://schemas.microsoft.com/office/powerpoint/2010/main" val="82692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RTC+B ICCP Handbook Updates</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17</a:t>
            </a:fld>
            <a:endParaRPr lang="en-US"/>
          </a:p>
        </p:txBody>
      </p:sp>
      <p:sp>
        <p:nvSpPr>
          <p:cNvPr id="9" name="Content Placeholder 4">
            <a:extLst>
              <a:ext uri="{FF2B5EF4-FFF2-40B4-BE49-F238E27FC236}">
                <a16:creationId xmlns:a16="http://schemas.microsoft.com/office/drawing/2014/main" id="{21911F68-9EC0-FC3B-EFD9-577619089E92}"/>
              </a:ext>
            </a:extLst>
          </p:cNvPr>
          <p:cNvSpPr>
            <a:spLocks noGrp="1"/>
          </p:cNvSpPr>
          <p:nvPr>
            <p:ph idx="1"/>
          </p:nvPr>
        </p:nvSpPr>
        <p:spPr>
          <a:xfrm>
            <a:off x="228600" y="814633"/>
            <a:ext cx="8534400" cy="3200400"/>
          </a:xfrm>
        </p:spPr>
        <p:txBody>
          <a:bodyPr/>
          <a:lstStyle/>
          <a:p>
            <a:r>
              <a:rPr lang="en-US" sz="2000" dirty="0"/>
              <a:t>ICCP Handbook draft version with RTC+B ICCP Telemetry points modeling was published to ERCOT website </a:t>
            </a:r>
            <a:r>
              <a:rPr lang="en-US" sz="1600" dirty="0"/>
              <a:t>(</a:t>
            </a:r>
            <a:r>
              <a:rPr lang="en-US" sz="1600" dirty="0">
                <a:hlinkClick r:id="rId2"/>
              </a:rPr>
              <a:t>https://www.ercot.com/services/mdt/userguides</a:t>
            </a:r>
            <a:r>
              <a:rPr lang="en-US" sz="1600" dirty="0"/>
              <a:t>) </a:t>
            </a:r>
            <a:r>
              <a:rPr lang="en-US" sz="2000" dirty="0"/>
              <a:t>on 05/31/2024</a:t>
            </a:r>
          </a:p>
          <a:p>
            <a:pPr marL="0" indent="0">
              <a:buNone/>
            </a:pPr>
            <a:endParaRPr lang="en-US" sz="2000" dirty="0"/>
          </a:p>
          <a:p>
            <a:pPr marL="0" indent="0">
              <a:buNone/>
            </a:pPr>
            <a:endParaRPr lang="en-US" sz="2800" dirty="0"/>
          </a:p>
          <a:p>
            <a:pPr marL="0" indent="0">
              <a:buNone/>
            </a:pPr>
            <a:endParaRPr lang="en-US" sz="2800" dirty="0"/>
          </a:p>
          <a:p>
            <a:endParaRPr lang="en-US" sz="2000" dirty="0"/>
          </a:p>
          <a:p>
            <a:pPr marL="0" indent="0">
              <a:buNone/>
            </a:pPr>
            <a:endParaRPr lang="en-US" sz="2000" dirty="0"/>
          </a:p>
          <a:p>
            <a:endParaRPr lang="en-US" sz="2000" dirty="0"/>
          </a:p>
          <a:p>
            <a:endParaRPr lang="en-US" sz="2000" dirty="0"/>
          </a:p>
          <a:p>
            <a:endParaRPr lang="en-US" sz="2000" dirty="0"/>
          </a:p>
          <a:p>
            <a:pPr marL="0" indent="0">
              <a:buNone/>
            </a:pPr>
            <a:endParaRPr lang="en-US" sz="2400" dirty="0"/>
          </a:p>
          <a:p>
            <a:pPr marL="0" indent="0">
              <a:buNone/>
            </a:pPr>
            <a:endParaRPr lang="en-US" sz="2800" dirty="0"/>
          </a:p>
          <a:p>
            <a:pPr marL="0" indent="0">
              <a:buNone/>
            </a:pPr>
            <a:endParaRPr lang="en-US" sz="2800"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marL="0" indent="0">
              <a:buNone/>
            </a:pPr>
            <a:endParaRPr lang="en-US" dirty="0"/>
          </a:p>
        </p:txBody>
      </p:sp>
      <p:pic>
        <p:nvPicPr>
          <p:cNvPr id="5" name="Picture 4">
            <a:extLst>
              <a:ext uri="{FF2B5EF4-FFF2-40B4-BE49-F238E27FC236}">
                <a16:creationId xmlns:a16="http://schemas.microsoft.com/office/drawing/2014/main" id="{4E5AFE2D-CCF2-7B83-A90C-DC0D5D847FE7}"/>
              </a:ext>
            </a:extLst>
          </p:cNvPr>
          <p:cNvPicPr>
            <a:picLocks noChangeAspect="1"/>
          </p:cNvPicPr>
          <p:nvPr/>
        </p:nvPicPr>
        <p:blipFill>
          <a:blip r:embed="rId3"/>
          <a:stretch>
            <a:fillRect/>
          </a:stretch>
        </p:blipFill>
        <p:spPr>
          <a:xfrm>
            <a:off x="533400" y="2101141"/>
            <a:ext cx="7543800" cy="3068676"/>
          </a:xfrm>
          <a:prstGeom prst="rect">
            <a:avLst/>
          </a:prstGeom>
        </p:spPr>
      </p:pic>
    </p:spTree>
    <p:extLst>
      <p:ext uri="{BB962C8B-B14F-4D97-AF65-F5344CB8AC3E}">
        <p14:creationId xmlns:p14="http://schemas.microsoft.com/office/powerpoint/2010/main" val="2136936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RTC+B Market External Interfaces XSD changes</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18</a:t>
            </a:fld>
            <a:endParaRPr lang="en-US"/>
          </a:p>
        </p:txBody>
      </p:sp>
      <p:sp>
        <p:nvSpPr>
          <p:cNvPr id="9" name="Content Placeholder 4">
            <a:extLst>
              <a:ext uri="{FF2B5EF4-FFF2-40B4-BE49-F238E27FC236}">
                <a16:creationId xmlns:a16="http://schemas.microsoft.com/office/drawing/2014/main" id="{21911F68-9EC0-FC3B-EFD9-577619089E92}"/>
              </a:ext>
            </a:extLst>
          </p:cNvPr>
          <p:cNvSpPr>
            <a:spLocks noGrp="1"/>
          </p:cNvSpPr>
          <p:nvPr>
            <p:ph idx="1"/>
          </p:nvPr>
        </p:nvSpPr>
        <p:spPr>
          <a:xfrm>
            <a:off x="286719" y="914400"/>
            <a:ext cx="8534400" cy="4853233"/>
          </a:xfrm>
        </p:spPr>
        <p:txBody>
          <a:bodyPr/>
          <a:lstStyle/>
          <a:p>
            <a:r>
              <a:rPr lang="en-US" sz="2000" dirty="0"/>
              <a:t>RTC+B XSD changes (along with Example XML Payloads) draft version (high lighted in below screenshot) was published to ercot website at </a:t>
            </a:r>
            <a:r>
              <a:rPr lang="en-US" sz="2000" dirty="0">
                <a:hlinkClick r:id="rId2"/>
              </a:rPr>
              <a:t>https://www.ercot.com/services/mdt/xsds</a:t>
            </a:r>
            <a:r>
              <a:rPr lang="en-US" sz="2000" dirty="0"/>
              <a:t> on 05/14/2024.</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endParaRPr lang="en-US" sz="2000" dirty="0"/>
          </a:p>
          <a:p>
            <a:endParaRPr lang="en-US" sz="2000" dirty="0"/>
          </a:p>
          <a:p>
            <a:endParaRPr lang="en-US" sz="2000" dirty="0"/>
          </a:p>
          <a:p>
            <a:r>
              <a:rPr lang="en-US" sz="2000" dirty="0"/>
              <a:t>These XSD changes include </a:t>
            </a:r>
            <a:r>
              <a:rPr lang="en-US" sz="2000" b="1" u="sng" dirty="0"/>
              <a:t>Only</a:t>
            </a:r>
            <a:r>
              <a:rPr lang="en-US" sz="2000" dirty="0"/>
              <a:t> RTC+B Market Submissions, Reports related to Awards, Outage submissions along with examples.</a:t>
            </a:r>
          </a:p>
          <a:p>
            <a:pPr marL="0" indent="0">
              <a:buNone/>
            </a:pPr>
            <a:endParaRPr lang="en-US" sz="2400" dirty="0"/>
          </a:p>
          <a:p>
            <a:endParaRPr lang="en-US" sz="2800" dirty="0"/>
          </a:p>
          <a:p>
            <a:pPr marL="0" indent="0">
              <a:buNone/>
            </a:pPr>
            <a:endParaRPr lang="en-US" sz="2800"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marL="0" indent="0">
              <a:buNone/>
            </a:pPr>
            <a:endParaRPr lang="en-US" dirty="0"/>
          </a:p>
        </p:txBody>
      </p:sp>
      <p:pic>
        <p:nvPicPr>
          <p:cNvPr id="10" name="Picture 9">
            <a:extLst>
              <a:ext uri="{FF2B5EF4-FFF2-40B4-BE49-F238E27FC236}">
                <a16:creationId xmlns:a16="http://schemas.microsoft.com/office/drawing/2014/main" id="{168A682F-36A0-8AA4-86ED-5E7CD91312F3}"/>
              </a:ext>
            </a:extLst>
          </p:cNvPr>
          <p:cNvPicPr>
            <a:picLocks noChangeAspect="1"/>
          </p:cNvPicPr>
          <p:nvPr/>
        </p:nvPicPr>
        <p:blipFill>
          <a:blip r:embed="rId3"/>
          <a:stretch>
            <a:fillRect/>
          </a:stretch>
        </p:blipFill>
        <p:spPr>
          <a:xfrm>
            <a:off x="457200" y="2035854"/>
            <a:ext cx="7696200" cy="2786291"/>
          </a:xfrm>
          <a:prstGeom prst="rect">
            <a:avLst/>
          </a:prstGeom>
        </p:spPr>
      </p:pic>
    </p:spTree>
    <p:extLst>
      <p:ext uri="{BB962C8B-B14F-4D97-AF65-F5344CB8AC3E}">
        <p14:creationId xmlns:p14="http://schemas.microsoft.com/office/powerpoint/2010/main" val="312545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000" dirty="0"/>
              <a:t>RTC+B Market External Interfaces XSD changes</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19</a:t>
            </a:fld>
            <a:endParaRPr lang="en-US"/>
          </a:p>
        </p:txBody>
      </p:sp>
      <p:sp>
        <p:nvSpPr>
          <p:cNvPr id="9" name="Content Placeholder 4">
            <a:extLst>
              <a:ext uri="{FF2B5EF4-FFF2-40B4-BE49-F238E27FC236}">
                <a16:creationId xmlns:a16="http://schemas.microsoft.com/office/drawing/2014/main" id="{1D2B3E0A-95C6-6AFD-5D98-890D3B426D3D}"/>
              </a:ext>
            </a:extLst>
          </p:cNvPr>
          <p:cNvSpPr>
            <a:spLocks noGrp="1"/>
          </p:cNvSpPr>
          <p:nvPr>
            <p:ph idx="1"/>
          </p:nvPr>
        </p:nvSpPr>
        <p:spPr>
          <a:xfrm>
            <a:off x="304800" y="838200"/>
            <a:ext cx="8534400" cy="4853233"/>
          </a:xfrm>
        </p:spPr>
        <p:txBody>
          <a:bodyPr/>
          <a:lstStyle/>
          <a:p>
            <a:r>
              <a:rPr lang="en-US" sz="2400" dirty="0"/>
              <a:t>RTC+B XSD changes draft version was </a:t>
            </a:r>
            <a:r>
              <a:rPr lang="en-US" sz="2400" b="1" u="sng" dirty="0"/>
              <a:t>also</a:t>
            </a:r>
            <a:r>
              <a:rPr lang="en-US" sz="2400" dirty="0"/>
              <a:t> posted on 05/14/2024 to ERCOT developer portal (</a:t>
            </a:r>
            <a:r>
              <a:rPr lang="en-US" sz="2400" dirty="0">
                <a:hlinkClick r:id="rId2"/>
              </a:rPr>
              <a:t>https://developer.ercot.com</a:t>
            </a:r>
            <a:r>
              <a:rPr lang="en-US" sz="2400" dirty="0"/>
              <a:t>). It is accessible to public users. </a:t>
            </a:r>
          </a:p>
          <a:p>
            <a:pPr lvl="1">
              <a:buFont typeface="Courier New" panose="02070309020205020404" pitchFamily="49" charset="0"/>
              <a:buChar char="o"/>
            </a:pPr>
            <a:r>
              <a:rPr lang="en-US" sz="2000" dirty="0"/>
              <a:t>Below is the direct link to developer portal </a:t>
            </a:r>
            <a:r>
              <a:rPr lang="en-US" sz="2000" dirty="0" err="1"/>
              <a:t>github</a:t>
            </a:r>
            <a:r>
              <a:rPr lang="en-US" sz="2000" dirty="0"/>
              <a:t> where you can see the RTC+B XSD changes. </a:t>
            </a:r>
          </a:p>
          <a:p>
            <a:pPr marL="800100" lvl="2" indent="0">
              <a:buNone/>
            </a:pPr>
            <a:r>
              <a:rPr lang="en-US" sz="2000" dirty="0">
                <a:hlinkClick r:id="rId3"/>
              </a:rPr>
              <a:t>https://github.com/ercot/api-specs/tree/ews_rtc_b_updates/ews</a:t>
            </a:r>
            <a:endParaRPr lang="en-US" sz="2000" dirty="0"/>
          </a:p>
          <a:p>
            <a:pPr lvl="1">
              <a:buFont typeface="Courier New" panose="02070309020205020404" pitchFamily="49" charset="0"/>
              <a:buChar char="o"/>
            </a:pPr>
            <a:r>
              <a:rPr lang="en-US" sz="2000" i="1" dirty="0"/>
              <a:t> </a:t>
            </a:r>
            <a:r>
              <a:rPr lang="en-US" sz="2000" dirty="0"/>
              <a:t>Below is the screen of ercot developer portal </a:t>
            </a:r>
            <a:r>
              <a:rPr lang="en-US" sz="2000" dirty="0" err="1"/>
              <a:t>Github</a:t>
            </a:r>
            <a:r>
              <a:rPr lang="en-US" sz="2000" dirty="0"/>
              <a:t> RTC+B XSD changes </a:t>
            </a:r>
          </a:p>
          <a:p>
            <a:pPr lvl="1">
              <a:buFont typeface="Courier New" panose="02070309020205020404" pitchFamily="49" charset="0"/>
              <a:buChar char="o"/>
            </a:pPr>
            <a:endParaRPr lang="en-US" sz="2200" i="1" dirty="0"/>
          </a:p>
          <a:p>
            <a:pPr marL="0" indent="0">
              <a:buNone/>
            </a:pPr>
            <a:endParaRPr lang="en-US" dirty="0"/>
          </a:p>
        </p:txBody>
      </p:sp>
      <p:pic>
        <p:nvPicPr>
          <p:cNvPr id="10" name="Picture 9">
            <a:extLst>
              <a:ext uri="{FF2B5EF4-FFF2-40B4-BE49-F238E27FC236}">
                <a16:creationId xmlns:a16="http://schemas.microsoft.com/office/drawing/2014/main" id="{5080F695-1073-91B0-1FB3-96092BF9EE4B}"/>
              </a:ext>
            </a:extLst>
          </p:cNvPr>
          <p:cNvPicPr>
            <a:picLocks noChangeAspect="1"/>
          </p:cNvPicPr>
          <p:nvPr/>
        </p:nvPicPr>
        <p:blipFill>
          <a:blip r:embed="rId4"/>
          <a:stretch>
            <a:fillRect/>
          </a:stretch>
        </p:blipFill>
        <p:spPr>
          <a:xfrm>
            <a:off x="609600" y="3810000"/>
            <a:ext cx="7467600" cy="2387867"/>
          </a:xfrm>
          <a:prstGeom prst="rect">
            <a:avLst/>
          </a:prstGeom>
        </p:spPr>
      </p:pic>
    </p:spTree>
    <p:extLst>
      <p:ext uri="{BB962C8B-B14F-4D97-AF65-F5344CB8AC3E}">
        <p14:creationId xmlns:p14="http://schemas.microsoft.com/office/powerpoint/2010/main" val="286306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sz="2400" dirty="0"/>
              <a:t>RTC+B Technical Workshops</a:t>
            </a:r>
            <a:endParaRPr lang="en-US" dirty="0"/>
          </a:p>
        </p:txBody>
      </p:sp>
      <p:sp>
        <p:nvSpPr>
          <p:cNvPr id="3" name="Content Placeholder 2">
            <a:extLst>
              <a:ext uri="{FF2B5EF4-FFF2-40B4-BE49-F238E27FC236}">
                <a16:creationId xmlns:a16="http://schemas.microsoft.com/office/drawing/2014/main" id="{9AF20F1E-D4E3-7A70-2873-597B398F2A67}"/>
              </a:ext>
            </a:extLst>
          </p:cNvPr>
          <p:cNvSpPr>
            <a:spLocks noGrp="1"/>
          </p:cNvSpPr>
          <p:nvPr>
            <p:ph idx="1"/>
          </p:nvPr>
        </p:nvSpPr>
        <p:spPr/>
        <p:txBody>
          <a:bodyPr/>
          <a:lstStyle/>
          <a:p>
            <a:pPr marL="0" indent="0">
              <a:buNone/>
            </a:pPr>
            <a:endParaRPr lang="en-US" sz="1800" dirty="0"/>
          </a:p>
          <a:p>
            <a:pPr marL="0" indent="0" algn="ctr">
              <a:buNone/>
            </a:pPr>
            <a:r>
              <a:rPr lang="en-US" sz="4400" b="1" dirty="0"/>
              <a:t>WELCOME</a:t>
            </a:r>
          </a:p>
          <a:p>
            <a:pPr marL="0" indent="0" algn="ctr">
              <a:buNone/>
            </a:pPr>
            <a:endParaRPr lang="en-US" sz="4400" b="1" dirty="0"/>
          </a:p>
          <a:p>
            <a:pPr marL="0" indent="0">
              <a:buNone/>
            </a:pPr>
            <a:r>
              <a:rPr lang="en-US" sz="2800" b="1" dirty="0">
                <a:latin typeface="Calibri" panose="020F0502020204030204" pitchFamily="34" charset="0"/>
              </a:rPr>
              <a:t>Workshop#4 </a:t>
            </a:r>
            <a:r>
              <a:rPr lang="en-US" dirty="0">
                <a:latin typeface="Calibri" panose="020F0502020204030204" pitchFamily="34" charset="0"/>
              </a:rPr>
              <a:t>- </a:t>
            </a:r>
            <a:r>
              <a:rPr lang="en-US" sz="2400" dirty="0">
                <a:latin typeface="Calibri" panose="020F0502020204030204" pitchFamily="34" charset="0"/>
              </a:rPr>
              <a:t>Revisit ICCP Telemetry Points, Review EIP External Specifications Document changes and Parallel Operations of Market External Interfaces</a:t>
            </a:r>
          </a:p>
          <a:p>
            <a:pPr>
              <a:buFontTx/>
              <a:buChar char="-"/>
            </a:pPr>
            <a:endParaRPr lang="en-US" sz="1800" dirty="0"/>
          </a:p>
          <a:p>
            <a:pPr lvl="1">
              <a:buFontTx/>
              <a:buChar char="-"/>
            </a:pPr>
            <a:endParaRPr lang="en-US" sz="1400" dirty="0"/>
          </a:p>
          <a:p>
            <a:pPr marL="0" indent="0">
              <a:buNone/>
            </a:pPr>
            <a:endParaRPr lang="en-US" sz="1800" dirty="0"/>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39965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000" dirty="0"/>
              <a:t>RTC+B – EIP External Interfaces Specifications Document</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9" name="Content Placeholder 4">
            <a:extLst>
              <a:ext uri="{FF2B5EF4-FFF2-40B4-BE49-F238E27FC236}">
                <a16:creationId xmlns:a16="http://schemas.microsoft.com/office/drawing/2014/main" id="{1D2B3E0A-95C6-6AFD-5D98-890D3B426D3D}"/>
              </a:ext>
            </a:extLst>
          </p:cNvPr>
          <p:cNvSpPr>
            <a:spLocks noGrp="1"/>
          </p:cNvSpPr>
          <p:nvPr>
            <p:ph idx="1"/>
          </p:nvPr>
        </p:nvSpPr>
        <p:spPr>
          <a:xfrm>
            <a:off x="304800" y="838200"/>
            <a:ext cx="8534400" cy="4853233"/>
          </a:xfrm>
        </p:spPr>
        <p:txBody>
          <a:bodyPr/>
          <a:lstStyle/>
          <a:p>
            <a:r>
              <a:rPr lang="en-US" sz="2000" u="sng" dirty="0"/>
              <a:t>EIP External Interfaces Specifications </a:t>
            </a:r>
            <a:r>
              <a:rPr lang="en-US" sz="2000" dirty="0"/>
              <a:t>document draft version with RTC+B updates is now published to ERCOT website. (</a:t>
            </a:r>
            <a:r>
              <a:rPr lang="en-US" sz="2000" dirty="0">
                <a:hlinkClick r:id="rId2"/>
              </a:rPr>
              <a:t>https://www.ercot.com/services/mdt/xsds</a:t>
            </a:r>
            <a:r>
              <a:rPr lang="en-US" sz="2000" dirty="0"/>
              <a:t>) </a:t>
            </a:r>
          </a:p>
          <a:p>
            <a:endParaRPr lang="en-US" sz="2000" dirty="0"/>
          </a:p>
        </p:txBody>
      </p:sp>
      <p:pic>
        <p:nvPicPr>
          <p:cNvPr id="5" name="Picture 4">
            <a:extLst>
              <a:ext uri="{FF2B5EF4-FFF2-40B4-BE49-F238E27FC236}">
                <a16:creationId xmlns:a16="http://schemas.microsoft.com/office/drawing/2014/main" id="{96A93819-652E-4F9E-431B-B8C8CF0B51BE}"/>
              </a:ext>
            </a:extLst>
          </p:cNvPr>
          <p:cNvPicPr>
            <a:picLocks noChangeAspect="1"/>
          </p:cNvPicPr>
          <p:nvPr/>
        </p:nvPicPr>
        <p:blipFill>
          <a:blip r:embed="rId3"/>
          <a:stretch>
            <a:fillRect/>
          </a:stretch>
        </p:blipFill>
        <p:spPr>
          <a:xfrm>
            <a:off x="280386" y="1953033"/>
            <a:ext cx="8534400" cy="4054983"/>
          </a:xfrm>
          <a:prstGeom prst="rect">
            <a:avLst/>
          </a:prstGeom>
        </p:spPr>
      </p:pic>
    </p:spTree>
    <p:extLst>
      <p:ext uri="{BB962C8B-B14F-4D97-AF65-F5344CB8AC3E}">
        <p14:creationId xmlns:p14="http://schemas.microsoft.com/office/powerpoint/2010/main" val="265193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dirty="0"/>
              <a:t>RTC+B Technical Workshop</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21</a:t>
            </a:fld>
            <a:endParaRPr lang="en-US" dirty="0"/>
          </a:p>
        </p:txBody>
      </p:sp>
      <p:sp>
        <p:nvSpPr>
          <p:cNvPr id="5" name="Content Placeholder 4">
            <a:extLst>
              <a:ext uri="{FF2B5EF4-FFF2-40B4-BE49-F238E27FC236}">
                <a16:creationId xmlns:a16="http://schemas.microsoft.com/office/drawing/2014/main" id="{2E2BCA5C-ED85-50C0-31F9-6AFEE1F2059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457200" lvl="1" indent="0" algn="ctr">
              <a:buNone/>
            </a:pPr>
            <a:r>
              <a:rPr lang="en-US" sz="4400" dirty="0">
                <a:highlight>
                  <a:srgbClr val="00FFFF"/>
                </a:highlight>
              </a:rPr>
              <a:t>10 Minutes Break</a:t>
            </a:r>
          </a:p>
        </p:txBody>
      </p:sp>
    </p:spTree>
    <p:extLst>
      <p:ext uri="{BB962C8B-B14F-4D97-AF65-F5344CB8AC3E}">
        <p14:creationId xmlns:p14="http://schemas.microsoft.com/office/powerpoint/2010/main" val="215603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sz="1800" dirty="0"/>
              <a:t>RTC+B Market Trials</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
        <p:nvSpPr>
          <p:cNvPr id="5" name="Content Placeholder 4">
            <a:extLst>
              <a:ext uri="{FF2B5EF4-FFF2-40B4-BE49-F238E27FC236}">
                <a16:creationId xmlns:a16="http://schemas.microsoft.com/office/drawing/2014/main" id="{2E2BCA5C-ED85-50C0-31F9-6AFEE1F2059D}"/>
              </a:ext>
            </a:extLst>
          </p:cNvPr>
          <p:cNvSpPr>
            <a:spLocks noGrp="1"/>
          </p:cNvSpPr>
          <p:nvPr>
            <p:ph idx="1"/>
          </p:nvPr>
        </p:nvSpPr>
        <p:spPr>
          <a:xfrm>
            <a:off x="277427" y="685800"/>
            <a:ext cx="8534400" cy="3886199"/>
          </a:xfrm>
        </p:spPr>
        <p:txBody>
          <a:bodyPr/>
          <a:lstStyle/>
          <a:p>
            <a:endParaRPr lang="en-US" sz="1800" b="1" dirty="0"/>
          </a:p>
          <a:p>
            <a:pPr>
              <a:buFont typeface="Wingdings" panose="05000000000000000000" pitchFamily="2" charset="2"/>
              <a:buChar char="§"/>
            </a:pPr>
            <a:r>
              <a:rPr lang="en-US" sz="2000" b="1" dirty="0"/>
              <a:t>RTC+B Market Trials</a:t>
            </a:r>
          </a:p>
          <a:p>
            <a:pPr marL="0" indent="0">
              <a:buNone/>
            </a:pPr>
            <a:endParaRPr lang="en-US" sz="2000" b="1" dirty="0"/>
          </a:p>
          <a:p>
            <a:pPr lvl="1">
              <a:buFont typeface="Arial" panose="020B0604020202020204" pitchFamily="34" charset="0"/>
              <a:buChar char="•"/>
            </a:pPr>
            <a:r>
              <a:rPr lang="en-US" sz="1800" u="sng" dirty="0"/>
              <a:t>QSE Telemetry Testing/Check-out</a:t>
            </a:r>
          </a:p>
          <a:p>
            <a:pPr lvl="2">
              <a:buFont typeface="Courier New" panose="02070309020205020404" pitchFamily="49" charset="0"/>
              <a:buChar char="o"/>
            </a:pPr>
            <a:r>
              <a:rPr lang="en-US" sz="1400" dirty="0"/>
              <a:t>Individual QSEs testing of new telemetry points (ramp rates, UDSP etc.)</a:t>
            </a:r>
          </a:p>
          <a:p>
            <a:pPr lvl="1">
              <a:buFont typeface="Arial" panose="020B0604020202020204" pitchFamily="34" charset="0"/>
              <a:buChar char="•"/>
            </a:pPr>
            <a:r>
              <a:rPr lang="en-US" sz="1800" u="sng" dirty="0"/>
              <a:t>QSE Market Submissions Testing </a:t>
            </a:r>
            <a:r>
              <a:rPr lang="en-US" sz="1800" dirty="0"/>
              <a:t>using API and Market Manager UI</a:t>
            </a:r>
          </a:p>
          <a:p>
            <a:pPr lvl="2">
              <a:buFont typeface="Courier New" panose="02070309020205020404" pitchFamily="49" charset="0"/>
              <a:buChar char="o"/>
            </a:pPr>
            <a:r>
              <a:rPr lang="en-US" sz="1400" b="0" i="0" dirty="0">
                <a:solidFill>
                  <a:srgbClr val="000000"/>
                </a:solidFill>
                <a:effectLst/>
                <a:latin typeface="Calibri" panose="020F0502020204030204" pitchFamily="34" charset="0"/>
              </a:rPr>
              <a:t>QSE will test their market submissions for defined transaction (COP, RT AS Offers, DAM Virtual AS Offers, etc.) </a:t>
            </a:r>
            <a:endParaRPr lang="en-US" sz="1200" dirty="0"/>
          </a:p>
          <a:p>
            <a:pPr lvl="1">
              <a:buFont typeface="Arial" panose="020B0604020202020204" pitchFamily="34" charset="0"/>
              <a:buChar char="•"/>
            </a:pPr>
            <a:r>
              <a:rPr lang="en-US" sz="1800" dirty="0"/>
              <a:t>QSE Outage Scheduler submissions Testing using API and Outage Scheduler UI</a:t>
            </a:r>
          </a:p>
          <a:p>
            <a:pPr lvl="1">
              <a:buFont typeface="Arial" panose="020B0604020202020204" pitchFamily="34" charset="0"/>
              <a:buChar char="•"/>
            </a:pPr>
            <a:r>
              <a:rPr lang="en-US" sz="2000" dirty="0"/>
              <a:t>Open Loop Testing</a:t>
            </a:r>
          </a:p>
          <a:p>
            <a:pPr lvl="2">
              <a:buFont typeface="Courier New" panose="02070309020205020404" pitchFamily="49" charset="0"/>
              <a:buChar char="o"/>
            </a:pPr>
            <a:r>
              <a:rPr lang="en-US" sz="1200" dirty="0"/>
              <a:t>RTC SCED execution based on QSE Offers etc. </a:t>
            </a:r>
          </a:p>
          <a:p>
            <a:pPr lvl="2">
              <a:buFont typeface="Courier New" panose="02070309020205020404" pitchFamily="49" charset="0"/>
              <a:buChar char="o"/>
            </a:pPr>
            <a:r>
              <a:rPr lang="en-US" sz="1200" dirty="0"/>
              <a:t>RTC SCED non-binding award/dispatch</a:t>
            </a:r>
          </a:p>
          <a:p>
            <a:pPr lvl="2">
              <a:buFont typeface="Courier New" panose="02070309020205020404" pitchFamily="49" charset="0"/>
              <a:buChar char="o"/>
            </a:pPr>
            <a:r>
              <a:rPr lang="en-US" sz="1200" dirty="0"/>
              <a:t>DAM execution – QSE bids/offers, non-binding</a:t>
            </a:r>
          </a:p>
          <a:p>
            <a:pPr lvl="1">
              <a:buFont typeface="Arial" panose="020B0604020202020204" pitchFamily="34" charset="0"/>
              <a:buChar char="•"/>
            </a:pPr>
            <a:r>
              <a:rPr lang="en-US" sz="2000" dirty="0"/>
              <a:t>Closed Loop Testing</a:t>
            </a:r>
          </a:p>
          <a:p>
            <a:pPr lvl="2">
              <a:buFont typeface="Courier New" panose="02070309020205020404" pitchFamily="49" charset="0"/>
              <a:buChar char="o"/>
            </a:pPr>
            <a:r>
              <a:rPr lang="en-US" sz="1200" dirty="0"/>
              <a:t>RTC SCED execution based on QSE Offers etc. </a:t>
            </a:r>
          </a:p>
          <a:p>
            <a:pPr lvl="2">
              <a:buFont typeface="Courier New" panose="02070309020205020404" pitchFamily="49" charset="0"/>
              <a:buChar char="o"/>
            </a:pPr>
            <a:r>
              <a:rPr lang="en-US" sz="1200" dirty="0"/>
              <a:t>RTC SCED binding award/dispatch</a:t>
            </a:r>
          </a:p>
          <a:p>
            <a:pPr lvl="2">
              <a:buFont typeface="Courier New" panose="02070309020205020404" pitchFamily="49" charset="0"/>
              <a:buChar char="o"/>
            </a:pPr>
            <a:r>
              <a:rPr lang="en-US" sz="1200" dirty="0"/>
              <a:t>2-3 instances of closed loop testing with 2-4 hours duration</a:t>
            </a:r>
            <a:endParaRPr lang="en-US" sz="2000" dirty="0"/>
          </a:p>
          <a:p>
            <a:pPr marL="0" indent="0">
              <a:buNone/>
            </a:pPr>
            <a:endParaRPr lang="en-US" sz="2600" i="1" dirty="0"/>
          </a:p>
          <a:p>
            <a:pPr>
              <a:buFont typeface="Courier New" panose="02070309020205020404" pitchFamily="49" charset="0"/>
              <a:buChar char="o"/>
            </a:pPr>
            <a:endParaRPr lang="en-US" sz="2600" i="1" dirty="0"/>
          </a:p>
          <a:p>
            <a:pPr marL="0" indent="0">
              <a:buNone/>
            </a:pPr>
            <a:endParaRPr lang="en-US" sz="2600" i="1" dirty="0"/>
          </a:p>
          <a:p>
            <a:pPr marL="0" indent="0">
              <a:buNone/>
            </a:pPr>
            <a:endParaRPr lang="en-US" dirty="0"/>
          </a:p>
        </p:txBody>
      </p:sp>
    </p:spTree>
    <p:extLst>
      <p:ext uri="{BB962C8B-B14F-4D97-AF65-F5344CB8AC3E}">
        <p14:creationId xmlns:p14="http://schemas.microsoft.com/office/powerpoint/2010/main" val="3698203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a:xfrm>
            <a:off x="381000" y="217354"/>
            <a:ext cx="8458200" cy="570951"/>
          </a:xfrm>
        </p:spPr>
        <p:txBody>
          <a:bodyPr/>
          <a:lstStyle/>
          <a:p>
            <a:r>
              <a:rPr lang="en-US" sz="2000" dirty="0"/>
              <a:t>QSE ICCP Telemetry Configuration for Market Trials and Go-Live</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
        <p:nvSpPr>
          <p:cNvPr id="5" name="Content Placeholder 4">
            <a:extLst>
              <a:ext uri="{FF2B5EF4-FFF2-40B4-BE49-F238E27FC236}">
                <a16:creationId xmlns:a16="http://schemas.microsoft.com/office/drawing/2014/main" id="{2E2BCA5C-ED85-50C0-31F9-6AFEE1F2059D}"/>
              </a:ext>
            </a:extLst>
          </p:cNvPr>
          <p:cNvSpPr>
            <a:spLocks noGrp="1"/>
          </p:cNvSpPr>
          <p:nvPr>
            <p:ph idx="1"/>
          </p:nvPr>
        </p:nvSpPr>
        <p:spPr>
          <a:xfrm>
            <a:off x="187271" y="1303406"/>
            <a:ext cx="8458199" cy="2179021"/>
          </a:xfrm>
        </p:spPr>
        <p:txBody>
          <a:bodyPr/>
          <a:lstStyle/>
          <a:p>
            <a:pPr lvl="1">
              <a:buFont typeface="Courier New" panose="02070309020205020404" pitchFamily="49" charset="0"/>
              <a:buChar char="o"/>
            </a:pPr>
            <a:r>
              <a:rPr lang="en-US" sz="1800" b="1" dirty="0"/>
              <a:t>Add RTC+B telemetry points to current production ICCP system</a:t>
            </a:r>
          </a:p>
          <a:p>
            <a:pPr lvl="2">
              <a:buFont typeface="Courier New" panose="02070309020205020404" pitchFamily="49" charset="0"/>
              <a:buChar char="o"/>
            </a:pPr>
            <a:r>
              <a:rPr lang="en-US" sz="1200" dirty="0"/>
              <a:t>Setup and test on Test ICCP system as applicable </a:t>
            </a:r>
          </a:p>
          <a:p>
            <a:pPr lvl="2">
              <a:buFont typeface="Courier New" panose="02070309020205020404" pitchFamily="49" charset="0"/>
              <a:buChar char="o"/>
            </a:pPr>
            <a:r>
              <a:rPr lang="en-US" sz="1200" dirty="0"/>
              <a:t>Add new RTC+B telemetry points to current production ERCOT &amp; QSE ICCP systems.</a:t>
            </a:r>
          </a:p>
          <a:p>
            <a:pPr lvl="2">
              <a:buFont typeface="Courier New" panose="02070309020205020404" pitchFamily="49" charset="0"/>
              <a:buChar char="o"/>
            </a:pPr>
            <a:r>
              <a:rPr lang="en-US" sz="1200" dirty="0"/>
              <a:t>Maintain the new RTC+B telemetry points through weekly model loads for existing &amp; new resources and QSEs.</a:t>
            </a:r>
          </a:p>
          <a:p>
            <a:pPr lvl="2">
              <a:buFont typeface="Courier New" panose="02070309020205020404" pitchFamily="49" charset="0"/>
              <a:buChar char="o"/>
            </a:pPr>
            <a:r>
              <a:rPr lang="en-US" sz="1200" b="1" dirty="0"/>
              <a:t>Market Trials and Go live will be with current Production ICCP systems.</a:t>
            </a:r>
          </a:p>
          <a:p>
            <a:pPr lvl="2">
              <a:buFont typeface="Courier New" panose="02070309020205020404" pitchFamily="49" charset="0"/>
              <a:buChar char="o"/>
            </a:pPr>
            <a:r>
              <a:rPr lang="en-US" sz="1200" dirty="0"/>
              <a:t>RTC+B EMS Applications (SE, RTCA, LFC, RLC etc.) will use RTC+B single model ESR CIM.</a:t>
            </a:r>
          </a:p>
          <a:p>
            <a:pPr marL="914400" lvl="2" indent="0">
              <a:buNone/>
            </a:pPr>
            <a:endParaRPr lang="en-US" sz="1600" dirty="0"/>
          </a:p>
        </p:txBody>
      </p:sp>
      <p:sp>
        <p:nvSpPr>
          <p:cNvPr id="26" name="TextBox 25">
            <a:extLst>
              <a:ext uri="{FF2B5EF4-FFF2-40B4-BE49-F238E27FC236}">
                <a16:creationId xmlns:a16="http://schemas.microsoft.com/office/drawing/2014/main" id="{4AF8AA7A-F286-DF46-F174-98B601BC751C}"/>
              </a:ext>
            </a:extLst>
          </p:cNvPr>
          <p:cNvSpPr txBox="1"/>
          <p:nvPr/>
        </p:nvSpPr>
        <p:spPr>
          <a:xfrm>
            <a:off x="187271" y="910532"/>
            <a:ext cx="7086600" cy="400110"/>
          </a:xfrm>
          <a:prstGeom prst="rect">
            <a:avLst/>
          </a:prstGeom>
          <a:noFill/>
        </p:spPr>
        <p:txBody>
          <a:bodyPr wrap="square" rtlCol="0">
            <a:spAutoFit/>
          </a:bodyPr>
          <a:lstStyle/>
          <a:p>
            <a:pPr marL="285750" indent="-285750">
              <a:buFont typeface="Arial" panose="020B0604020202020204" pitchFamily="34" charset="0"/>
              <a:buChar char="•"/>
            </a:pPr>
            <a:r>
              <a:rPr lang="en-US" sz="2000" b="1" dirty="0"/>
              <a:t>QSE ICCP system configuration</a:t>
            </a:r>
          </a:p>
        </p:txBody>
      </p:sp>
      <p:sp>
        <p:nvSpPr>
          <p:cNvPr id="38" name="TextBox 37">
            <a:extLst>
              <a:ext uri="{FF2B5EF4-FFF2-40B4-BE49-F238E27FC236}">
                <a16:creationId xmlns:a16="http://schemas.microsoft.com/office/drawing/2014/main" id="{AA2768E5-339A-6B85-20DE-F6718BAA3B33}"/>
              </a:ext>
            </a:extLst>
          </p:cNvPr>
          <p:cNvSpPr txBox="1"/>
          <p:nvPr/>
        </p:nvSpPr>
        <p:spPr>
          <a:xfrm>
            <a:off x="384699" y="4500565"/>
            <a:ext cx="84582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ERCOT is standing up new parallel </a:t>
            </a:r>
            <a:r>
              <a:rPr lang="en-US" sz="2000" u="sng" dirty="0"/>
              <a:t>RTC EMS</a:t>
            </a:r>
            <a:r>
              <a:rPr lang="en-US" sz="2000" dirty="0"/>
              <a:t> system.</a:t>
            </a:r>
          </a:p>
          <a:p>
            <a:endParaRPr lang="en-US" sz="2000" dirty="0"/>
          </a:p>
          <a:p>
            <a:pPr marL="285750" indent="-285750">
              <a:buFont typeface="Arial" panose="020B0604020202020204" pitchFamily="34" charset="0"/>
              <a:buChar char="•"/>
            </a:pPr>
            <a:r>
              <a:rPr lang="en-US" sz="2000" dirty="0"/>
              <a:t>Need for QSEs to stand up </a:t>
            </a:r>
            <a:r>
              <a:rPr lang="en-US" sz="2000" u="sng" dirty="0"/>
              <a:t>new RTC EMS </a:t>
            </a:r>
            <a:r>
              <a:rPr lang="en-US" sz="2000" dirty="0"/>
              <a:t>system depends on their current EMS system architecture. </a:t>
            </a:r>
          </a:p>
          <a:p>
            <a:pPr marL="742950" lvl="1" indent="-285750">
              <a:buFont typeface="Arial" panose="020B0604020202020204" pitchFamily="34" charset="0"/>
              <a:buChar char="•"/>
            </a:pPr>
            <a:r>
              <a:rPr lang="en-US" sz="2000" dirty="0"/>
              <a:t>QSEs should have capability to support parallel operations. </a:t>
            </a:r>
          </a:p>
        </p:txBody>
      </p:sp>
      <p:pic>
        <p:nvPicPr>
          <p:cNvPr id="6" name="Picture 5">
            <a:extLst>
              <a:ext uri="{FF2B5EF4-FFF2-40B4-BE49-F238E27FC236}">
                <a16:creationId xmlns:a16="http://schemas.microsoft.com/office/drawing/2014/main" id="{A55CE91E-6B4D-F757-7741-AD65713740E3}"/>
              </a:ext>
            </a:extLst>
          </p:cNvPr>
          <p:cNvPicPr>
            <a:picLocks noChangeAspect="1"/>
          </p:cNvPicPr>
          <p:nvPr/>
        </p:nvPicPr>
        <p:blipFill>
          <a:blip r:embed="rId2"/>
          <a:stretch>
            <a:fillRect/>
          </a:stretch>
        </p:blipFill>
        <p:spPr>
          <a:xfrm>
            <a:off x="1371600" y="3109014"/>
            <a:ext cx="5410200" cy="1355301"/>
          </a:xfrm>
          <a:prstGeom prst="rect">
            <a:avLst/>
          </a:prstGeom>
        </p:spPr>
      </p:pic>
    </p:spTree>
    <p:extLst>
      <p:ext uri="{BB962C8B-B14F-4D97-AF65-F5344CB8AC3E}">
        <p14:creationId xmlns:p14="http://schemas.microsoft.com/office/powerpoint/2010/main" val="2690463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sz="2000" dirty="0"/>
              <a:t>RTC+B Market External Interfaces Systems Configuration</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24</a:t>
            </a:fld>
            <a:endParaRPr lang="en-US" dirty="0"/>
          </a:p>
        </p:txBody>
      </p:sp>
      <p:sp>
        <p:nvSpPr>
          <p:cNvPr id="5" name="Content Placeholder 4">
            <a:extLst>
              <a:ext uri="{FF2B5EF4-FFF2-40B4-BE49-F238E27FC236}">
                <a16:creationId xmlns:a16="http://schemas.microsoft.com/office/drawing/2014/main" id="{2E2BCA5C-ED85-50C0-31F9-6AFEE1F2059D}"/>
              </a:ext>
            </a:extLst>
          </p:cNvPr>
          <p:cNvSpPr>
            <a:spLocks noGrp="1"/>
          </p:cNvSpPr>
          <p:nvPr>
            <p:ph idx="1"/>
          </p:nvPr>
        </p:nvSpPr>
        <p:spPr>
          <a:xfrm>
            <a:off x="323295" y="762000"/>
            <a:ext cx="8534400" cy="5322110"/>
          </a:xfrm>
        </p:spPr>
        <p:txBody>
          <a:bodyPr/>
          <a:lstStyle/>
          <a:p>
            <a:r>
              <a:rPr lang="en-US" sz="1800" b="1" dirty="0"/>
              <a:t>ERCOT and QSEs to stand up </a:t>
            </a:r>
            <a:r>
              <a:rPr lang="en-US" sz="1800" b="1" u="sng" dirty="0"/>
              <a:t>new parallel External API/EWS Systems </a:t>
            </a:r>
            <a:r>
              <a:rPr lang="en-US" sz="1800" b="1" dirty="0"/>
              <a:t>for RTC+B Project.</a:t>
            </a:r>
          </a:p>
          <a:p>
            <a:pPr lvl="1">
              <a:buFont typeface="Courier New" panose="02070309020205020404" pitchFamily="49" charset="0"/>
              <a:buChar char="o"/>
            </a:pPr>
            <a:r>
              <a:rPr lang="en-US" sz="1400" dirty="0"/>
              <a:t>Deploy RTC+B code and test the market and OS submissions</a:t>
            </a:r>
          </a:p>
          <a:p>
            <a:pPr lvl="1">
              <a:buFont typeface="Courier New" panose="02070309020205020404" pitchFamily="49" charset="0"/>
              <a:buChar char="o"/>
            </a:pPr>
            <a:r>
              <a:rPr lang="en-US" sz="1400" dirty="0"/>
              <a:t>Market Trials including Closed Loop Testing will be performed using new parallel EWS Systems</a:t>
            </a:r>
          </a:p>
          <a:p>
            <a:pPr lvl="2">
              <a:buFont typeface="Courier New" panose="02070309020205020404" pitchFamily="49" charset="0"/>
              <a:buChar char="o"/>
            </a:pPr>
            <a:r>
              <a:rPr lang="en-US" sz="1400" b="1" dirty="0"/>
              <a:t>Dual Entry into current production and RTC+B during market trials</a:t>
            </a:r>
          </a:p>
          <a:p>
            <a:pPr lvl="1">
              <a:buFont typeface="Courier New" panose="02070309020205020404" pitchFamily="49" charset="0"/>
              <a:buChar char="o"/>
            </a:pPr>
            <a:r>
              <a:rPr lang="en-US" sz="1400" dirty="0"/>
              <a:t>Maintain and support this new parallel systems until go live</a:t>
            </a:r>
          </a:p>
          <a:p>
            <a:pPr lvl="1">
              <a:buFont typeface="Courier New" panose="02070309020205020404" pitchFamily="49" charset="0"/>
              <a:buChar char="o"/>
            </a:pPr>
            <a:r>
              <a:rPr lang="en-US" sz="1400" dirty="0"/>
              <a:t>Go live on new parallel EWS Systems</a:t>
            </a:r>
          </a:p>
          <a:p>
            <a:pPr lvl="1">
              <a:buFont typeface="Courier New" panose="02070309020205020404" pitchFamily="49" charset="0"/>
              <a:buChar char="o"/>
            </a:pPr>
            <a:r>
              <a:rPr lang="en-US" sz="1400" dirty="0"/>
              <a:t>QSEs may choose to make modifications to existing system instead of standing up new system to support dual entry of market submissions.</a:t>
            </a:r>
          </a:p>
          <a:p>
            <a:r>
              <a:rPr lang="en-US" sz="1800" b="1" dirty="0"/>
              <a:t>QSEs to submit RTC+B market and OS submissions as well as current production submissions not changed by RTC+B project</a:t>
            </a:r>
          </a:p>
          <a:p>
            <a:pPr lvl="1"/>
            <a:r>
              <a:rPr lang="en-US" sz="1400" dirty="0"/>
              <a:t>No change to WSDL files and API communication</a:t>
            </a:r>
          </a:p>
          <a:p>
            <a:pPr lvl="1"/>
            <a:r>
              <a:rPr lang="en-US" sz="1400" dirty="0"/>
              <a:t>Change is only in XSDs and XML inside Payload</a:t>
            </a:r>
            <a:r>
              <a:rPr lang="en-US" sz="1600" dirty="0"/>
              <a:t> </a:t>
            </a:r>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marL="0" indent="0">
              <a:buNone/>
            </a:pPr>
            <a:endParaRPr lang="en-US" dirty="0"/>
          </a:p>
        </p:txBody>
      </p:sp>
      <p:pic>
        <p:nvPicPr>
          <p:cNvPr id="6" name="Picture 5">
            <a:extLst>
              <a:ext uri="{FF2B5EF4-FFF2-40B4-BE49-F238E27FC236}">
                <a16:creationId xmlns:a16="http://schemas.microsoft.com/office/drawing/2014/main" id="{DCDAF6FF-E18A-B2FA-58D6-1239FC21BFB1}"/>
              </a:ext>
            </a:extLst>
          </p:cNvPr>
          <p:cNvPicPr>
            <a:picLocks noChangeAspect="1"/>
          </p:cNvPicPr>
          <p:nvPr/>
        </p:nvPicPr>
        <p:blipFill>
          <a:blip r:embed="rId2"/>
          <a:stretch>
            <a:fillRect/>
          </a:stretch>
        </p:blipFill>
        <p:spPr>
          <a:xfrm>
            <a:off x="580242" y="4299751"/>
            <a:ext cx="8230846" cy="1828800"/>
          </a:xfrm>
          <a:prstGeom prst="rect">
            <a:avLst/>
          </a:prstGeom>
        </p:spPr>
      </p:pic>
    </p:spTree>
    <p:extLst>
      <p:ext uri="{BB962C8B-B14F-4D97-AF65-F5344CB8AC3E}">
        <p14:creationId xmlns:p14="http://schemas.microsoft.com/office/powerpoint/2010/main" val="1898583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sz="2000" dirty="0"/>
              <a:t>RTC+B Market External Interfaces Systems Configuration</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
        <p:nvSpPr>
          <p:cNvPr id="5" name="Content Placeholder 4">
            <a:extLst>
              <a:ext uri="{FF2B5EF4-FFF2-40B4-BE49-F238E27FC236}">
                <a16:creationId xmlns:a16="http://schemas.microsoft.com/office/drawing/2014/main" id="{2E2BCA5C-ED85-50C0-31F9-6AFEE1F2059D}"/>
              </a:ext>
            </a:extLst>
          </p:cNvPr>
          <p:cNvSpPr>
            <a:spLocks noGrp="1"/>
          </p:cNvSpPr>
          <p:nvPr>
            <p:ph idx="1"/>
          </p:nvPr>
        </p:nvSpPr>
        <p:spPr>
          <a:xfrm>
            <a:off x="304800" y="1066800"/>
            <a:ext cx="8534400" cy="3886199"/>
          </a:xfrm>
        </p:spPr>
        <p:txBody>
          <a:bodyPr/>
          <a:lstStyle/>
          <a:p>
            <a:r>
              <a:rPr lang="en-US" sz="2000" dirty="0"/>
              <a:t>New RTC+B External API EWS end point will be provided for QSEs.</a:t>
            </a:r>
          </a:p>
          <a:p>
            <a:pPr marL="0" indent="0">
              <a:buNone/>
            </a:pPr>
            <a:endParaRPr lang="en-US" sz="2000" dirty="0"/>
          </a:p>
          <a:p>
            <a:r>
              <a:rPr lang="en-US" sz="2000" dirty="0"/>
              <a:t>QSEs will have to setup and provide new RTC+B notification listener end point URL to ERCOT.</a:t>
            </a:r>
          </a:p>
          <a:p>
            <a:endParaRPr lang="en-US" sz="2000" dirty="0"/>
          </a:p>
          <a:p>
            <a:r>
              <a:rPr lang="en-US" sz="2000" dirty="0"/>
              <a:t>QSEs can use current Production digital certs for RTC+B project External API.</a:t>
            </a:r>
          </a:p>
          <a:p>
            <a:endParaRPr lang="en-US" sz="2000" dirty="0"/>
          </a:p>
          <a:p>
            <a:r>
              <a:rPr lang="en-US" sz="2000" dirty="0"/>
              <a:t>ERCOT will provide new Market Manager UI and Outage Scheduler UI URLs to QSEs for Market Trials and Go Live. </a:t>
            </a:r>
          </a:p>
          <a:p>
            <a:pPr lvl="1"/>
            <a:r>
              <a:rPr lang="en-US" sz="1600" dirty="0"/>
              <a:t>QSEs can use current production digital certs to launch RTC+B Market Manager UI and Outage Scheduler UI</a:t>
            </a:r>
            <a:endParaRPr lang="en-US" sz="2400" dirty="0"/>
          </a:p>
          <a:p>
            <a:pPr marL="0" indent="0">
              <a:buNone/>
            </a:pPr>
            <a:endParaRPr lang="en-US" sz="2600" i="1"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marL="0" indent="0">
              <a:buNone/>
            </a:pPr>
            <a:endParaRPr lang="en-US" dirty="0"/>
          </a:p>
        </p:txBody>
      </p:sp>
    </p:spTree>
    <p:extLst>
      <p:ext uri="{BB962C8B-B14F-4D97-AF65-F5344CB8AC3E}">
        <p14:creationId xmlns:p14="http://schemas.microsoft.com/office/powerpoint/2010/main" val="801251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sz="2000" dirty="0"/>
              <a:t>Market Trials – Market Submissions Dual Entry</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26</a:t>
            </a:fld>
            <a:endParaRPr lang="en-US" dirty="0"/>
          </a:p>
        </p:txBody>
      </p:sp>
      <p:graphicFrame>
        <p:nvGraphicFramePr>
          <p:cNvPr id="7" name="Content Placeholder 4">
            <a:extLst>
              <a:ext uri="{FF2B5EF4-FFF2-40B4-BE49-F238E27FC236}">
                <a16:creationId xmlns:a16="http://schemas.microsoft.com/office/drawing/2014/main" id="{2085EE6F-A817-FE39-7CF3-32D895D42AFB}"/>
              </a:ext>
            </a:extLst>
          </p:cNvPr>
          <p:cNvGraphicFramePr>
            <a:graphicFrameLocks noGrp="1"/>
          </p:cNvGraphicFramePr>
          <p:nvPr>
            <p:ph idx="1"/>
            <p:extLst>
              <p:ext uri="{D42A27DB-BD31-4B8C-83A1-F6EECF244321}">
                <p14:modId xmlns:p14="http://schemas.microsoft.com/office/powerpoint/2010/main" val="2509194850"/>
              </p:ext>
            </p:extLst>
          </p:nvPr>
        </p:nvGraphicFramePr>
        <p:xfrm>
          <a:off x="302342" y="821562"/>
          <a:ext cx="8458199" cy="5221260"/>
        </p:xfrm>
        <a:graphic>
          <a:graphicData uri="http://schemas.openxmlformats.org/drawingml/2006/table">
            <a:tbl>
              <a:tblPr/>
              <a:tblGrid>
                <a:gridCol w="1421399">
                  <a:extLst>
                    <a:ext uri="{9D8B030D-6E8A-4147-A177-3AD203B41FA5}">
                      <a16:colId xmlns:a16="http://schemas.microsoft.com/office/drawing/2014/main" val="3288483095"/>
                    </a:ext>
                  </a:extLst>
                </a:gridCol>
                <a:gridCol w="1421399">
                  <a:extLst>
                    <a:ext uri="{9D8B030D-6E8A-4147-A177-3AD203B41FA5}">
                      <a16:colId xmlns:a16="http://schemas.microsoft.com/office/drawing/2014/main" val="1726674593"/>
                    </a:ext>
                  </a:extLst>
                </a:gridCol>
                <a:gridCol w="921277">
                  <a:extLst>
                    <a:ext uri="{9D8B030D-6E8A-4147-A177-3AD203B41FA5}">
                      <a16:colId xmlns:a16="http://schemas.microsoft.com/office/drawing/2014/main" val="824105316"/>
                    </a:ext>
                  </a:extLst>
                </a:gridCol>
                <a:gridCol w="1071618">
                  <a:extLst>
                    <a:ext uri="{9D8B030D-6E8A-4147-A177-3AD203B41FA5}">
                      <a16:colId xmlns:a16="http://schemas.microsoft.com/office/drawing/2014/main" val="323686776"/>
                    </a:ext>
                  </a:extLst>
                </a:gridCol>
                <a:gridCol w="1736082">
                  <a:extLst>
                    <a:ext uri="{9D8B030D-6E8A-4147-A177-3AD203B41FA5}">
                      <a16:colId xmlns:a16="http://schemas.microsoft.com/office/drawing/2014/main" val="2862682686"/>
                    </a:ext>
                  </a:extLst>
                </a:gridCol>
                <a:gridCol w="1886424">
                  <a:extLst>
                    <a:ext uri="{9D8B030D-6E8A-4147-A177-3AD203B41FA5}">
                      <a16:colId xmlns:a16="http://schemas.microsoft.com/office/drawing/2014/main" val="3533373749"/>
                    </a:ext>
                  </a:extLst>
                </a:gridCol>
              </a:tblGrid>
              <a:tr h="550038">
                <a:tc>
                  <a:txBody>
                    <a:bodyPr/>
                    <a:lstStyle/>
                    <a:p>
                      <a:pPr algn="ctr" fontAlgn="ctr"/>
                      <a:r>
                        <a:rPr lang="en-US" sz="1200" b="1" i="0" u="none" strike="noStrike">
                          <a:solidFill>
                            <a:srgbClr val="000000"/>
                          </a:solidFill>
                          <a:effectLst/>
                          <a:latin typeface="Calibri" panose="020F0502020204030204" pitchFamily="34" charset="0"/>
                          <a:cs typeface="Arial" panose="020B0604020202020204" pitchFamily="34" charset="0"/>
                        </a:rPr>
                        <a:t>Submission Type</a:t>
                      </a:r>
                      <a:endParaRPr lang="en-US" sz="1200" b="1"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Submission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RTC XSD Change?</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RTC Validation Change?</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Dual entry to Current Production and Market Trials?</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Comments</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83199"/>
                  </a:ext>
                </a:extLst>
              </a:tr>
              <a:tr h="946830">
                <a:tc rowSpan="7">
                  <a:txBody>
                    <a:bodyPr/>
                    <a:lstStyle/>
                    <a:p>
                      <a:pPr algn="ctr" fontAlgn="ctr"/>
                      <a:r>
                        <a:rPr lang="en-US" sz="1200" b="0" i="0" u="none" strike="noStrike">
                          <a:solidFill>
                            <a:srgbClr val="000000"/>
                          </a:solidFill>
                          <a:effectLst/>
                          <a:latin typeface="Calibri" panose="020F0502020204030204" pitchFamily="34" charset="0"/>
                          <a:cs typeface="Arial" panose="020B0604020202020204" pitchFamily="34" charset="0"/>
                        </a:rPr>
                        <a:t>Resource Specific</a:t>
                      </a:r>
                      <a:endParaRPr lang="en-US" sz="1200" b="0"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COP</a:t>
                      </a:r>
                      <a:endParaRPr lang="en-US" sz="1200" b="1"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dirty="0">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dirty="0">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117475" indent="0" algn="l" fontAlgn="ctr"/>
                      <a:r>
                        <a:rPr lang="en-US" sz="1200" b="0" i="0" u="none" strike="noStrike" dirty="0">
                          <a:solidFill>
                            <a:srgbClr val="000000"/>
                          </a:solidFill>
                          <a:effectLst/>
                          <a:latin typeface="Calibri" panose="020F0502020204030204" pitchFamily="34" charset="0"/>
                        </a:rPr>
                        <a:t>• Modified list of Resource Status'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AS Responsibility replaced by AS Capability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HSL, LSL, HEL, LEL can be negative for ESR</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973308"/>
                  </a:ext>
                </a:extLst>
              </a:tr>
              <a:tr h="571509">
                <a:tc vMerge="1">
                  <a:txBody>
                    <a:bodyPr/>
                    <a:lstStyle/>
                    <a:p>
                      <a:endParaRPr lang="en-US"/>
                    </a:p>
                  </a:txBody>
                  <a:tcPr/>
                </a:tc>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Three-Part Offer </a:t>
                      </a:r>
                      <a:br>
                        <a:rPr lang="en-US" sz="1200" b="1" i="0" u="none" strike="noStrike" dirty="0">
                          <a:solidFill>
                            <a:srgbClr val="000000"/>
                          </a:solidFill>
                          <a:effectLst/>
                          <a:latin typeface="Calibri" panose="020F0502020204030204" pitchFamily="34" charset="0"/>
                          <a:cs typeface="Arial" panose="020B0604020202020204" pitchFamily="34" charset="0"/>
                        </a:rPr>
                      </a:br>
                      <a:r>
                        <a:rPr lang="en-US" sz="1200" b="1" i="0" u="none" strike="noStrike" dirty="0">
                          <a:solidFill>
                            <a:srgbClr val="000000"/>
                          </a:solidFill>
                          <a:effectLst/>
                          <a:latin typeface="Calibri" panose="020F0502020204030204" pitchFamily="34" charset="0"/>
                          <a:cs typeface="Arial" panose="020B0604020202020204" pitchFamily="34" charset="0"/>
                        </a:rPr>
                        <a:t>(including ESR offer/bid curve)</a:t>
                      </a:r>
                      <a:endParaRPr lang="en-US" sz="1200" b="1"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dirty="0">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117475" indent="0" algn="l" fontAlgn="ctr"/>
                      <a:r>
                        <a:rPr lang="en-US" sz="1200" b="0" i="0" u="none" strike="noStrike" dirty="0">
                          <a:solidFill>
                            <a:srgbClr val="000000"/>
                          </a:solidFill>
                          <a:effectLst/>
                          <a:latin typeface="Calibri" panose="020F0502020204030204" pitchFamily="34" charset="0"/>
                        </a:rPr>
                        <a:t>Allow negative MW for ESRs</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108079"/>
                  </a:ext>
                </a:extLst>
              </a:tr>
              <a:tr h="366789">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cs typeface="Arial" panose="020B0604020202020204" pitchFamily="34" charset="0"/>
                        </a:rPr>
                        <a:t>AS Offer</a:t>
                      </a:r>
                      <a:endParaRPr lang="en-US" sz="1200" b="1"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dirty="0">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17475" indent="0" algn="l" fontAlgn="ctr"/>
                      <a:r>
                        <a:rPr lang="en-US" sz="1200" b="0" i="0" u="none" strike="noStrike" dirty="0">
                          <a:solidFill>
                            <a:srgbClr val="000000"/>
                          </a:solidFill>
                          <a:effectLst/>
                          <a:latin typeface="Calibri" panose="020F0502020204030204" pitchFamily="34" charset="0"/>
                        </a:rPr>
                        <a:t>Allow AS offer submission in RTM</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521347"/>
                  </a:ext>
                </a:extLst>
              </a:tr>
              <a:tr h="417971">
                <a:tc vMerge="1">
                  <a:txBody>
                    <a:bodyPr/>
                    <a:lstStyle/>
                    <a:p>
                      <a:endParaRPr lang="en-US"/>
                    </a:p>
                  </a:txBody>
                  <a:tcPr/>
                </a:tc>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Output Schedule</a:t>
                      </a:r>
                      <a:endParaRPr lang="en-US" sz="1200" b="1"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dirty="0">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17475" indent="0" algn="l" fontAlgn="ctr"/>
                      <a:r>
                        <a:rPr lang="en-US" sz="1200" b="0" i="0" u="none" strike="noStrike" dirty="0">
                          <a:solidFill>
                            <a:srgbClr val="000000"/>
                          </a:solidFill>
                          <a:effectLst/>
                          <a:latin typeface="Calibri" panose="020F0502020204030204" pitchFamily="34" charset="0"/>
                        </a:rPr>
                        <a:t>Allow negative MW for ESRs</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757251"/>
                  </a:ext>
                </a:extLst>
              </a:tr>
              <a:tr h="365760">
                <a:tc vMerge="1">
                  <a:txBody>
                    <a:bodyPr/>
                    <a:lstStyle/>
                    <a:p>
                      <a:endParaRPr lang="en-US"/>
                    </a:p>
                  </a:txBody>
                  <a:tcPr/>
                </a:tc>
                <a:tc>
                  <a:txBody>
                    <a:bodyPr/>
                    <a:lstStyle/>
                    <a:p>
                      <a:pPr algn="ctr" fontAlgn="ctr"/>
                      <a:r>
                        <a:rPr lang="en-US" sz="1200" b="0" i="0" u="none" strike="noStrike" dirty="0">
                          <a:solidFill>
                            <a:srgbClr val="000000"/>
                          </a:solidFill>
                          <a:effectLst/>
                          <a:latin typeface="Calibri" panose="020F0502020204030204" pitchFamily="34" charset="0"/>
                          <a:cs typeface="Arial" panose="020B0604020202020204" pitchFamily="34" charset="0"/>
                        </a:rPr>
                        <a:t>Availability Plan</a:t>
                      </a:r>
                      <a:endParaRPr lang="en-US" sz="1200" b="0"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957039"/>
                  </a:ext>
                </a:extLst>
              </a:tr>
              <a:tr h="365760">
                <a:tc vMerge="1">
                  <a:txBody>
                    <a:bodyPr/>
                    <a:lstStyle/>
                    <a:p>
                      <a:endParaRPr lang="en-US"/>
                    </a:p>
                  </a:txBody>
                  <a:tcPr/>
                </a:tc>
                <a:tc>
                  <a:txBody>
                    <a:bodyPr/>
                    <a:lstStyle/>
                    <a:p>
                      <a:pPr algn="ctr" fontAlgn="ctr"/>
                      <a:r>
                        <a:rPr lang="en-US" sz="1200" b="0" i="0" u="none" strike="noStrike" dirty="0">
                          <a:solidFill>
                            <a:srgbClr val="000000"/>
                          </a:solidFill>
                          <a:effectLst/>
                          <a:latin typeface="Calibri" panose="020F0502020204030204" pitchFamily="34" charset="0"/>
                        </a:rPr>
                        <a:t>RTM Energy Bid</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dirty="0">
                          <a:solidFill>
                            <a:srgbClr val="000000"/>
                          </a:solidFill>
                          <a:effectLst/>
                          <a:latin typeface="Calibri" panose="020F0502020204030204" pitchFamily="34" charset="0"/>
                        </a:rPr>
                        <a:t>Required for Non-ESR CLRs to run RTC SCED </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079374"/>
                  </a:ext>
                </a:extLst>
              </a:tr>
              <a:tr h="365760">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Exceptional Fuel Cost</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711476"/>
                  </a:ext>
                </a:extLst>
              </a:tr>
              <a:tr h="365760">
                <a:tc rowSpan="3">
                  <a:txBody>
                    <a:bodyPr/>
                    <a:lstStyle/>
                    <a:p>
                      <a:pPr algn="ctr" fontAlgn="ctr"/>
                      <a:r>
                        <a:rPr lang="en-US" sz="1200" b="0" i="0" u="none" strike="noStrike" dirty="0">
                          <a:solidFill>
                            <a:srgbClr val="000000"/>
                          </a:solidFill>
                          <a:effectLst/>
                          <a:latin typeface="Calibri" panose="020F0502020204030204" pitchFamily="34" charset="0"/>
                          <a:cs typeface="Arial" panose="020B0604020202020204" pitchFamily="34" charset="0"/>
                        </a:rPr>
                        <a:t>Trades</a:t>
                      </a:r>
                      <a:endParaRPr lang="en-US" sz="1200" b="0"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cs typeface="Arial" panose="020B0604020202020204" pitchFamily="34" charset="0"/>
                        </a:rPr>
                        <a:t>Capacity Trade</a:t>
                      </a:r>
                      <a:endParaRPr lang="en-US" sz="1200" b="0"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200" b="0"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583039"/>
                  </a:ext>
                </a:extLst>
              </a:tr>
              <a:tr h="365760">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cs typeface="Arial" panose="020B0604020202020204" pitchFamily="34" charset="0"/>
                        </a:rPr>
                        <a:t>Energy Trade</a:t>
                      </a:r>
                      <a:endParaRPr lang="en-US" sz="1200" b="0"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72881"/>
                  </a:ext>
                </a:extLst>
              </a:tr>
              <a:tr h="365760">
                <a:tc vMerge="1">
                  <a:txBody>
                    <a:bodyPr/>
                    <a:lstStyle/>
                    <a:p>
                      <a:endParaRPr lang="en-US"/>
                    </a:p>
                  </a:txBody>
                  <a:tcPr/>
                </a:tc>
                <a:tc>
                  <a:txBody>
                    <a:bodyPr/>
                    <a:lstStyle/>
                    <a:p>
                      <a:pPr algn="ctr" fontAlgn="ctr"/>
                      <a:r>
                        <a:rPr lang="en-US" sz="1200" b="0" i="0" u="none" strike="noStrike" dirty="0">
                          <a:solidFill>
                            <a:srgbClr val="000000"/>
                          </a:solidFill>
                          <a:effectLst/>
                          <a:latin typeface="Calibri" panose="020F0502020204030204" pitchFamily="34" charset="0"/>
                        </a:rPr>
                        <a:t>AS Trade</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554131"/>
                  </a:ext>
                </a:extLst>
              </a:tr>
            </a:tbl>
          </a:graphicData>
        </a:graphic>
      </p:graphicFrame>
    </p:spTree>
    <p:extLst>
      <p:ext uri="{BB962C8B-B14F-4D97-AF65-F5344CB8AC3E}">
        <p14:creationId xmlns:p14="http://schemas.microsoft.com/office/powerpoint/2010/main" val="208552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sz="2000" dirty="0"/>
              <a:t>Market Trials – Market Submissions Dual Entry</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27</a:t>
            </a:fld>
            <a:endParaRPr lang="en-US" dirty="0"/>
          </a:p>
        </p:txBody>
      </p:sp>
      <p:graphicFrame>
        <p:nvGraphicFramePr>
          <p:cNvPr id="8" name="Content Placeholder 4">
            <a:extLst>
              <a:ext uri="{FF2B5EF4-FFF2-40B4-BE49-F238E27FC236}">
                <a16:creationId xmlns:a16="http://schemas.microsoft.com/office/drawing/2014/main" id="{C1FBF65A-EDE7-DB4C-1CB7-B488F23EF6AB}"/>
              </a:ext>
            </a:extLst>
          </p:cNvPr>
          <p:cNvGraphicFramePr>
            <a:graphicFrameLocks noGrp="1"/>
          </p:cNvGraphicFramePr>
          <p:nvPr>
            <p:ph idx="1"/>
            <p:extLst>
              <p:ext uri="{D42A27DB-BD31-4B8C-83A1-F6EECF244321}">
                <p14:modId xmlns:p14="http://schemas.microsoft.com/office/powerpoint/2010/main" val="4161002785"/>
              </p:ext>
            </p:extLst>
          </p:nvPr>
        </p:nvGraphicFramePr>
        <p:xfrm>
          <a:off x="271220" y="914400"/>
          <a:ext cx="8720381" cy="5029199"/>
        </p:xfrm>
        <a:graphic>
          <a:graphicData uri="http://schemas.openxmlformats.org/drawingml/2006/table">
            <a:tbl>
              <a:tblPr/>
              <a:tblGrid>
                <a:gridCol w="1323629">
                  <a:extLst>
                    <a:ext uri="{9D8B030D-6E8A-4147-A177-3AD203B41FA5}">
                      <a16:colId xmlns:a16="http://schemas.microsoft.com/office/drawing/2014/main" val="1754389544"/>
                    </a:ext>
                  </a:extLst>
                </a:gridCol>
                <a:gridCol w="1607287">
                  <a:extLst>
                    <a:ext uri="{9D8B030D-6E8A-4147-A177-3AD203B41FA5}">
                      <a16:colId xmlns:a16="http://schemas.microsoft.com/office/drawing/2014/main" val="430267581"/>
                    </a:ext>
                  </a:extLst>
                </a:gridCol>
                <a:gridCol w="1039972">
                  <a:extLst>
                    <a:ext uri="{9D8B030D-6E8A-4147-A177-3AD203B41FA5}">
                      <a16:colId xmlns:a16="http://schemas.microsoft.com/office/drawing/2014/main" val="2453125171"/>
                    </a:ext>
                  </a:extLst>
                </a:gridCol>
                <a:gridCol w="1090048">
                  <a:extLst>
                    <a:ext uri="{9D8B030D-6E8A-4147-A177-3AD203B41FA5}">
                      <a16:colId xmlns:a16="http://schemas.microsoft.com/office/drawing/2014/main" val="3892536153"/>
                    </a:ext>
                  </a:extLst>
                </a:gridCol>
                <a:gridCol w="1714547">
                  <a:extLst>
                    <a:ext uri="{9D8B030D-6E8A-4147-A177-3AD203B41FA5}">
                      <a16:colId xmlns:a16="http://schemas.microsoft.com/office/drawing/2014/main" val="2860608402"/>
                    </a:ext>
                  </a:extLst>
                </a:gridCol>
                <a:gridCol w="1944898">
                  <a:extLst>
                    <a:ext uri="{9D8B030D-6E8A-4147-A177-3AD203B41FA5}">
                      <a16:colId xmlns:a16="http://schemas.microsoft.com/office/drawing/2014/main" val="1961492961"/>
                    </a:ext>
                  </a:extLst>
                </a:gridCol>
              </a:tblGrid>
              <a:tr h="767697">
                <a:tc>
                  <a:txBody>
                    <a:bodyPr/>
                    <a:lstStyle/>
                    <a:p>
                      <a:pPr algn="ctr" fontAlgn="ctr"/>
                      <a:r>
                        <a:rPr lang="en-US" sz="1200" b="1" i="0" u="none" strike="noStrike">
                          <a:solidFill>
                            <a:srgbClr val="000000"/>
                          </a:solidFill>
                          <a:effectLst/>
                          <a:latin typeface="Calibri" panose="020F0502020204030204" pitchFamily="34" charset="0"/>
                          <a:cs typeface="Arial" panose="020B0604020202020204" pitchFamily="34" charset="0"/>
                        </a:rPr>
                        <a:t>Submission Type</a:t>
                      </a:r>
                      <a:endParaRPr lang="en-US" sz="1200" b="1"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Submission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RTC XSD Change?</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RTC Validation Change?</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Dual entry to Prod and Market Trials?</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Comments</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143229"/>
                  </a:ext>
                </a:extLst>
              </a:tr>
              <a:tr h="384230">
                <a:tc rowSpan="5">
                  <a:txBody>
                    <a:bodyPr/>
                    <a:lstStyle/>
                    <a:p>
                      <a:pPr algn="ctr" fontAlgn="ctr"/>
                      <a:r>
                        <a:rPr lang="en-US" sz="1200" b="0" i="0" u="none" strike="noStrike">
                          <a:solidFill>
                            <a:srgbClr val="000000"/>
                          </a:solidFill>
                          <a:effectLst/>
                          <a:latin typeface="Calibri" panose="020F0502020204030204" pitchFamily="34" charset="0"/>
                          <a:cs typeface="Arial" panose="020B0604020202020204" pitchFamily="34" charset="0"/>
                        </a:rPr>
                        <a:t>Bids and Offers</a:t>
                      </a:r>
                      <a:endParaRPr lang="en-US" sz="1200" b="0"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cs typeface="Arial" panose="020B0604020202020204" pitchFamily="34" charset="0"/>
                        </a:rPr>
                        <a:t>DAM Energy-Only Offer</a:t>
                      </a:r>
                      <a:endParaRPr lang="en-US" sz="1200" b="0"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105535"/>
                  </a:ext>
                </a:extLst>
              </a:tr>
              <a:tr h="384230">
                <a:tc vMerge="1">
                  <a:txBody>
                    <a:bodyPr/>
                    <a:lstStyle/>
                    <a:p>
                      <a:endParaRPr lang="en-US"/>
                    </a:p>
                  </a:txBody>
                  <a:tcPr/>
                </a:tc>
                <a:tc>
                  <a:txBody>
                    <a:bodyPr/>
                    <a:lstStyle/>
                    <a:p>
                      <a:pPr algn="ctr" fontAlgn="ctr"/>
                      <a:r>
                        <a:rPr lang="en-US" sz="1200" b="0" i="0" u="none" strike="noStrike" dirty="0">
                          <a:solidFill>
                            <a:srgbClr val="000000"/>
                          </a:solidFill>
                          <a:effectLst/>
                          <a:latin typeface="Calibri" panose="020F0502020204030204" pitchFamily="34" charset="0"/>
                          <a:cs typeface="Arial" panose="020B0604020202020204" pitchFamily="34" charset="0"/>
                        </a:rPr>
                        <a:t>DAM Energy Bid</a:t>
                      </a:r>
                      <a:endParaRPr lang="en-US" sz="1200" b="0"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300392"/>
                  </a:ext>
                </a:extLst>
              </a:tr>
              <a:tr h="384230">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cs typeface="Arial" panose="020B0604020202020204" pitchFamily="34" charset="0"/>
                        </a:rPr>
                        <a:t>PTP Obligation bid</a:t>
                      </a:r>
                      <a:endParaRPr lang="en-US" sz="1200" b="0"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26029"/>
                  </a:ext>
                </a:extLst>
              </a:tr>
              <a:tr h="558018">
                <a:tc vMerge="1">
                  <a:txBody>
                    <a:bodyPr/>
                    <a:lstStyle/>
                    <a:p>
                      <a:endParaRPr lang="en-US"/>
                    </a:p>
                  </a:txBody>
                  <a:tcPr/>
                </a:tc>
                <a:tc>
                  <a:txBody>
                    <a:bodyPr/>
                    <a:lstStyle/>
                    <a:p>
                      <a:pPr algn="ctr" fontAlgn="ctr"/>
                      <a:r>
                        <a:rPr lang="en-US" sz="1200" b="0" i="0" u="none" strike="noStrike" dirty="0">
                          <a:solidFill>
                            <a:srgbClr val="000000"/>
                          </a:solidFill>
                          <a:effectLst/>
                          <a:latin typeface="Calibri" panose="020F0502020204030204" pitchFamily="34" charset="0"/>
                          <a:cs typeface="Arial" panose="020B0604020202020204" pitchFamily="34" charset="0"/>
                        </a:rPr>
                        <a:t>PTP Obligation with </a:t>
                      </a:r>
                    </a:p>
                    <a:p>
                      <a:pPr algn="ctr" fontAlgn="ctr"/>
                      <a:r>
                        <a:rPr lang="en-US" sz="1200" b="0" i="0" u="none" strike="noStrike" dirty="0">
                          <a:solidFill>
                            <a:srgbClr val="000000"/>
                          </a:solidFill>
                          <a:effectLst/>
                          <a:latin typeface="Calibri" panose="020F0502020204030204" pitchFamily="34" charset="0"/>
                          <a:cs typeface="Arial" panose="020B0604020202020204" pitchFamily="34" charset="0"/>
                        </a:rPr>
                        <a:t>Links to Option</a:t>
                      </a:r>
                      <a:endParaRPr lang="en-US" sz="1200" b="0"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183853"/>
                  </a:ext>
                </a:extLst>
              </a:tr>
              <a:tr h="1370134">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DAM AS-Only Offer</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288925" indent="-171450" algn="l" fontAlgn="ctr">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New offer type for DAM</a:t>
                      </a:r>
                    </a:p>
                    <a:p>
                      <a:pPr marL="288925" indent="-171450" algn="l" fontAlgn="ctr">
                        <a:buFont typeface="Arial" panose="020B0604020202020204" pitchFamily="34" charset="0"/>
                        <a:buChar char="•"/>
                      </a:pPr>
                      <a:r>
                        <a:rPr lang="en-US" sz="1200" b="0" u="none" strike="noStrike" dirty="0">
                          <a:effectLst/>
                          <a:latin typeface="Calibri" panose="020F0502020204030204" pitchFamily="34" charset="0"/>
                          <a:cs typeface="Calibri" panose="020F0502020204030204" pitchFamily="34" charset="0"/>
                        </a:rPr>
                        <a:t>AS Types - REGUP, REGDN, RRSPF, ECRSS, NSPIN </a:t>
                      </a:r>
                      <a:endParaRPr lang="en-US" sz="1200" b="0" i="0" u="none" strike="noStrike" dirty="0">
                        <a:solidFill>
                          <a:srgbClr val="000000"/>
                        </a:solidFill>
                        <a:effectLst/>
                        <a:latin typeface="Calibri" panose="020F0502020204030204" pitchFamily="34" charset="0"/>
                      </a:endParaRPr>
                    </a:p>
                    <a:p>
                      <a:pPr marL="288925" indent="-171450" algn="l" fontAlgn="ctr">
                        <a:buFont typeface="Arial" panose="020B0604020202020204" pitchFamily="34" charset="0"/>
                        <a:buChar char="•"/>
                      </a:pPr>
                      <a:endParaRPr lang="en-US" sz="1200" b="0"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444774"/>
                  </a:ext>
                </a:extLst>
              </a:tr>
              <a:tr h="384230">
                <a:tc>
                  <a:txBody>
                    <a:bodyPr/>
                    <a:lstStyle/>
                    <a:p>
                      <a:pPr algn="ctr" fontAlgn="ctr"/>
                      <a:r>
                        <a:rPr lang="en-US" sz="1200" b="0" i="0" u="none" strike="noStrike">
                          <a:solidFill>
                            <a:srgbClr val="000000"/>
                          </a:solidFill>
                          <a:effectLst/>
                          <a:latin typeface="Calibri" panose="020F0502020204030204" pitchFamily="34" charset="0"/>
                          <a:cs typeface="Arial" panose="020B0604020202020204" pitchFamily="34" charset="0"/>
                        </a:rPr>
                        <a:t>Schedules</a:t>
                      </a:r>
                      <a:endParaRPr lang="en-US" sz="1200" b="0"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cs typeface="Arial" panose="020B0604020202020204" pitchFamily="34" charset="0"/>
                        </a:rPr>
                        <a:t>Self-Schedule</a:t>
                      </a:r>
                      <a:endParaRPr lang="en-US" sz="1200" b="0"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102738"/>
                  </a:ext>
                </a:extLst>
              </a:tr>
              <a:tr h="796430">
                <a:tc>
                  <a:txBody>
                    <a:bodyPr/>
                    <a:lstStyle/>
                    <a:p>
                      <a:pPr algn="ctr" fontAlgn="ctr"/>
                      <a:r>
                        <a:rPr lang="en-US" sz="1200" b="0" i="0" u="none" strike="noStrike">
                          <a:solidFill>
                            <a:srgbClr val="000000"/>
                          </a:solidFill>
                          <a:effectLst/>
                          <a:latin typeface="Calibri" panose="020F0502020204030204" pitchFamily="34" charset="0"/>
                          <a:cs typeface="Arial" panose="020B0604020202020204" pitchFamily="34" charset="0"/>
                        </a:rPr>
                        <a:t>Self-AS</a:t>
                      </a:r>
                      <a:endParaRPr lang="en-US" sz="1200" b="0"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cs typeface="Arial" panose="020B0604020202020204" pitchFamily="34" charset="0"/>
                        </a:rPr>
                        <a:t>AS Self-Arrangement</a:t>
                      </a:r>
                      <a:endParaRPr lang="en-US" sz="1200" b="1"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dirty="0">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7475" indent="0" algn="l" fontAlgn="ctr"/>
                      <a:r>
                        <a:rPr lang="en-US" sz="1200" b="0" i="0" u="none" strike="noStrike" dirty="0">
                          <a:solidFill>
                            <a:srgbClr val="000000"/>
                          </a:solidFill>
                          <a:effectLst/>
                          <a:latin typeface="Calibri" panose="020F0502020204030204" pitchFamily="34" charset="0"/>
                        </a:rPr>
                        <a:t>Self-AS cannot exceed advisory AS obligation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643498"/>
                  </a:ext>
                </a:extLst>
              </a:tr>
            </a:tbl>
          </a:graphicData>
        </a:graphic>
      </p:graphicFrame>
    </p:spTree>
    <p:extLst>
      <p:ext uri="{BB962C8B-B14F-4D97-AF65-F5344CB8AC3E}">
        <p14:creationId xmlns:p14="http://schemas.microsoft.com/office/powerpoint/2010/main" val="445047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sz="2000" dirty="0"/>
              <a:t>Market Trials – Market Submissions Dual Entry</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28</a:t>
            </a:fld>
            <a:endParaRPr lang="en-US" dirty="0"/>
          </a:p>
        </p:txBody>
      </p:sp>
      <p:graphicFrame>
        <p:nvGraphicFramePr>
          <p:cNvPr id="6" name="Content Placeholder 4">
            <a:extLst>
              <a:ext uri="{FF2B5EF4-FFF2-40B4-BE49-F238E27FC236}">
                <a16:creationId xmlns:a16="http://schemas.microsoft.com/office/drawing/2014/main" id="{9D71649E-57B0-4F91-3904-46BD3E088F02}"/>
              </a:ext>
            </a:extLst>
          </p:cNvPr>
          <p:cNvGraphicFramePr>
            <a:graphicFrameLocks noGrp="1"/>
          </p:cNvGraphicFramePr>
          <p:nvPr>
            <p:ph idx="1"/>
          </p:nvPr>
        </p:nvGraphicFramePr>
        <p:xfrm>
          <a:off x="152400" y="914400"/>
          <a:ext cx="8534401" cy="3203087"/>
        </p:xfrm>
        <a:graphic>
          <a:graphicData uri="http://schemas.openxmlformats.org/drawingml/2006/table">
            <a:tbl>
              <a:tblPr/>
              <a:tblGrid>
                <a:gridCol w="1170554">
                  <a:extLst>
                    <a:ext uri="{9D8B030D-6E8A-4147-A177-3AD203B41FA5}">
                      <a16:colId xmlns:a16="http://schemas.microsoft.com/office/drawing/2014/main" val="1495566885"/>
                    </a:ext>
                  </a:extLst>
                </a:gridCol>
                <a:gridCol w="1723906">
                  <a:extLst>
                    <a:ext uri="{9D8B030D-6E8A-4147-A177-3AD203B41FA5}">
                      <a16:colId xmlns:a16="http://schemas.microsoft.com/office/drawing/2014/main" val="490202684"/>
                    </a:ext>
                  </a:extLst>
                </a:gridCol>
                <a:gridCol w="915540">
                  <a:extLst>
                    <a:ext uri="{9D8B030D-6E8A-4147-A177-3AD203B41FA5}">
                      <a16:colId xmlns:a16="http://schemas.microsoft.com/office/drawing/2014/main" val="4241833556"/>
                    </a:ext>
                  </a:extLst>
                </a:gridCol>
                <a:gridCol w="1143000">
                  <a:extLst>
                    <a:ext uri="{9D8B030D-6E8A-4147-A177-3AD203B41FA5}">
                      <a16:colId xmlns:a16="http://schemas.microsoft.com/office/drawing/2014/main" val="28510892"/>
                    </a:ext>
                  </a:extLst>
                </a:gridCol>
                <a:gridCol w="1293501">
                  <a:extLst>
                    <a:ext uri="{9D8B030D-6E8A-4147-A177-3AD203B41FA5}">
                      <a16:colId xmlns:a16="http://schemas.microsoft.com/office/drawing/2014/main" val="4024695474"/>
                    </a:ext>
                  </a:extLst>
                </a:gridCol>
                <a:gridCol w="2287900">
                  <a:extLst>
                    <a:ext uri="{9D8B030D-6E8A-4147-A177-3AD203B41FA5}">
                      <a16:colId xmlns:a16="http://schemas.microsoft.com/office/drawing/2014/main" val="1591835430"/>
                    </a:ext>
                  </a:extLst>
                </a:gridCol>
              </a:tblGrid>
              <a:tr h="539351">
                <a:tc>
                  <a:txBody>
                    <a:bodyPr/>
                    <a:lstStyle/>
                    <a:p>
                      <a:pPr algn="ctr" fontAlgn="ctr"/>
                      <a:r>
                        <a:rPr lang="en-US" sz="1200" b="1" i="0" u="none" strike="noStrike">
                          <a:solidFill>
                            <a:srgbClr val="000000"/>
                          </a:solidFill>
                          <a:effectLst/>
                          <a:latin typeface="Calibri" panose="020F0502020204030204" pitchFamily="34" charset="0"/>
                          <a:cs typeface="Arial" panose="020B0604020202020204" pitchFamily="34" charset="0"/>
                        </a:rPr>
                        <a:t>Submission Type</a:t>
                      </a:r>
                      <a:endParaRPr lang="en-US" sz="1200" b="1"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Submission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RTC XSD Change?</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RTC Validation Change?</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Dual entry to Prod and Market Trials?</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Comments</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597358"/>
                  </a:ext>
                </a:extLst>
              </a:tr>
              <a:tr h="1860213">
                <a:tc>
                  <a:txBody>
                    <a:bodyPr/>
                    <a:lstStyle/>
                    <a:p>
                      <a:pPr algn="ctr" fontAlgn="ctr"/>
                      <a:r>
                        <a:rPr lang="en-US" sz="1200" b="0" i="0" u="none" strike="noStrike">
                          <a:solidFill>
                            <a:srgbClr val="000000"/>
                          </a:solidFill>
                          <a:effectLst/>
                          <a:latin typeface="Calibri" panose="020F0502020204030204" pitchFamily="34" charset="0"/>
                        </a:rPr>
                        <a:t>Resource Parameters</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cs typeface="Arial" panose="020B0604020202020204" pitchFamily="34" charset="0"/>
                        </a:rPr>
                        <a:t>Resource Parameters</a:t>
                      </a:r>
                      <a:endParaRPr lang="en-US" sz="1200" b="1" i="0" u="none" strike="noStrike">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6688" indent="0" algn="l" fontAlgn="ctr">
                        <a:buFont typeface="Arial" panose="020B0604020202020204" pitchFamily="34" charset="0"/>
                        <a:buNone/>
                      </a:pPr>
                      <a:r>
                        <a:rPr lang="en-US" sz="1200" b="0" i="0" u="none" strike="noStrike" dirty="0">
                          <a:solidFill>
                            <a:srgbClr val="000000"/>
                          </a:solidFill>
                          <a:effectLst/>
                          <a:latin typeface="Calibri" panose="020F0502020204030204" pitchFamily="34" charset="0"/>
                        </a:rPr>
                        <a:t>ESR Parameters added under Generation Resource Parameters submission:</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Max Nameplate SOC</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Min Nameplate SOC</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Round Trip Efficiency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Normal Ramp Rate</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Emergency Ramp Rate</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215757"/>
                  </a:ext>
                </a:extLst>
              </a:tr>
              <a:tr h="803523">
                <a:tc>
                  <a:txBody>
                    <a:bodyPr/>
                    <a:lstStyle/>
                    <a:p>
                      <a:pPr algn="ctr" fontAlgn="ctr"/>
                      <a:r>
                        <a:rPr lang="en-US" sz="1200" b="0" i="0" u="none" strike="noStrike">
                          <a:solidFill>
                            <a:srgbClr val="000000"/>
                          </a:solidFill>
                          <a:effectLst/>
                          <a:latin typeface="Calibri" panose="020F0502020204030204" pitchFamily="34" charset="0"/>
                        </a:rPr>
                        <a:t>Outage Scheduler</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Outages</a:t>
                      </a:r>
                      <a:endParaRPr lang="en-US" sz="1200" b="1" i="0" u="none" strike="noStrike" dirty="0">
                        <a:solidFill>
                          <a:srgbClr val="000000"/>
                        </a:solidFill>
                        <a:effectLst/>
                        <a:latin typeface="Calibri" panose="020F0502020204030204" pitchFamily="34" charset="0"/>
                      </a:endParaRP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dirty="0">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Calibri" panose="020F0502020204030204" pitchFamily="34" charset="0"/>
                        </a:rPr>
                        <a:t>Y</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dirty="0">
                          <a:solidFill>
                            <a:srgbClr val="000000"/>
                          </a:solidFill>
                          <a:effectLst/>
                          <a:latin typeface="Calibri" panose="020F0502020204030204" pitchFamily="34" charset="0"/>
                        </a:rPr>
                        <a:t>N</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4763" algn="l" fontAlgn="ctr">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 Added ESR enumeration under </a:t>
                      </a:r>
                      <a:r>
                        <a:rPr lang="en-US" sz="1200" b="0" i="0" u="none" strike="noStrike" dirty="0" err="1">
                          <a:solidFill>
                            <a:srgbClr val="000000"/>
                          </a:solidFill>
                          <a:effectLst/>
                          <a:latin typeface="Calibri" panose="020F0502020204030204" pitchFamily="34" charset="0"/>
                        </a:rPr>
                        <a:t>ResourceType</a:t>
                      </a:r>
                      <a:r>
                        <a:rPr lang="en-US" sz="1200" b="0" i="0" u="none" strike="noStrike" dirty="0">
                          <a:solidFill>
                            <a:srgbClr val="000000"/>
                          </a:solidFill>
                          <a:effectLst/>
                          <a:latin typeface="Calibri" panose="020F0502020204030204" pitchFamily="34" charset="0"/>
                        </a:rPr>
                        <a:t>.</a:t>
                      </a:r>
                    </a:p>
                    <a:p>
                      <a:pPr marL="171450" indent="-4763" algn="l" fontAlgn="ctr">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 Equipment Type ESR can have a negative LSL/HSL. </a:t>
                      </a:r>
                    </a:p>
                  </a:txBody>
                  <a:tcPr marL="6385" marR="6385" marT="63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527293"/>
                  </a:ext>
                </a:extLst>
              </a:tr>
            </a:tbl>
          </a:graphicData>
        </a:graphic>
      </p:graphicFrame>
      <p:sp>
        <p:nvSpPr>
          <p:cNvPr id="8" name="Content Placeholder 4">
            <a:extLst>
              <a:ext uri="{FF2B5EF4-FFF2-40B4-BE49-F238E27FC236}">
                <a16:creationId xmlns:a16="http://schemas.microsoft.com/office/drawing/2014/main" id="{D6EDC1D7-AD90-36B9-243F-97A4682810FC}"/>
              </a:ext>
            </a:extLst>
          </p:cNvPr>
          <p:cNvSpPr txBox="1">
            <a:spLocks/>
          </p:cNvSpPr>
          <p:nvPr/>
        </p:nvSpPr>
        <p:spPr>
          <a:xfrm>
            <a:off x="-1292" y="4217254"/>
            <a:ext cx="8534400" cy="38861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a:p>
          <a:p>
            <a:r>
              <a:rPr lang="en-US" sz="2000" dirty="0"/>
              <a:t>Market Submissions Dual Entry Duration</a:t>
            </a:r>
          </a:p>
          <a:p>
            <a:pPr lvl="1">
              <a:buFont typeface="Courier New" panose="02070309020205020404" pitchFamily="49" charset="0"/>
              <a:buChar char="o"/>
            </a:pPr>
            <a:r>
              <a:rPr lang="en-US" sz="1600" b="0" i="0" u="none" strike="noStrike" dirty="0">
                <a:solidFill>
                  <a:srgbClr val="000000"/>
                </a:solidFill>
                <a:effectLst/>
                <a:latin typeface="Calibri" panose="020F0502020204030204" pitchFamily="34" charset="0"/>
              </a:rPr>
              <a:t>Still unde</a:t>
            </a:r>
            <a:r>
              <a:rPr lang="en-US" sz="1600" dirty="0">
                <a:solidFill>
                  <a:srgbClr val="000000"/>
                </a:solidFill>
                <a:latin typeface="Calibri" panose="020F0502020204030204" pitchFamily="34" charset="0"/>
              </a:rPr>
              <a:t>r discussions, timelines not finalized yet.</a:t>
            </a:r>
          </a:p>
          <a:p>
            <a:pPr lvl="1">
              <a:buFont typeface="Courier New" panose="02070309020205020404" pitchFamily="49" charset="0"/>
              <a:buChar char="o"/>
            </a:pPr>
            <a:r>
              <a:rPr lang="en-US" sz="1600" dirty="0">
                <a:solidFill>
                  <a:srgbClr val="000000"/>
                </a:solidFill>
                <a:latin typeface="Calibri" panose="020F0502020204030204" pitchFamily="34" charset="0"/>
              </a:rPr>
              <a:t>QSEs should have capability to support dual entry of market submissions for certain time during Market Trials.</a:t>
            </a:r>
            <a:endParaRPr lang="en-US" sz="12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874271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dirty="0"/>
              <a:t>Single Model ESR Registration</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
        <p:nvSpPr>
          <p:cNvPr id="5" name="Content Placeholder 4">
            <a:extLst>
              <a:ext uri="{FF2B5EF4-FFF2-40B4-BE49-F238E27FC236}">
                <a16:creationId xmlns:a16="http://schemas.microsoft.com/office/drawing/2014/main" id="{2E2BCA5C-ED85-50C0-31F9-6AFEE1F2059D}"/>
              </a:ext>
            </a:extLst>
          </p:cNvPr>
          <p:cNvSpPr>
            <a:spLocks noGrp="1"/>
          </p:cNvSpPr>
          <p:nvPr>
            <p:ph idx="1"/>
          </p:nvPr>
        </p:nvSpPr>
        <p:spPr>
          <a:xfrm>
            <a:off x="304800" y="914400"/>
            <a:ext cx="8534400" cy="4853233"/>
          </a:xfrm>
        </p:spPr>
        <p:txBody>
          <a:bodyPr/>
          <a:lstStyle/>
          <a:p>
            <a:r>
              <a:rPr lang="en-US" sz="2000" dirty="0"/>
              <a:t>RE to submit Single Model ESR registration data into RIOO after RIOO ESR project go live </a:t>
            </a:r>
          </a:p>
          <a:p>
            <a:pPr lvl="1">
              <a:buFont typeface="Courier New" panose="02070309020205020404" pitchFamily="49" charset="0"/>
              <a:buChar char="o"/>
            </a:pPr>
            <a:r>
              <a:rPr lang="en-US" sz="1600" dirty="0"/>
              <a:t>Current planned go live date is end of July.</a:t>
            </a:r>
          </a:p>
          <a:p>
            <a:pPr marL="457200" lvl="1" indent="0">
              <a:buNone/>
            </a:pPr>
            <a:endParaRPr lang="en-US" sz="1600" dirty="0"/>
          </a:p>
          <a:p>
            <a:r>
              <a:rPr lang="en-US" sz="2000" dirty="0"/>
              <a:t>We are NOT requesting REs to re-register existing ESRs in RIOO</a:t>
            </a:r>
          </a:p>
          <a:p>
            <a:pPr lvl="1">
              <a:buFont typeface="Courier New" panose="02070309020205020404" pitchFamily="49" charset="0"/>
              <a:buChar char="o"/>
            </a:pPr>
            <a:r>
              <a:rPr lang="en-US" sz="1600" dirty="0"/>
              <a:t>The transition to Single Model ESR registration will occur in two stages:</a:t>
            </a:r>
          </a:p>
          <a:p>
            <a:pPr lvl="2">
              <a:buFont typeface="Courier New" panose="02070309020205020404" pitchFamily="49" charset="0"/>
              <a:buChar char="o"/>
            </a:pPr>
            <a:r>
              <a:rPr lang="en-US" sz="1400" dirty="0"/>
              <a:t>Late July – Go Live release will enable new ESR interconnection requests to be made with a single submission</a:t>
            </a:r>
          </a:p>
          <a:p>
            <a:pPr lvl="2">
              <a:buFont typeface="Courier New" panose="02070309020205020404" pitchFamily="49" charset="0"/>
              <a:buChar char="o"/>
            </a:pPr>
            <a:r>
              <a:rPr lang="en-US" sz="1400" dirty="0"/>
              <a:t>Late September - A database transformation will be executed on in-flight interconnection requests and existing ESRs to transition to the new single model format</a:t>
            </a:r>
          </a:p>
          <a:p>
            <a:pPr lvl="1">
              <a:buFont typeface="Courier New" panose="02070309020205020404" pitchFamily="49" charset="0"/>
              <a:buChar char="o"/>
            </a:pPr>
            <a:r>
              <a:rPr lang="en-US" sz="1600" dirty="0"/>
              <a:t>REs may need to provide us single model specific ESR registration data </a:t>
            </a:r>
            <a:r>
              <a:rPr lang="en-US" sz="1600"/>
              <a:t>for existing ESRs.</a:t>
            </a:r>
            <a:endParaRPr lang="en-US" sz="1600" dirty="0"/>
          </a:p>
          <a:p>
            <a:pPr lvl="1">
              <a:buFont typeface="Courier New" panose="02070309020205020404" pitchFamily="49" charset="0"/>
              <a:buChar char="o"/>
            </a:pPr>
            <a:r>
              <a:rPr lang="en-US" sz="1600" dirty="0"/>
              <a:t>More details on the Single Model ESR registration data migration will be shared through TWG meeting and Training sessions as part of RIOO-ESR Project go live readiness.</a:t>
            </a:r>
          </a:p>
          <a:p>
            <a:pPr marL="0" indent="0">
              <a:buNone/>
            </a:pPr>
            <a:endParaRPr lang="en-US" sz="2000" dirty="0"/>
          </a:p>
          <a:p>
            <a:r>
              <a:rPr lang="en-US" sz="2000" dirty="0"/>
              <a:t>Model conversion tool will be developed to generate combo model from RIOO single model registration data until RTC+B project go live.</a:t>
            </a:r>
          </a:p>
          <a:p>
            <a:pPr marL="0" indent="0">
              <a:buNone/>
            </a:pPr>
            <a:endParaRPr lang="en-US" dirty="0"/>
          </a:p>
        </p:txBody>
      </p:sp>
    </p:spTree>
    <p:extLst>
      <p:ext uri="{BB962C8B-B14F-4D97-AF65-F5344CB8AC3E}">
        <p14:creationId xmlns:p14="http://schemas.microsoft.com/office/powerpoint/2010/main" val="385870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2649-6A95-478D-981B-8845A2B11651}"/>
              </a:ext>
            </a:extLst>
          </p:cNvPr>
          <p:cNvSpPr>
            <a:spLocks noGrp="1"/>
          </p:cNvSpPr>
          <p:nvPr>
            <p:ph type="title"/>
          </p:nvPr>
        </p:nvSpPr>
        <p:spPr/>
        <p:txBody>
          <a:bodyPr/>
          <a:lstStyle/>
          <a:p>
            <a:r>
              <a:rPr lang="en-US" sz="2400" dirty="0"/>
              <a:t>RTC+B Technical Workshops</a:t>
            </a:r>
            <a:endParaRPr lang="en-US" dirty="0"/>
          </a:p>
        </p:txBody>
      </p:sp>
      <p:pic>
        <p:nvPicPr>
          <p:cNvPr id="6" name="Content Placeholder 5">
            <a:extLst>
              <a:ext uri="{FF2B5EF4-FFF2-40B4-BE49-F238E27FC236}">
                <a16:creationId xmlns:a16="http://schemas.microsoft.com/office/drawing/2014/main" id="{21F59095-AD7B-40FF-9AC1-8C680D698B3E}"/>
              </a:ext>
            </a:extLst>
          </p:cNvPr>
          <p:cNvPicPr>
            <a:picLocks noGrp="1" noChangeAspect="1"/>
          </p:cNvPicPr>
          <p:nvPr>
            <p:ph idx="1"/>
          </p:nvPr>
        </p:nvPicPr>
        <p:blipFill>
          <a:blip r:embed="rId2"/>
          <a:stretch>
            <a:fillRect/>
          </a:stretch>
        </p:blipFill>
        <p:spPr>
          <a:xfrm>
            <a:off x="357753" y="1295400"/>
            <a:ext cx="8534400" cy="3703862"/>
          </a:xfrm>
        </p:spPr>
      </p:pic>
      <p:sp>
        <p:nvSpPr>
          <p:cNvPr id="4" name="Slide Number Placeholder 3">
            <a:extLst>
              <a:ext uri="{FF2B5EF4-FFF2-40B4-BE49-F238E27FC236}">
                <a16:creationId xmlns:a16="http://schemas.microsoft.com/office/drawing/2014/main" id="{631DCBA0-74E0-4246-82D5-60D3EF9D6093}"/>
              </a:ext>
            </a:extLst>
          </p:cNvPr>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247007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dirty="0"/>
              <a:t>Q&amp;A Session</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30</a:t>
            </a:fld>
            <a:endParaRPr lang="en-US" dirty="0"/>
          </a:p>
        </p:txBody>
      </p:sp>
      <p:pic>
        <p:nvPicPr>
          <p:cNvPr id="12" name="Picture 11" descr="Person with idea concept">
            <a:extLst>
              <a:ext uri="{FF2B5EF4-FFF2-40B4-BE49-F238E27FC236}">
                <a16:creationId xmlns:a16="http://schemas.microsoft.com/office/drawing/2014/main" id="{99FC3E91-1284-AF6A-70E0-C62C2E656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00" y="914400"/>
            <a:ext cx="8689200" cy="4953000"/>
          </a:xfrm>
          <a:prstGeom prst="rect">
            <a:avLst/>
          </a:prstGeom>
        </p:spPr>
      </p:pic>
    </p:spTree>
    <p:extLst>
      <p:ext uri="{BB962C8B-B14F-4D97-AF65-F5344CB8AC3E}">
        <p14:creationId xmlns:p14="http://schemas.microsoft.com/office/powerpoint/2010/main" val="3975203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31</a:t>
            </a:fld>
            <a:endParaRPr lang="en-US" dirty="0"/>
          </a:p>
        </p:txBody>
      </p:sp>
      <p:sp>
        <p:nvSpPr>
          <p:cNvPr id="5" name="Content Placeholder 4">
            <a:extLst>
              <a:ext uri="{FF2B5EF4-FFF2-40B4-BE49-F238E27FC236}">
                <a16:creationId xmlns:a16="http://schemas.microsoft.com/office/drawing/2014/main" id="{2E2BCA5C-ED85-50C0-31F9-6AFEE1F2059D}"/>
              </a:ext>
            </a:extLst>
          </p:cNvPr>
          <p:cNvSpPr>
            <a:spLocks noGrp="1"/>
          </p:cNvSpPr>
          <p:nvPr>
            <p:ph idx="1"/>
          </p:nvPr>
        </p:nvSpPr>
        <p:spPr>
          <a:xfrm>
            <a:off x="381000" y="814633"/>
            <a:ext cx="8534400" cy="4853233"/>
          </a:xfrm>
        </p:spPr>
        <p:txBody>
          <a:bodyPr/>
          <a:lstStyle/>
          <a:p>
            <a:pPr>
              <a:buFont typeface="Courier New" panose="02070309020205020404" pitchFamily="49" charset="0"/>
              <a:buChar char="o"/>
            </a:pPr>
            <a:r>
              <a:rPr lang="en-US" sz="1800" dirty="0"/>
              <a:t>Request QSEs/Vendors to review RTC+B ICCP Handbook, Market External Interfaces XSD and EIP External Specification document changes and provide feedback by 06/19/2024.</a:t>
            </a:r>
          </a:p>
          <a:p>
            <a:pPr>
              <a:buFont typeface="Courier New" panose="02070309020205020404" pitchFamily="49" charset="0"/>
              <a:buChar char="o"/>
            </a:pPr>
            <a:endParaRPr lang="en-US" sz="1800" dirty="0"/>
          </a:p>
          <a:p>
            <a:pPr>
              <a:buFont typeface="Courier New" panose="02070309020205020404" pitchFamily="49" charset="0"/>
              <a:buChar char="o"/>
            </a:pPr>
            <a:r>
              <a:rPr lang="en-US" sz="1800" dirty="0"/>
              <a:t>ERCOT will finalize and publish final versions of these artifacts by 06/21/2024.</a:t>
            </a:r>
          </a:p>
          <a:p>
            <a:pPr>
              <a:buFont typeface="Courier New" panose="02070309020205020404" pitchFamily="49" charset="0"/>
              <a:buChar char="o"/>
            </a:pPr>
            <a:endParaRPr lang="en-US" sz="1800" dirty="0"/>
          </a:p>
          <a:p>
            <a:pPr>
              <a:buFont typeface="Courier New" panose="02070309020205020404" pitchFamily="49" charset="0"/>
              <a:buChar char="o"/>
            </a:pPr>
            <a:r>
              <a:rPr lang="en-US" sz="1800" dirty="0"/>
              <a:t>Next RTC+B Technical Workshop is on Current Day Reports (CDR) External Specifications and XSD changes. ERCOT will notify RTC+B Technical Workshops participants when it is scheduled.</a:t>
            </a:r>
          </a:p>
          <a:p>
            <a:pPr>
              <a:buFont typeface="Courier New" panose="02070309020205020404" pitchFamily="49" charset="0"/>
              <a:buChar char="o"/>
            </a:pPr>
            <a:endParaRPr lang="en-US" sz="1800" dirty="0"/>
          </a:p>
          <a:p>
            <a:pPr>
              <a:buFont typeface="Courier New" panose="02070309020205020404" pitchFamily="49" charset="0"/>
              <a:buChar char="o"/>
            </a:pPr>
            <a:r>
              <a:rPr lang="en-US" sz="1800" dirty="0"/>
              <a:t>RTC+B Project updates and future technical workshop details will be provided through RTCBTF and TWG forums.</a:t>
            </a:r>
          </a:p>
          <a:p>
            <a:pPr marL="0" indent="0">
              <a:buNone/>
            </a:pPr>
            <a:endParaRPr lang="en-US" sz="1800" i="1" dirty="0"/>
          </a:p>
          <a:p>
            <a:pPr>
              <a:buFont typeface="Courier New" panose="02070309020205020404" pitchFamily="49" charset="0"/>
              <a:buChar char="o"/>
            </a:pPr>
            <a:r>
              <a:rPr lang="en-US" sz="2800" i="1" dirty="0"/>
              <a:t>For any questions and feedback, contact me at  </a:t>
            </a:r>
            <a:r>
              <a:rPr lang="en-US" sz="2800" i="1" dirty="0">
                <a:hlinkClick r:id="rId2"/>
              </a:rPr>
              <a:t>Sreenivas.Badri@ercot.com</a:t>
            </a:r>
            <a:endParaRPr lang="en-US" sz="2800" i="1" dirty="0"/>
          </a:p>
          <a:p>
            <a:pPr marL="0" indent="0">
              <a:buNone/>
            </a:pPr>
            <a:endParaRPr lang="en-US" sz="2800"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a:buFont typeface="Courier New" panose="02070309020205020404" pitchFamily="49" charset="0"/>
              <a:buChar char="o"/>
            </a:pPr>
            <a:endParaRPr lang="en-US" sz="2600" i="1" dirty="0"/>
          </a:p>
          <a:p>
            <a:pPr marL="0" indent="0">
              <a:buNone/>
            </a:pPr>
            <a:endParaRPr lang="en-US" dirty="0"/>
          </a:p>
        </p:txBody>
      </p:sp>
    </p:spTree>
    <p:extLst>
      <p:ext uri="{BB962C8B-B14F-4D97-AF65-F5344CB8AC3E}">
        <p14:creationId xmlns:p14="http://schemas.microsoft.com/office/powerpoint/2010/main" val="1659071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685F-1180-4531-A811-679650ADFC81}"/>
              </a:ext>
            </a:extLst>
          </p:cNvPr>
          <p:cNvSpPr>
            <a:spLocks noGrp="1"/>
          </p:cNvSpPr>
          <p:nvPr>
            <p:ph type="title"/>
          </p:nvPr>
        </p:nvSpPr>
        <p:spPr/>
        <p:txBody>
          <a:bodyPr/>
          <a:lstStyle/>
          <a:p>
            <a:r>
              <a:rPr lang="en-US" dirty="0"/>
              <a:t>RTC+B Technical Workshops</a:t>
            </a:r>
          </a:p>
        </p:txBody>
      </p:sp>
      <p:sp>
        <p:nvSpPr>
          <p:cNvPr id="3" name="Content Placeholder 2">
            <a:extLst>
              <a:ext uri="{FF2B5EF4-FFF2-40B4-BE49-F238E27FC236}">
                <a16:creationId xmlns:a16="http://schemas.microsoft.com/office/drawing/2014/main" id="{8265348D-3465-46B4-89D9-D0499BC1F3C7}"/>
              </a:ext>
            </a:extLst>
          </p:cNvPr>
          <p:cNvSpPr>
            <a:spLocks noGrp="1"/>
          </p:cNvSpPr>
          <p:nvPr>
            <p:ph idx="1"/>
          </p:nvPr>
        </p:nvSpPr>
        <p:spPr>
          <a:xfrm>
            <a:off x="304800" y="990600"/>
            <a:ext cx="8534400" cy="5257800"/>
          </a:xfrm>
        </p:spPr>
        <p:txBody>
          <a:bodyPr/>
          <a:lstStyle/>
          <a:p>
            <a:endParaRPr lang="en-US" dirty="0"/>
          </a:p>
          <a:p>
            <a:pPr marL="0" indent="0">
              <a:buNone/>
            </a:pPr>
            <a:endParaRPr lang="en-US" dirty="0"/>
          </a:p>
          <a:p>
            <a:pPr marL="0" indent="0">
              <a:buNone/>
            </a:pPr>
            <a:r>
              <a:rPr lang="en-US" dirty="0"/>
              <a:t>			</a:t>
            </a:r>
            <a:r>
              <a:rPr lang="en-US" sz="4800" dirty="0"/>
              <a:t>Thank You!!!</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4A37C10-9C43-4D1E-A853-17126AC6B931}"/>
              </a:ext>
            </a:extLst>
          </p:cNvPr>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344650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7" name="Table 6">
            <a:extLst>
              <a:ext uri="{FF2B5EF4-FFF2-40B4-BE49-F238E27FC236}">
                <a16:creationId xmlns:a16="http://schemas.microsoft.com/office/drawing/2014/main" id="{3C589342-BF92-BD9C-E275-966AC284D6B9}"/>
              </a:ext>
            </a:extLst>
          </p:cNvPr>
          <p:cNvGraphicFramePr>
            <a:graphicFrameLocks noGrp="1"/>
          </p:cNvGraphicFramePr>
          <p:nvPr>
            <p:extLst>
              <p:ext uri="{D42A27DB-BD31-4B8C-83A1-F6EECF244321}">
                <p14:modId xmlns:p14="http://schemas.microsoft.com/office/powerpoint/2010/main" val="831202739"/>
              </p:ext>
            </p:extLst>
          </p:nvPr>
        </p:nvGraphicFramePr>
        <p:xfrm>
          <a:off x="257175" y="838200"/>
          <a:ext cx="8629650" cy="4896585"/>
        </p:xfrm>
        <a:graphic>
          <a:graphicData uri="http://schemas.openxmlformats.org/drawingml/2006/table">
            <a:tbl>
              <a:tblPr firstRow="1" firstCol="1" bandRow="1">
                <a:tableStyleId>{5C22544A-7EE6-4342-B048-85BDC9FD1C3A}</a:tableStyleId>
              </a:tblPr>
              <a:tblGrid>
                <a:gridCol w="552450">
                  <a:extLst>
                    <a:ext uri="{9D8B030D-6E8A-4147-A177-3AD203B41FA5}">
                      <a16:colId xmlns:a16="http://schemas.microsoft.com/office/drawing/2014/main" val="1330684409"/>
                    </a:ext>
                  </a:extLst>
                </a:gridCol>
                <a:gridCol w="4303450">
                  <a:extLst>
                    <a:ext uri="{9D8B030D-6E8A-4147-A177-3AD203B41FA5}">
                      <a16:colId xmlns:a16="http://schemas.microsoft.com/office/drawing/2014/main" val="3782256076"/>
                    </a:ext>
                  </a:extLst>
                </a:gridCol>
                <a:gridCol w="2590800">
                  <a:extLst>
                    <a:ext uri="{9D8B030D-6E8A-4147-A177-3AD203B41FA5}">
                      <a16:colId xmlns:a16="http://schemas.microsoft.com/office/drawing/2014/main" val="3915521500"/>
                    </a:ext>
                  </a:extLst>
                </a:gridCol>
                <a:gridCol w="1182950">
                  <a:extLst>
                    <a:ext uri="{9D8B030D-6E8A-4147-A177-3AD203B41FA5}">
                      <a16:colId xmlns:a16="http://schemas.microsoft.com/office/drawing/2014/main" val="3293649482"/>
                    </a:ext>
                  </a:extLst>
                </a:gridCol>
              </a:tblGrid>
              <a:tr h="314858">
                <a:tc>
                  <a:txBody>
                    <a:bodyPr/>
                    <a:lstStyle/>
                    <a:p>
                      <a:pPr algn="l" fontAlgn="ctr"/>
                      <a:r>
                        <a:rPr lang="en-US" sz="1200" u="none" strike="noStrike">
                          <a:effectLst/>
                        </a:rPr>
                        <a:t>Item #</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Item Description</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dirty="0">
                          <a:effectLst/>
                        </a:rPr>
                        <a:t>Presenter</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dirty="0">
                          <a:effectLst/>
                        </a:rPr>
                        <a:t>Start Time</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34467083"/>
                  </a:ext>
                </a:extLst>
              </a:tr>
              <a:tr h="183035">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Antitrust admonition</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Sreenivas Badri </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1:00 PM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8707876"/>
                  </a:ext>
                </a:extLst>
              </a:tr>
              <a:tr h="285015">
                <a:tc>
                  <a:txBody>
                    <a:bodyPr/>
                    <a:lstStyle/>
                    <a:p>
                      <a:pPr marL="0" algn="ctr" defTabSz="914400" rtl="0" eaLnBrk="1" fontAlgn="ctr" latinLnBrk="0" hangingPunct="1"/>
                      <a:r>
                        <a:rPr lang="en-US" sz="1100" b="1" u="none" strike="noStrike" kern="1200" dirty="0">
                          <a:solidFill>
                            <a:schemeClr val="lt1"/>
                          </a:solidFill>
                          <a:effectLst/>
                          <a:latin typeface="+mn-lt"/>
                          <a:ea typeface="+mn-ea"/>
                          <a:cs typeface="+mn-cs"/>
                        </a:rPr>
                        <a:t>2</a:t>
                      </a:r>
                    </a:p>
                  </a:txBody>
                  <a:tcPr marL="9525" marR="9525" marT="9525" marB="0" anchor="ctr"/>
                </a:tc>
                <a:tc>
                  <a:txBody>
                    <a:bodyPr/>
                    <a:lstStyle/>
                    <a:p>
                      <a:pPr marL="0" algn="l" defTabSz="914400" rtl="0" eaLnBrk="1" fontAlgn="ctr" latinLnBrk="0" hangingPunct="1"/>
                      <a:r>
                        <a:rPr lang="en-US" sz="1100" u="none" strike="noStrike" kern="1200" dirty="0">
                          <a:solidFill>
                            <a:schemeClr val="dk1"/>
                          </a:solidFill>
                          <a:effectLst/>
                          <a:latin typeface="+mn-lt"/>
                          <a:ea typeface="+mn-ea"/>
                          <a:cs typeface="+mn-cs"/>
                        </a:rPr>
                        <a:t>Recap – First Three Technical Workshops Topics</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Sreenivas Badri </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US" sz="1100" u="none" strike="noStrike" kern="1200" dirty="0">
                          <a:solidFill>
                            <a:schemeClr val="dk1"/>
                          </a:solidFill>
                          <a:effectLst/>
                          <a:latin typeface="+mn-lt"/>
                          <a:ea typeface="+mn-ea"/>
                          <a:cs typeface="+mn-cs"/>
                        </a:rPr>
                        <a:t>1:05 PM</a:t>
                      </a:r>
                    </a:p>
                  </a:txBody>
                  <a:tcPr marL="9525" marR="9525" marT="9525" marB="0" anchor="b"/>
                </a:tc>
                <a:extLst>
                  <a:ext uri="{0D108BD9-81ED-4DB2-BD59-A6C34878D82A}">
                    <a16:rowId xmlns:a16="http://schemas.microsoft.com/office/drawing/2014/main" val="2097985009"/>
                  </a:ext>
                </a:extLst>
              </a:tr>
              <a:tr h="303684">
                <a:tc>
                  <a:txBody>
                    <a:bodyPr/>
                    <a:lstStyle/>
                    <a:p>
                      <a:pPr marL="0" algn="ctr" defTabSz="914400" rtl="0" eaLnBrk="1" fontAlgn="ctr" latinLnBrk="0" hangingPunct="1"/>
                      <a:r>
                        <a:rPr lang="en-US" sz="1100" b="1" u="none" strike="noStrike" kern="1200" dirty="0">
                          <a:solidFill>
                            <a:schemeClr val="lt1"/>
                          </a:solidFill>
                          <a:effectLst/>
                          <a:latin typeface="+mn-lt"/>
                          <a:ea typeface="+mn-ea"/>
                          <a:cs typeface="+mn-cs"/>
                        </a:rPr>
                        <a:t>3</a:t>
                      </a:r>
                    </a:p>
                  </a:txBody>
                  <a:tcPr marL="9525" marR="9525" marT="9525" marB="0" anchor="ctr"/>
                </a:tc>
                <a:tc>
                  <a:txBody>
                    <a:bodyPr/>
                    <a:lstStyle/>
                    <a:p>
                      <a:pPr marL="0" algn="l" defTabSz="914400" rtl="0" eaLnBrk="1" fontAlgn="ctr" latinLnBrk="0" hangingPunct="1"/>
                      <a:r>
                        <a:rPr lang="en-US" sz="1100" u="none" strike="noStrike" kern="1200" dirty="0">
                          <a:solidFill>
                            <a:schemeClr val="dk1"/>
                          </a:solidFill>
                          <a:effectLst/>
                          <a:latin typeface="+mn-lt"/>
                          <a:ea typeface="+mn-ea"/>
                          <a:cs typeface="+mn-cs"/>
                        </a:rPr>
                        <a:t>RTC+B Program Updates and Market Trials Timelines</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Matt Mereness</a:t>
                      </a:r>
                    </a:p>
                  </a:txBody>
                  <a:tcPr marL="9525" marR="9525" marT="9525" marB="0" anchor="ctr"/>
                </a:tc>
                <a:tc>
                  <a:txBody>
                    <a:bodyPr/>
                    <a:lstStyle/>
                    <a:p>
                      <a:pPr marL="0" algn="ctr" defTabSz="914400" rtl="0" eaLnBrk="1" fontAlgn="b" latinLnBrk="0" hangingPunct="1"/>
                      <a:r>
                        <a:rPr lang="en-US" sz="1100" u="none" strike="noStrike" kern="1200" dirty="0">
                          <a:solidFill>
                            <a:schemeClr val="dk1"/>
                          </a:solidFill>
                          <a:effectLst/>
                          <a:latin typeface="+mn-lt"/>
                          <a:ea typeface="+mn-ea"/>
                          <a:cs typeface="+mn-cs"/>
                        </a:rPr>
                        <a:t>1:10 PM</a:t>
                      </a:r>
                    </a:p>
                  </a:txBody>
                  <a:tcPr marL="9525" marR="9525" marT="9525" marB="0" anchor="b"/>
                </a:tc>
                <a:extLst>
                  <a:ext uri="{0D108BD9-81ED-4DB2-BD59-A6C34878D82A}">
                    <a16:rowId xmlns:a16="http://schemas.microsoft.com/office/drawing/2014/main" val="261449600"/>
                  </a:ext>
                </a:extLst>
              </a:tr>
              <a:tr h="356229">
                <a:tc>
                  <a:txBody>
                    <a:bodyPr/>
                    <a:lstStyle/>
                    <a:p>
                      <a:pPr marL="0" algn="ctr" defTabSz="914400" rtl="0" eaLnBrk="1" fontAlgn="ctr" latinLnBrk="0" hangingPunct="1"/>
                      <a:r>
                        <a:rPr lang="en-US" sz="1100" b="1" u="none" strike="noStrike" kern="1200" dirty="0">
                          <a:solidFill>
                            <a:schemeClr val="lt1"/>
                          </a:solidFill>
                          <a:effectLst/>
                          <a:latin typeface="+mn-lt"/>
                          <a:ea typeface="+mn-ea"/>
                          <a:cs typeface="+mn-cs"/>
                        </a:rPr>
                        <a:t>4</a:t>
                      </a:r>
                    </a:p>
                  </a:txBody>
                  <a:tcPr marL="9525" marR="9525" marT="9525" marB="0" anchor="ctr"/>
                </a:tc>
                <a:tc>
                  <a:txBody>
                    <a:bodyPr/>
                    <a:lstStyle/>
                    <a:p>
                      <a:pPr marL="0" algn="l" defTabSz="914400" rtl="0" eaLnBrk="1" fontAlgn="ctr" latinLnBrk="0" hangingPunct="1"/>
                      <a:r>
                        <a:rPr lang="en-US" sz="1100" u="none" strike="noStrike" kern="1200" dirty="0">
                          <a:solidFill>
                            <a:schemeClr val="dk1"/>
                          </a:solidFill>
                          <a:effectLst/>
                          <a:latin typeface="+mn-lt"/>
                          <a:ea typeface="+mn-ea"/>
                          <a:cs typeface="+mn-cs"/>
                        </a:rPr>
                        <a:t>RTC+B ICCP Telemetry Points additional changes and Telemetry Points Description</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Sreenivas Badri/Abhi Masanna Gari</a:t>
                      </a:r>
                    </a:p>
                  </a:txBody>
                  <a:tcPr marL="9525" marR="9525" marT="9525" marB="0" anchor="ctr"/>
                </a:tc>
                <a:tc>
                  <a:txBody>
                    <a:bodyPr/>
                    <a:lstStyle/>
                    <a:p>
                      <a:pPr algn="ctr" fontAlgn="b"/>
                      <a:r>
                        <a:rPr lang="en-US" sz="1100" u="none" strike="noStrike" dirty="0">
                          <a:effectLst/>
                        </a:rPr>
                        <a:t>1:20 PM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7790372"/>
                  </a:ext>
                </a:extLst>
              </a:tr>
              <a:tr h="637303">
                <a:tc>
                  <a:txBody>
                    <a:bodyPr/>
                    <a:lstStyle/>
                    <a:p>
                      <a:pPr marL="0" algn="ctr" defTabSz="914400" rtl="0" eaLnBrk="1" fontAlgn="ctr" latinLnBrk="0" hangingPunct="1"/>
                      <a:r>
                        <a:rPr lang="en-US" sz="1100" b="1" u="none" strike="noStrike" kern="1200" dirty="0">
                          <a:solidFill>
                            <a:schemeClr val="lt1"/>
                          </a:solidFill>
                          <a:effectLst/>
                          <a:latin typeface="+mn-lt"/>
                          <a:ea typeface="+mn-ea"/>
                          <a:cs typeface="+mn-cs"/>
                        </a:rPr>
                        <a:t>5</a:t>
                      </a:r>
                    </a:p>
                  </a:txBody>
                  <a:tcPr marL="9525" marR="9525" marT="9525" marB="0" anchor="ctr"/>
                </a:tc>
                <a:tc>
                  <a:txBody>
                    <a:bodyPr/>
                    <a:lstStyle/>
                    <a:p>
                      <a:pPr marL="0" algn="l" defTabSz="914400" rtl="0" eaLnBrk="1" fontAlgn="ctr" latinLnBrk="0" hangingPunct="1"/>
                      <a:r>
                        <a:rPr lang="en-US" sz="1100" u="none" strike="noStrike" kern="1200" dirty="0">
                          <a:solidFill>
                            <a:schemeClr val="dk1"/>
                          </a:solidFill>
                          <a:effectLst/>
                          <a:latin typeface="+mn-lt"/>
                          <a:ea typeface="+mn-ea"/>
                          <a:cs typeface="+mn-cs"/>
                        </a:rPr>
                        <a:t>Review RTC+B ICCP Handbook Updates</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Kevin McGarrahan</a:t>
                      </a:r>
                    </a:p>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kern="1200" dirty="0">
                          <a:solidFill>
                            <a:schemeClr val="dk1"/>
                          </a:solidFill>
                          <a:effectLst/>
                          <a:latin typeface="+mn-lt"/>
                          <a:ea typeface="+mn-ea"/>
                          <a:cs typeface="+mn-cs"/>
                        </a:rPr>
                        <a:t>1:45 PM</a:t>
                      </a:r>
                    </a:p>
                  </a:txBody>
                  <a:tcPr marL="9525" marR="9525" marT="9525" marB="0" anchor="b"/>
                </a:tc>
                <a:extLst>
                  <a:ext uri="{0D108BD9-81ED-4DB2-BD59-A6C34878D82A}">
                    <a16:rowId xmlns:a16="http://schemas.microsoft.com/office/drawing/2014/main" val="2197388227"/>
                  </a:ext>
                </a:extLst>
              </a:tr>
              <a:tr h="637303">
                <a:tc>
                  <a:txBody>
                    <a:bodyPr/>
                    <a:lstStyle/>
                    <a:p>
                      <a:pPr marL="0" algn="ctr" defTabSz="914400" rtl="0" eaLnBrk="1" fontAlgn="ctr" latinLnBrk="0" hangingPunct="1"/>
                      <a:r>
                        <a:rPr lang="en-US" sz="1100" b="1" u="none" strike="noStrike" kern="1200" dirty="0">
                          <a:solidFill>
                            <a:schemeClr val="lt1"/>
                          </a:solidFill>
                          <a:effectLst/>
                          <a:latin typeface="+mn-lt"/>
                          <a:ea typeface="+mn-ea"/>
                          <a:cs typeface="+mn-cs"/>
                        </a:rPr>
                        <a:t>6</a:t>
                      </a:r>
                    </a:p>
                  </a:txBody>
                  <a:tcPr marL="9525" marR="9525" marT="9525" marB="0" anchor="ctr"/>
                </a:tc>
                <a:tc>
                  <a:txBody>
                    <a:bodyPr/>
                    <a:lstStyle/>
                    <a:p>
                      <a:pPr marL="0" algn="l" defTabSz="914400" rtl="0" eaLnBrk="1" fontAlgn="ctr" latinLnBrk="0" hangingPunct="1"/>
                      <a:r>
                        <a:rPr lang="en-US" sz="1100" u="none" strike="noStrike" kern="1200" dirty="0">
                          <a:solidFill>
                            <a:schemeClr val="dk1"/>
                          </a:solidFill>
                          <a:effectLst/>
                          <a:latin typeface="+mn-lt"/>
                          <a:ea typeface="+mn-ea"/>
                          <a:cs typeface="+mn-cs"/>
                        </a:rPr>
                        <a:t>Review </a:t>
                      </a:r>
                      <a:r>
                        <a:rPr lang="en-US" sz="1100" dirty="0"/>
                        <a:t>RTC+B EIP External Interfaces Specifications Document changes</a:t>
                      </a:r>
                      <a:endParaRPr lang="en-US" sz="1100" u="none" strike="noStrike" kern="1200" dirty="0">
                        <a:solidFill>
                          <a:schemeClr val="dk1"/>
                        </a:solidFill>
                        <a:effectLst/>
                        <a:latin typeface="+mn-lt"/>
                        <a:ea typeface="+mn-ea"/>
                        <a:cs typeface="+mn-cs"/>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Sreenivas Badri/Susan Jinright</a:t>
                      </a:r>
                    </a:p>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02:00 PM</a:t>
                      </a:r>
                    </a:p>
                    <a:p>
                      <a:pPr algn="ctr" fontAlgn="b"/>
                      <a:endParaRPr lang="en-US" sz="11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85588787"/>
                  </a:ext>
                </a:extLst>
              </a:tr>
              <a:tr h="497000">
                <a:tc>
                  <a:txBody>
                    <a:bodyPr/>
                    <a:lstStyle/>
                    <a:p>
                      <a:pPr marL="0" algn="ctr" defTabSz="914400" rtl="0" eaLnBrk="1" fontAlgn="ctr" latinLnBrk="0" hangingPunct="1"/>
                      <a:endParaRPr lang="en-US" sz="1100" b="1" u="none" strike="noStrike" kern="1200" dirty="0">
                        <a:solidFill>
                          <a:schemeClr val="lt1"/>
                        </a:solidFill>
                        <a:effectLst/>
                        <a:latin typeface="+mn-lt"/>
                        <a:ea typeface="+mn-ea"/>
                        <a:cs typeface="+mn-cs"/>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Break</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Break</a:t>
                      </a:r>
                    </a:p>
                  </a:txBody>
                  <a:tcPr marL="9525" marR="9525" marT="9525" marB="0" anchor="ctr"/>
                </a:tc>
                <a:tc>
                  <a:txBody>
                    <a:bodyPr/>
                    <a:lstStyle/>
                    <a:p>
                      <a:pPr algn="ctr" fontAlgn="b"/>
                      <a:r>
                        <a:rPr lang="en-US" sz="1100" u="none" strike="noStrike" kern="1200" dirty="0">
                          <a:solidFill>
                            <a:schemeClr val="dk1"/>
                          </a:solidFill>
                          <a:effectLst/>
                          <a:latin typeface="+mn-lt"/>
                          <a:ea typeface="+mn-ea"/>
                          <a:cs typeface="+mn-cs"/>
                        </a:rPr>
                        <a:t>2:20 PM</a:t>
                      </a:r>
                    </a:p>
                  </a:txBody>
                  <a:tcPr marL="9525" marR="9525" marT="9525" marB="0" anchor="b"/>
                </a:tc>
                <a:extLst>
                  <a:ext uri="{0D108BD9-81ED-4DB2-BD59-A6C34878D82A}">
                    <a16:rowId xmlns:a16="http://schemas.microsoft.com/office/drawing/2014/main" val="1886245807"/>
                  </a:ext>
                </a:extLst>
              </a:tr>
              <a:tr h="497000">
                <a:tc>
                  <a:txBody>
                    <a:bodyPr/>
                    <a:lstStyle/>
                    <a:p>
                      <a:pPr marL="0" algn="ctr" defTabSz="914400" rtl="0" eaLnBrk="1" fontAlgn="ctr" latinLnBrk="0" hangingPunct="1"/>
                      <a:r>
                        <a:rPr lang="en-US" sz="1100" b="1" u="none" strike="noStrike" kern="1200" dirty="0">
                          <a:solidFill>
                            <a:schemeClr val="lt1"/>
                          </a:solidFill>
                          <a:effectLst/>
                          <a:latin typeface="+mn-lt"/>
                          <a:ea typeface="+mn-ea"/>
                          <a:cs typeface="+mn-cs"/>
                        </a:rPr>
                        <a:t>7</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Revisit RTC+B Market External Interfaces Systems Configuration for Parallel Operation</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Sreenivas Badri</a:t>
                      </a:r>
                      <a:endParaRPr lang="en-US" sz="1100" u="none" strike="noStrike" kern="1200" dirty="0">
                        <a:solidFill>
                          <a:schemeClr val="dk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kern="1200" dirty="0">
                          <a:solidFill>
                            <a:schemeClr val="dk1"/>
                          </a:solidFill>
                          <a:effectLst/>
                          <a:latin typeface="+mn-lt"/>
                          <a:ea typeface="+mn-ea"/>
                          <a:cs typeface="+mn-cs"/>
                        </a:rPr>
                        <a:t>2:30 PM</a:t>
                      </a:r>
                    </a:p>
                  </a:txBody>
                  <a:tcPr marL="9525" marR="9525" marT="9525" marB="0" anchor="b"/>
                </a:tc>
                <a:extLst>
                  <a:ext uri="{0D108BD9-81ED-4DB2-BD59-A6C34878D82A}">
                    <a16:rowId xmlns:a16="http://schemas.microsoft.com/office/drawing/2014/main" val="2024014205"/>
                  </a:ext>
                </a:extLst>
              </a:tr>
              <a:tr h="497000">
                <a:tc>
                  <a:txBody>
                    <a:bodyPr/>
                    <a:lstStyle/>
                    <a:p>
                      <a:pPr marL="0" algn="ctr" defTabSz="914400" rtl="0" eaLnBrk="1" fontAlgn="ctr" latinLnBrk="0" hangingPunct="1"/>
                      <a:r>
                        <a:rPr lang="en-US" sz="1100" b="1" u="none" strike="noStrike" kern="1200" dirty="0">
                          <a:solidFill>
                            <a:schemeClr val="lt1"/>
                          </a:solidFill>
                          <a:effectLst/>
                          <a:latin typeface="+mn-lt"/>
                          <a:ea typeface="+mn-ea"/>
                          <a:cs typeface="+mn-cs"/>
                        </a:rPr>
                        <a:t>8</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Go over Market Trials – Market Submissions Dual Entry details</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Sruthi Hariharan</a:t>
                      </a:r>
                    </a:p>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2:45 PM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207765"/>
                  </a:ext>
                </a:extLst>
              </a:tr>
              <a:tr h="322088">
                <a:tc>
                  <a:txBody>
                    <a:bodyPr/>
                    <a:lstStyle/>
                    <a:p>
                      <a:pPr marL="0" algn="ctr" defTabSz="914400" rtl="0" eaLnBrk="1" fontAlgn="ctr" latinLnBrk="0" hangingPunct="1"/>
                      <a:r>
                        <a:rPr lang="en-US" sz="1100" b="1" u="none" strike="noStrike" kern="1200" dirty="0">
                          <a:solidFill>
                            <a:schemeClr val="lt1"/>
                          </a:solidFill>
                          <a:effectLst/>
                          <a:latin typeface="+mn-lt"/>
                          <a:ea typeface="+mn-ea"/>
                          <a:cs typeface="+mn-cs"/>
                        </a:rPr>
                        <a:t>9</a:t>
                      </a:r>
                    </a:p>
                  </a:txBody>
                  <a:tcPr marL="9525" marR="9525" marT="9525" marB="0" anchor="ctr"/>
                </a:tc>
                <a:tc>
                  <a:txBody>
                    <a:bodyPr/>
                    <a:lstStyle/>
                    <a:p>
                      <a:pPr marL="0" indent="0" algn="l" defTabSz="914400" rtl="0" eaLnBrk="1" fontAlgn="ctr" latinLnBrk="0" hangingPunct="1">
                        <a:buFont typeface="Arial" panose="020B0604020202020204" pitchFamily="34" charset="0"/>
                        <a:buNone/>
                      </a:pPr>
                      <a:r>
                        <a:rPr lang="en-US" sz="1100" u="none" strike="noStrike" kern="1200" dirty="0">
                          <a:solidFill>
                            <a:schemeClr val="dk1"/>
                          </a:solidFill>
                          <a:effectLst/>
                          <a:latin typeface="+mn-lt"/>
                          <a:ea typeface="+mn-ea"/>
                          <a:cs typeface="+mn-cs"/>
                        </a:rPr>
                        <a:t>Q&amp;A Session</a:t>
                      </a:r>
                    </a:p>
                  </a:txBody>
                  <a:tcPr marL="9525" marR="9525" marT="9525" marB="0" anchor="ctr"/>
                </a:tc>
                <a:tc>
                  <a:txBody>
                    <a:bodyPr/>
                    <a:lstStyle/>
                    <a:p>
                      <a:pPr algn="l" fontAlgn="ctr"/>
                      <a:r>
                        <a:rPr lang="en-US" sz="1100" b="0" i="0" u="none" strike="noStrike" dirty="0">
                          <a:solidFill>
                            <a:srgbClr val="000000"/>
                          </a:solidFill>
                          <a:effectLst/>
                          <a:latin typeface="Calibri" panose="020F0502020204030204" pitchFamily="34" charset="0"/>
                        </a:rPr>
                        <a:t> </a:t>
                      </a:r>
                      <a:r>
                        <a:rPr lang="en-US" sz="1100" u="none" strike="noStrike" kern="1200" dirty="0">
                          <a:solidFill>
                            <a:schemeClr val="dk1"/>
                          </a:solidFill>
                          <a:effectLst/>
                          <a:latin typeface="+mn-lt"/>
                          <a:ea typeface="+mn-ea"/>
                          <a:cs typeface="+mn-cs"/>
                        </a:rPr>
                        <a:t>ERCOT Staff/QSEs/Vendors</a:t>
                      </a:r>
                    </a:p>
                  </a:txBody>
                  <a:tcPr marL="9525" marR="9525" marT="9525" marB="0" anchor="ctr"/>
                </a:tc>
                <a:tc>
                  <a:txBody>
                    <a:bodyPr/>
                    <a:lstStyle/>
                    <a:p>
                      <a:pPr marL="0" algn="ctr" defTabSz="914400" rtl="0" eaLnBrk="1" fontAlgn="b" latinLnBrk="0" hangingPunct="1"/>
                      <a:r>
                        <a:rPr lang="en-US" sz="1100" u="none" strike="noStrike" kern="1200" dirty="0">
                          <a:solidFill>
                            <a:schemeClr val="dk1"/>
                          </a:solidFill>
                          <a:effectLst/>
                          <a:latin typeface="+mn-lt"/>
                          <a:ea typeface="+mn-ea"/>
                          <a:cs typeface="+mn-cs"/>
                        </a:rPr>
                        <a:t>3:00 PM</a:t>
                      </a:r>
                    </a:p>
                  </a:txBody>
                  <a:tcPr marL="9525" marR="9525" marT="9525" marB="0" anchor="b"/>
                </a:tc>
                <a:extLst>
                  <a:ext uri="{0D108BD9-81ED-4DB2-BD59-A6C34878D82A}">
                    <a16:rowId xmlns:a16="http://schemas.microsoft.com/office/drawing/2014/main" val="2862178815"/>
                  </a:ext>
                </a:extLst>
              </a:tr>
              <a:tr h="18303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u="none" strike="noStrike" kern="1200" dirty="0">
                          <a:solidFill>
                            <a:schemeClr val="lt1"/>
                          </a:solidFill>
                          <a:effectLst/>
                          <a:latin typeface="+mn-lt"/>
                          <a:ea typeface="+mn-ea"/>
                          <a:cs typeface="+mn-cs"/>
                        </a:rPr>
                        <a:t>10</a:t>
                      </a:r>
                    </a:p>
                  </a:txBody>
                  <a:tcPr marL="9525" marR="9525" marT="9525" marB="0" anchor="ctr"/>
                </a:tc>
                <a:tc>
                  <a:txBody>
                    <a:bodyPr/>
                    <a:lstStyle/>
                    <a:p>
                      <a:pPr marL="0" algn="l" defTabSz="914400" rtl="0" eaLnBrk="1" fontAlgn="ctr" latinLnBrk="0" hangingPunct="1"/>
                      <a:r>
                        <a:rPr lang="en-US" sz="1100" u="none" strike="noStrike" kern="1200" dirty="0">
                          <a:solidFill>
                            <a:schemeClr val="dk1"/>
                          </a:solidFill>
                          <a:effectLst/>
                          <a:latin typeface="+mn-lt"/>
                          <a:ea typeface="+mn-ea"/>
                          <a:cs typeface="+mn-cs"/>
                        </a:rPr>
                        <a:t>Next Steps</a:t>
                      </a:r>
                    </a:p>
                  </a:txBody>
                  <a:tcPr marL="9525" marR="9525" marT="9525" marB="0" anchor="ctr"/>
                </a:tc>
                <a:tc>
                  <a:txBody>
                    <a:bodyPr/>
                    <a:lstStyle/>
                    <a:p>
                      <a:pPr algn="l" fontAlgn="ctr"/>
                      <a:r>
                        <a:rPr lang="en-US" sz="1100" u="none" strike="noStrike" dirty="0">
                          <a:effectLst/>
                        </a:rPr>
                        <a:t>Sreenivas Badri</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3:50 PM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8196692"/>
                  </a:ext>
                </a:extLst>
              </a:tr>
              <a:tr h="183035">
                <a:tc>
                  <a:txBody>
                    <a:bodyPr/>
                    <a:lstStyle/>
                    <a:p>
                      <a:pPr algn="ctr" fontAlgn="ctr"/>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914400" rtl="0" eaLnBrk="1" fontAlgn="ctr" latinLnBrk="0" hangingPunct="1"/>
                      <a:r>
                        <a:rPr lang="en-US" sz="1100" u="none" strike="noStrike" kern="1200" dirty="0">
                          <a:solidFill>
                            <a:schemeClr val="dk1"/>
                          </a:solidFill>
                          <a:effectLst/>
                          <a:latin typeface="+mn-lt"/>
                          <a:ea typeface="+mn-ea"/>
                          <a:cs typeface="+mn-cs"/>
                        </a:rPr>
                        <a:t>Adjourn</a:t>
                      </a:r>
                    </a:p>
                  </a:txBody>
                  <a:tcPr marL="9525" marR="9525" marT="9525" marB="0" anchor="ctr"/>
                </a:tc>
                <a:tc>
                  <a:txBody>
                    <a:bodyPr/>
                    <a:lstStyle/>
                    <a:p>
                      <a:pPr algn="l" fontAlgn="ctr"/>
                      <a:r>
                        <a:rPr lang="en-US" sz="1100" u="none" strike="noStrike" dirty="0">
                          <a:effectLst/>
                        </a:rPr>
                        <a:t>Sreenivas Badri</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4:00 PM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6582558"/>
                  </a:ext>
                </a:extLst>
              </a:tr>
            </a:tbl>
          </a:graphicData>
        </a:graphic>
      </p:graphicFrame>
    </p:spTree>
    <p:extLst>
      <p:ext uri="{BB962C8B-B14F-4D97-AF65-F5344CB8AC3E}">
        <p14:creationId xmlns:p14="http://schemas.microsoft.com/office/powerpoint/2010/main" val="37939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RTC+B Technical Workshops</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3" name="Content Placeholder 2">
            <a:extLst>
              <a:ext uri="{FF2B5EF4-FFF2-40B4-BE49-F238E27FC236}">
                <a16:creationId xmlns:a16="http://schemas.microsoft.com/office/drawing/2014/main" id="{67A4E906-A7BB-C5A6-2D46-4A240D3B9B30}"/>
              </a:ext>
            </a:extLst>
          </p:cNvPr>
          <p:cNvSpPr>
            <a:spLocks noGrp="1"/>
          </p:cNvSpPr>
          <p:nvPr>
            <p:ph idx="1"/>
          </p:nvPr>
        </p:nvSpPr>
        <p:spPr>
          <a:xfrm>
            <a:off x="228600" y="698711"/>
            <a:ext cx="8686800" cy="5764460"/>
          </a:xfrm>
        </p:spPr>
        <p:txBody>
          <a:bodyPr/>
          <a:lstStyle/>
          <a:p>
            <a:pPr marL="0" indent="0">
              <a:buNone/>
            </a:pPr>
            <a:endParaRPr lang="en-US" sz="1600" b="1" u="sng" dirty="0"/>
          </a:p>
          <a:p>
            <a:pPr>
              <a:buFont typeface="Wingdings" panose="05000000000000000000" pitchFamily="2" charset="2"/>
              <a:buChar char="§"/>
            </a:pPr>
            <a:r>
              <a:rPr lang="en-US" sz="1800" b="1" u="sng" dirty="0"/>
              <a:t>Key Objectives</a:t>
            </a:r>
          </a:p>
          <a:p>
            <a:pPr marL="0" indent="0">
              <a:buNone/>
            </a:pPr>
            <a:endParaRPr lang="en-US" sz="1800" b="1" u="sng" dirty="0"/>
          </a:p>
          <a:p>
            <a:pPr lvl="1">
              <a:buFont typeface="Courier New" panose="02070309020205020404" pitchFamily="49" charset="0"/>
              <a:buChar char="o"/>
            </a:pPr>
            <a:r>
              <a:rPr lang="en-US" sz="1400" dirty="0"/>
              <a:t>Help QSEs, and their vendors start planning their RTC+B systems design and implementation early to align with ERCOT’s RTC+B project implementation timelines which is critical for ERCOT to deliver this project successfully and on time</a:t>
            </a:r>
            <a:r>
              <a:rPr lang="en-US" sz="1000" dirty="0"/>
              <a:t>.</a:t>
            </a:r>
          </a:p>
          <a:p>
            <a:pPr marL="457200" lvl="1" indent="0">
              <a:buNone/>
            </a:pPr>
            <a:endParaRPr lang="en-US" sz="1000" dirty="0"/>
          </a:p>
          <a:p>
            <a:pPr lvl="1">
              <a:buFont typeface="Courier New" panose="02070309020205020404" pitchFamily="49" charset="0"/>
              <a:buChar char="o"/>
            </a:pPr>
            <a:r>
              <a:rPr lang="en-US" sz="1400" dirty="0"/>
              <a:t>Based on the feedback from these workshops, ERCOT will finalize ICCP/Market External Interfaces design specifications and publish draft versions to the ERCOT website.</a:t>
            </a:r>
          </a:p>
          <a:p>
            <a:pPr marL="0" indent="0">
              <a:buNone/>
            </a:pPr>
            <a:endParaRPr lang="en-US" sz="1600" b="1" u="sng" dirty="0"/>
          </a:p>
          <a:p>
            <a:pPr marL="0" indent="0">
              <a:buNone/>
            </a:pPr>
            <a:endParaRPr lang="en-US" sz="1600" b="1" u="sng" dirty="0"/>
          </a:p>
          <a:p>
            <a:r>
              <a:rPr lang="en-US" sz="1800" b="1" u="sng" dirty="0"/>
              <a:t>RTC+B Technical Workshops - Completed</a:t>
            </a:r>
          </a:p>
          <a:p>
            <a:pPr marL="800100" lvl="2" indent="0">
              <a:spcBef>
                <a:spcPts val="0"/>
              </a:spcBef>
              <a:buSzPts val="1000"/>
              <a:buNone/>
              <a:tabLst>
                <a:tab pos="457200" algn="l"/>
              </a:tabLst>
            </a:pPr>
            <a:endParaRPr lang="en-US" sz="1400" u="sng" dirty="0">
              <a:solidFill>
                <a:srgbClr val="0563C1"/>
              </a:solidFill>
              <a:effectLst/>
              <a:latin typeface="Calibri" panose="020F0502020204030204" pitchFamily="34" charset="0"/>
              <a:ea typeface="Times New Roman" panose="02020603050405020304" pitchFamily="18" charset="0"/>
              <a:hlinkClick r:id="" action="ppaction://noaction"/>
            </a:endParaRPr>
          </a:p>
          <a:p>
            <a:pPr marL="800100" lvl="2" indent="0">
              <a:spcBef>
                <a:spcPts val="0"/>
              </a:spcBef>
              <a:buSzPts val="1000"/>
              <a:buNone/>
              <a:tabLst>
                <a:tab pos="457200" algn="l"/>
              </a:tabLst>
            </a:pPr>
            <a:r>
              <a:rPr lang="en-US" sz="1400" u="sng" dirty="0">
                <a:solidFill>
                  <a:srgbClr val="0563C1"/>
                </a:solidFill>
                <a:effectLst/>
                <a:latin typeface="Calibri" panose="020F0502020204030204" pitchFamily="34" charset="0"/>
                <a:ea typeface="Times New Roman" panose="02020603050405020304" pitchFamily="18" charset="0"/>
                <a:hlinkClick r:id="" action="ppaction://noaction"/>
              </a:rPr>
              <a:t>RTC+B Technical Workshop - April 18, 2024:   1:00 PM – 4:00 PM </a:t>
            </a:r>
            <a:r>
              <a:rPr lang="en-US" sz="1400" dirty="0">
                <a:effectLst/>
                <a:latin typeface="Calibri" panose="020F0502020204030204" pitchFamily="34" charset="0"/>
                <a:ea typeface="Times New Roman" panose="02020603050405020304" pitchFamily="18" charset="0"/>
              </a:rPr>
              <a:t>:</a:t>
            </a:r>
          </a:p>
          <a:p>
            <a:pPr marL="800100" lvl="2" indent="0">
              <a:spcBef>
                <a:spcPts val="0"/>
              </a:spcBef>
              <a:buSzPts val="1000"/>
              <a:buNone/>
              <a:tabLst>
                <a:tab pos="457200" algn="l"/>
              </a:tabLst>
            </a:pPr>
            <a:r>
              <a:rPr lang="en-US" sz="1400" dirty="0">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Overview of ICCP Telemetry/EMS SCADA/AGC changes &amp; ICCP Configurations for parallel testing.</a:t>
            </a:r>
            <a:endParaRPr lang="en-US" sz="1400" dirty="0">
              <a:effectLst/>
              <a:latin typeface="Calibri" panose="020F0502020204030204" pitchFamily="34" charset="0"/>
              <a:ea typeface="Calibri" panose="020F0502020204030204" pitchFamily="34" charset="0"/>
            </a:endParaRPr>
          </a:p>
          <a:p>
            <a:pPr marL="800100" lvl="2" indent="0">
              <a:spcBef>
                <a:spcPts val="0"/>
              </a:spcBef>
              <a:buSzPts val="1000"/>
              <a:buNone/>
              <a:tabLst>
                <a:tab pos="457200" algn="l"/>
              </a:tabLst>
            </a:pPr>
            <a:r>
              <a:rPr lang="en-US" sz="1400" u="sng" dirty="0">
                <a:solidFill>
                  <a:srgbClr val="0563C1"/>
                </a:solidFill>
                <a:effectLst/>
                <a:latin typeface="Calibri" panose="020F0502020204030204" pitchFamily="34" charset="0"/>
                <a:ea typeface="Times New Roman" panose="02020603050405020304" pitchFamily="18" charset="0"/>
                <a:hlinkClick r:id="rId2"/>
              </a:rPr>
              <a:t>RTC+B Technical Workshop - May 6, 2024:      1:00 PM – 4:00 PM </a:t>
            </a:r>
            <a:r>
              <a:rPr lang="en-US" sz="1400" dirty="0">
                <a:effectLst/>
                <a:latin typeface="Calibri" panose="020F0502020204030204" pitchFamily="34" charset="0"/>
                <a:ea typeface="Times New Roman" panose="02020603050405020304" pitchFamily="18" charset="0"/>
              </a:rPr>
              <a:t>: </a:t>
            </a:r>
          </a:p>
          <a:p>
            <a:pPr marL="800100" lvl="2" indent="0">
              <a:spcBef>
                <a:spcPts val="0"/>
              </a:spcBef>
              <a:buSzPts val="1000"/>
              <a:buNone/>
              <a:tabLst>
                <a:tab pos="457200" algn="l"/>
              </a:tabLst>
            </a:pPr>
            <a:r>
              <a:rPr lang="en-US" sz="1400" dirty="0">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Finalize approach on ICCP configuration approaches for parallel testing and transition.  </a:t>
            </a:r>
            <a:endParaRPr lang="en-US" sz="1400" dirty="0">
              <a:effectLst/>
              <a:latin typeface="Calibri" panose="020F0502020204030204" pitchFamily="34" charset="0"/>
              <a:ea typeface="Calibri" panose="020F0502020204030204" pitchFamily="34" charset="0"/>
            </a:endParaRPr>
          </a:p>
          <a:p>
            <a:pPr marL="800100" lvl="2" indent="0">
              <a:spcBef>
                <a:spcPts val="0"/>
              </a:spcBef>
              <a:buSzPts val="1000"/>
              <a:buNone/>
              <a:tabLst>
                <a:tab pos="457200" algn="l"/>
              </a:tabLst>
            </a:pPr>
            <a:r>
              <a:rPr lang="en-US" sz="1400" u="sng" dirty="0">
                <a:solidFill>
                  <a:srgbClr val="0563C1"/>
                </a:solidFill>
                <a:effectLst/>
                <a:latin typeface="Calibri" panose="020F0502020204030204" pitchFamily="34" charset="0"/>
                <a:ea typeface="Times New Roman" panose="02020603050405020304" pitchFamily="18" charset="0"/>
                <a:hlinkClick r:id="rId3"/>
              </a:rPr>
              <a:t>RTC+B Technical Workshop - May 15, 2024:    1:00 PM – 4:00 PM</a:t>
            </a:r>
            <a:r>
              <a:rPr lang="en-US" sz="1400" dirty="0">
                <a:effectLst/>
                <a:latin typeface="Calibri" panose="020F0502020204030204" pitchFamily="34" charset="0"/>
                <a:ea typeface="Times New Roman" panose="02020603050405020304" pitchFamily="18" charset="0"/>
              </a:rPr>
              <a:t> : </a:t>
            </a:r>
          </a:p>
          <a:p>
            <a:pPr marL="800100" lvl="2" indent="0">
              <a:spcBef>
                <a:spcPts val="0"/>
              </a:spcBef>
              <a:buSzPts val="1000"/>
              <a:buNone/>
              <a:tabLst>
                <a:tab pos="457200" algn="l"/>
              </a:tabLst>
            </a:pPr>
            <a:r>
              <a:rPr lang="en-US" sz="1400" dirty="0">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Market Interfaces design specifications (submissions - External API/Market Manager, notifications, and reports)</a:t>
            </a:r>
          </a:p>
          <a:p>
            <a:pPr marL="57150" indent="0" algn="just">
              <a:buNone/>
            </a:pPr>
            <a:endParaRPr lang="en-US" sz="1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402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RTC+B Technical Workshops - Recap</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6</a:t>
            </a:fld>
            <a:endParaRPr lang="en-US"/>
          </a:p>
        </p:txBody>
      </p:sp>
      <p:sp>
        <p:nvSpPr>
          <p:cNvPr id="7" name="Content Placeholder 2">
            <a:extLst>
              <a:ext uri="{FF2B5EF4-FFF2-40B4-BE49-F238E27FC236}">
                <a16:creationId xmlns:a16="http://schemas.microsoft.com/office/drawing/2014/main" id="{1D67971A-0DFE-2176-902E-A11C22B161B3}"/>
              </a:ext>
            </a:extLst>
          </p:cNvPr>
          <p:cNvSpPr>
            <a:spLocks noGrp="1"/>
          </p:cNvSpPr>
          <p:nvPr>
            <p:ph idx="1"/>
          </p:nvPr>
        </p:nvSpPr>
        <p:spPr>
          <a:xfrm>
            <a:off x="-29705" y="546770"/>
            <a:ext cx="8686800" cy="5764460"/>
          </a:xfrm>
        </p:spPr>
        <p:txBody>
          <a:bodyPr/>
          <a:lstStyle/>
          <a:p>
            <a:pPr marL="57150" indent="0" algn="just">
              <a:buNone/>
            </a:pPr>
            <a:endParaRPr lang="en-US" sz="1800" dirty="0">
              <a:effectLst/>
              <a:ea typeface="Calibri" panose="020F0502020204030204" pitchFamily="34" charset="0"/>
              <a:cs typeface="Calibri" panose="020F0502020204030204" pitchFamily="34" charset="0"/>
            </a:endParaRPr>
          </a:p>
          <a:p>
            <a:pPr lvl="1">
              <a:buFont typeface="Arial" panose="020B0604020202020204" pitchFamily="34" charset="0"/>
              <a:buChar char="•"/>
            </a:pPr>
            <a:r>
              <a:rPr lang="en-US" sz="1600" b="1" u="sng" dirty="0"/>
              <a:t>Workshop#1</a:t>
            </a:r>
            <a:r>
              <a:rPr lang="en-US" sz="1600" b="1" dirty="0"/>
              <a:t> </a:t>
            </a:r>
          </a:p>
          <a:p>
            <a:pPr lvl="2">
              <a:buFont typeface="Courier New" panose="02070309020205020404" pitchFamily="49" charset="0"/>
              <a:buChar char="o"/>
            </a:pPr>
            <a:r>
              <a:rPr lang="en-US" sz="1400" dirty="0"/>
              <a:t>Had detailed discussion on EMS/AGC design on new RTC+B ICCP telemetry points additions and deletions.</a:t>
            </a:r>
          </a:p>
          <a:p>
            <a:pPr lvl="2">
              <a:buFont typeface="Courier New" panose="02070309020205020404" pitchFamily="49" charset="0"/>
              <a:buChar char="o"/>
            </a:pPr>
            <a:r>
              <a:rPr lang="en-US" sz="1400" dirty="0"/>
              <a:t>Introduced ICCP Configurations for parallel testing</a:t>
            </a:r>
          </a:p>
          <a:p>
            <a:pPr lvl="1">
              <a:buFont typeface="Arial" panose="020B0604020202020204" pitchFamily="34" charset="0"/>
              <a:buChar char="•"/>
            </a:pPr>
            <a:r>
              <a:rPr lang="en-US" sz="1600" b="1" u="sng" dirty="0"/>
              <a:t>Workshop#2</a:t>
            </a:r>
            <a:r>
              <a:rPr lang="en-US" sz="1600" b="1" dirty="0"/>
              <a:t> </a:t>
            </a:r>
            <a:r>
              <a:rPr lang="en-US" sz="1600" dirty="0"/>
              <a:t> </a:t>
            </a:r>
          </a:p>
          <a:p>
            <a:pPr lvl="2">
              <a:buFont typeface="Courier New" panose="02070309020205020404" pitchFamily="49" charset="0"/>
              <a:buChar char="o"/>
            </a:pPr>
            <a:r>
              <a:rPr lang="en-US" sz="1400" dirty="0"/>
              <a:t>Went over questions/comments from Workshop#1</a:t>
            </a:r>
          </a:p>
          <a:p>
            <a:pPr lvl="2">
              <a:buFont typeface="Courier New" panose="02070309020205020404" pitchFamily="49" charset="0"/>
              <a:buChar char="o"/>
            </a:pPr>
            <a:r>
              <a:rPr lang="en-US" sz="1400" dirty="0"/>
              <a:t>Had further discussion on new RTC+B ICCP telemetry points additions and deletions</a:t>
            </a:r>
          </a:p>
          <a:p>
            <a:pPr lvl="2">
              <a:buFont typeface="Courier New" panose="02070309020205020404" pitchFamily="49" charset="0"/>
              <a:buChar char="o"/>
            </a:pPr>
            <a:r>
              <a:rPr lang="en-US" sz="1400" dirty="0"/>
              <a:t>Discussed in detail ICCP Configurations for parallel testing, pros/cons for two options presented</a:t>
            </a:r>
          </a:p>
          <a:p>
            <a:pPr lvl="1">
              <a:buFont typeface="Arial" panose="020B0604020202020204" pitchFamily="34" charset="0"/>
              <a:buChar char="•"/>
            </a:pPr>
            <a:r>
              <a:rPr lang="en-US" sz="1600" b="1" u="sng" dirty="0"/>
              <a:t>Workshop#3  </a:t>
            </a:r>
            <a:endParaRPr lang="en-US" sz="1600" dirty="0"/>
          </a:p>
          <a:p>
            <a:pPr lvl="2">
              <a:buFont typeface="Courier New" panose="02070309020205020404" pitchFamily="49" charset="0"/>
              <a:buChar char="o"/>
            </a:pPr>
            <a:r>
              <a:rPr lang="en-US" sz="1400" dirty="0"/>
              <a:t>ERCOT selected ICCP Configuration Option#1 for parallel testing which is </a:t>
            </a:r>
            <a:r>
              <a:rPr lang="en-US" sz="1400" b="1" dirty="0"/>
              <a:t>Add RTC+B telemetry points to current production ICCP system</a:t>
            </a:r>
            <a:endParaRPr lang="en-US" sz="1400" dirty="0"/>
          </a:p>
          <a:p>
            <a:pPr lvl="2">
              <a:buFont typeface="Courier New" panose="02070309020205020404" pitchFamily="49" charset="0"/>
              <a:buChar char="o"/>
            </a:pPr>
            <a:r>
              <a:rPr lang="en-US" sz="1400" dirty="0"/>
              <a:t>Discussed in detail </a:t>
            </a:r>
          </a:p>
          <a:p>
            <a:pPr lvl="3">
              <a:buFont typeface="Arial" panose="020B0604020202020204" pitchFamily="34" charset="0"/>
              <a:buChar char="•"/>
            </a:pPr>
            <a:r>
              <a:rPr lang="en-US" sz="1400" dirty="0"/>
              <a:t>New/Modified Market Submissions in RTC+B</a:t>
            </a:r>
          </a:p>
          <a:p>
            <a:pPr lvl="3">
              <a:buFont typeface="Arial" panose="020B0604020202020204" pitchFamily="34" charset="0"/>
              <a:buChar char="•"/>
            </a:pPr>
            <a:r>
              <a:rPr lang="en-US" sz="1400" dirty="0"/>
              <a:t>Discussed in detail Market External Interfaces – Market Manager/Outage Scheduler UI changes, API/XSD changes, XML alerts and notices.</a:t>
            </a:r>
          </a:p>
          <a:p>
            <a:pPr lvl="3">
              <a:buFont typeface="Arial" panose="020B0604020202020204" pitchFamily="34" charset="0"/>
              <a:buChar char="•"/>
            </a:pPr>
            <a:r>
              <a:rPr lang="en-US" sz="1400" dirty="0"/>
              <a:t>Discussed in detail RTC+B Market External Interfaces Systems Configuration - stand up new parallel External API/EWS Systems for RTC+B Project for dual entry during Market Trials</a:t>
            </a:r>
          </a:p>
          <a:p>
            <a:pPr marL="914400" lvl="2" indent="0">
              <a:buNone/>
            </a:pPr>
            <a:endParaRPr lang="en-US" sz="1600" dirty="0"/>
          </a:p>
          <a:p>
            <a:pPr lvl="2">
              <a:buFont typeface="Courier New" panose="02070309020205020404" pitchFamily="49" charset="0"/>
              <a:buChar char="o"/>
            </a:pPr>
            <a:endParaRPr lang="en-US" sz="1200" dirty="0"/>
          </a:p>
          <a:p>
            <a:pPr marL="800100" lvl="2" indent="0">
              <a:spcBef>
                <a:spcPts val="0"/>
              </a:spcBef>
              <a:buSzPts val="1000"/>
              <a:buNone/>
              <a:tabLst>
                <a:tab pos="457200" algn="l"/>
              </a:tabLst>
            </a:pPr>
            <a:endParaRPr lang="en-US" sz="1400" dirty="0">
              <a:effectLst/>
              <a:latin typeface="Calibri" panose="020F0502020204030204" pitchFamily="34" charset="0"/>
              <a:ea typeface="Times New Roman" panose="02020603050405020304" pitchFamily="18" charset="0"/>
            </a:endParaRPr>
          </a:p>
          <a:p>
            <a:pPr marL="57150" indent="0" algn="just">
              <a:buNone/>
            </a:pPr>
            <a:endParaRPr lang="en-US" sz="1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269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sz="2400" dirty="0"/>
              <a:t>RTC+B Technical Workshops – Workshop #4</a:t>
            </a:r>
            <a:endParaRPr lang="en-US" dirty="0"/>
          </a:p>
        </p:txBody>
      </p:sp>
      <p:sp>
        <p:nvSpPr>
          <p:cNvPr id="3" name="Content Placeholder 2">
            <a:extLst>
              <a:ext uri="{FF2B5EF4-FFF2-40B4-BE49-F238E27FC236}">
                <a16:creationId xmlns:a16="http://schemas.microsoft.com/office/drawing/2014/main" id="{9AF20F1E-D4E3-7A70-2873-597B398F2A67}"/>
              </a:ext>
            </a:extLst>
          </p:cNvPr>
          <p:cNvSpPr>
            <a:spLocks noGrp="1"/>
          </p:cNvSpPr>
          <p:nvPr>
            <p:ph idx="1"/>
          </p:nvPr>
        </p:nvSpPr>
        <p:spPr>
          <a:xfrm>
            <a:off x="213102" y="803009"/>
            <a:ext cx="8534400" cy="4953000"/>
          </a:xfrm>
        </p:spPr>
        <p:txBody>
          <a:bodyPr/>
          <a:lstStyle/>
          <a:p>
            <a:pPr lvl="1">
              <a:buFont typeface="Wingdings" panose="05000000000000000000" pitchFamily="2" charset="2"/>
              <a:buChar char="§"/>
            </a:pPr>
            <a:r>
              <a:rPr lang="en-US" b="1" dirty="0"/>
              <a:t>Focus of today’s meeting</a:t>
            </a:r>
          </a:p>
          <a:p>
            <a:pPr lvl="2">
              <a:buFont typeface="Courier New" panose="02070309020205020404" pitchFamily="49" charset="0"/>
              <a:buChar char="o"/>
            </a:pPr>
            <a:r>
              <a:rPr lang="en-US" sz="2000" dirty="0"/>
              <a:t>RTC+B ICCP Telemetry Points description</a:t>
            </a:r>
          </a:p>
          <a:p>
            <a:pPr lvl="2">
              <a:buFont typeface="Courier New" panose="02070309020205020404" pitchFamily="49" charset="0"/>
              <a:buChar char="o"/>
            </a:pPr>
            <a:r>
              <a:rPr lang="en-US" sz="2000" dirty="0"/>
              <a:t>Go over ICCP Handbook updates</a:t>
            </a:r>
          </a:p>
          <a:p>
            <a:pPr lvl="2">
              <a:buFont typeface="Courier New" panose="02070309020205020404" pitchFamily="49" charset="0"/>
              <a:buChar char="o"/>
            </a:pPr>
            <a:r>
              <a:rPr lang="en-US" sz="2000" dirty="0"/>
              <a:t>Go over EIP External Interfaces Specifications document RTC+B changes</a:t>
            </a:r>
          </a:p>
          <a:p>
            <a:pPr lvl="2">
              <a:buFont typeface="Courier New" panose="02070309020205020404" pitchFamily="49" charset="0"/>
              <a:buChar char="o"/>
            </a:pPr>
            <a:r>
              <a:rPr lang="en-US" sz="2000" dirty="0"/>
              <a:t>RTC+B Market External Interfaces Systems Configuration for Parallel Operation</a:t>
            </a:r>
          </a:p>
          <a:p>
            <a:pPr lvl="2">
              <a:buFont typeface="Courier New" panose="02070309020205020404" pitchFamily="49" charset="0"/>
              <a:buChar char="o"/>
            </a:pPr>
            <a:r>
              <a:rPr lang="en-US" sz="2000" dirty="0"/>
              <a:t>Market Trials – Dual Entry of Market Submissions</a:t>
            </a:r>
          </a:p>
          <a:p>
            <a:pPr lvl="2">
              <a:buFont typeface="Courier New" panose="02070309020205020404" pitchFamily="49" charset="0"/>
              <a:buChar char="o"/>
            </a:pPr>
            <a:r>
              <a:rPr lang="en-US" sz="2000" dirty="0"/>
              <a:t>Q&amp;A Session</a:t>
            </a:r>
          </a:p>
          <a:p>
            <a:pPr lvl="2">
              <a:buFont typeface="Courier New" panose="02070309020205020404" pitchFamily="49" charset="0"/>
              <a:buChar char="o"/>
            </a:pPr>
            <a:endParaRPr lang="en-US" sz="2000" dirty="0"/>
          </a:p>
          <a:p>
            <a:pPr marL="914400" lvl="2" indent="0">
              <a:buNone/>
            </a:pPr>
            <a:endParaRPr lang="en-US" sz="2000" dirty="0"/>
          </a:p>
          <a:p>
            <a:pPr marL="457200" lvl="1" indent="0">
              <a:buNone/>
            </a:pPr>
            <a:endParaRPr lang="en-US" b="1" dirty="0"/>
          </a:p>
          <a:p>
            <a:pPr lvl="2">
              <a:buFont typeface="Courier New" panose="02070309020205020404" pitchFamily="49" charset="0"/>
              <a:buChar char="o"/>
            </a:pPr>
            <a:endParaRPr lang="en-US" sz="2000" dirty="0"/>
          </a:p>
          <a:p>
            <a:pPr marL="457200" lvl="1" indent="0">
              <a:buNone/>
            </a:pPr>
            <a:endParaRPr lang="en-US" dirty="0"/>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3950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7D35-388B-773E-4BED-BFB0B5168BE0}"/>
              </a:ext>
            </a:extLst>
          </p:cNvPr>
          <p:cNvSpPr>
            <a:spLocks noGrp="1"/>
          </p:cNvSpPr>
          <p:nvPr>
            <p:ph type="title"/>
          </p:nvPr>
        </p:nvSpPr>
        <p:spPr>
          <a:xfrm>
            <a:off x="381000" y="243682"/>
            <a:ext cx="8458200" cy="785195"/>
          </a:xfrm>
        </p:spPr>
        <p:txBody>
          <a:bodyPr/>
          <a:lstStyle/>
          <a:p>
            <a:r>
              <a:rPr lang="en-US" dirty="0"/>
              <a:t>RTC+B Program Update </a:t>
            </a:r>
            <a:br>
              <a:rPr lang="en-US" dirty="0"/>
            </a:br>
            <a:r>
              <a:rPr lang="en-US" sz="1600" dirty="0"/>
              <a:t>(excerpt from April Board T&amp;S RTC Update)</a:t>
            </a:r>
            <a:endParaRPr lang="en-US" dirty="0">
              <a:solidFill>
                <a:srgbClr val="FF0000"/>
              </a:solidFill>
            </a:endParaRPr>
          </a:p>
        </p:txBody>
      </p:sp>
      <p:sp>
        <p:nvSpPr>
          <p:cNvPr id="6" name="Rectangle 5">
            <a:extLst>
              <a:ext uri="{FF2B5EF4-FFF2-40B4-BE49-F238E27FC236}">
                <a16:creationId xmlns:a16="http://schemas.microsoft.com/office/drawing/2014/main" id="{6E2B4553-F342-C6A0-5BD1-617BCB9BEB8A}"/>
              </a:ext>
            </a:extLst>
          </p:cNvPr>
          <p:cNvSpPr/>
          <p:nvPr/>
        </p:nvSpPr>
        <p:spPr>
          <a:xfrm>
            <a:off x="762000" y="5105400"/>
            <a:ext cx="1143000" cy="467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FAAB0B-133A-796A-EDA5-354C9BF422D8}"/>
              </a:ext>
            </a:extLst>
          </p:cNvPr>
          <p:cNvSpPr/>
          <p:nvPr/>
        </p:nvSpPr>
        <p:spPr>
          <a:xfrm>
            <a:off x="533400" y="5791200"/>
            <a:ext cx="1219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F8C8F4-7144-AC0C-7131-D858E654C446}"/>
              </a:ext>
            </a:extLst>
          </p:cNvPr>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290857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97032A-B3FD-6C23-37C5-0CBE23E63CB1}"/>
              </a:ext>
            </a:extLst>
          </p:cNvPr>
          <p:cNvSpPr txBox="1">
            <a:spLocks/>
          </p:cNvSpPr>
          <p:nvPr/>
        </p:nvSpPr>
        <p:spPr>
          <a:xfrm>
            <a:off x="508000" y="243683"/>
            <a:ext cx="11277600"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2000"/>
              <a:t>Sequence and Potential Dates for Market Trials </a:t>
            </a:r>
            <a:br>
              <a:rPr lang="en-US" sz="2000"/>
            </a:br>
            <a:r>
              <a:rPr lang="en-US" sz="2000"/>
              <a:t>(dates subject to change while in Planning phase)</a:t>
            </a:r>
            <a:endParaRPr lang="en-US" sz="2000" dirty="0">
              <a:solidFill>
                <a:srgbClr val="FF0000"/>
              </a:solidFill>
            </a:endParaRPr>
          </a:p>
        </p:txBody>
      </p:sp>
      <p:sp>
        <p:nvSpPr>
          <p:cNvPr id="12" name="Content Placeholder 2">
            <a:extLst>
              <a:ext uri="{FF2B5EF4-FFF2-40B4-BE49-F238E27FC236}">
                <a16:creationId xmlns:a16="http://schemas.microsoft.com/office/drawing/2014/main" id="{F6D5B94A-217A-2B47-0DA0-757C28090D45}"/>
              </a:ext>
            </a:extLst>
          </p:cNvPr>
          <p:cNvSpPr txBox="1">
            <a:spLocks/>
          </p:cNvSpPr>
          <p:nvPr/>
        </p:nvSpPr>
        <p:spPr>
          <a:xfrm>
            <a:off x="254000" y="1814243"/>
            <a:ext cx="8458200" cy="3810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a:p>
        </p:txBody>
      </p:sp>
      <p:sp>
        <p:nvSpPr>
          <p:cNvPr id="13" name="Rectangle 12">
            <a:extLst>
              <a:ext uri="{FF2B5EF4-FFF2-40B4-BE49-F238E27FC236}">
                <a16:creationId xmlns:a16="http://schemas.microsoft.com/office/drawing/2014/main" id="{692D907A-7C61-779A-5A91-6DB38D796CC0}"/>
              </a:ext>
            </a:extLst>
          </p:cNvPr>
          <p:cNvSpPr/>
          <p:nvPr/>
        </p:nvSpPr>
        <p:spPr>
          <a:xfrm>
            <a:off x="1016000" y="2795162"/>
            <a:ext cx="2420332"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u="sng" dirty="0">
                <a:solidFill>
                  <a:schemeClr val="tx1"/>
                </a:solidFill>
              </a:rPr>
              <a:t>RTC QSE Submission Testing</a:t>
            </a:r>
          </a:p>
          <a:p>
            <a:pPr algn="ctr"/>
            <a:r>
              <a:rPr lang="en-US" sz="1000" dirty="0">
                <a:solidFill>
                  <a:schemeClr val="tx1"/>
                </a:solidFill>
              </a:rPr>
              <a:t>(Submit COP, RT AS Offers, </a:t>
            </a:r>
          </a:p>
          <a:p>
            <a:pPr algn="ctr"/>
            <a:r>
              <a:rPr lang="en-US" sz="1000" dirty="0">
                <a:solidFill>
                  <a:schemeClr val="tx1"/>
                </a:solidFill>
              </a:rPr>
              <a:t>DAM Virtual AS, Outages for ESRs)</a:t>
            </a:r>
          </a:p>
        </p:txBody>
      </p:sp>
      <p:sp>
        <p:nvSpPr>
          <p:cNvPr id="14" name="Rectangle 13">
            <a:extLst>
              <a:ext uri="{FF2B5EF4-FFF2-40B4-BE49-F238E27FC236}">
                <a16:creationId xmlns:a16="http://schemas.microsoft.com/office/drawing/2014/main" id="{2A7C9F43-D1CD-5F82-6143-0F5ED6118E96}"/>
              </a:ext>
            </a:extLst>
          </p:cNvPr>
          <p:cNvSpPr/>
          <p:nvPr/>
        </p:nvSpPr>
        <p:spPr>
          <a:xfrm>
            <a:off x="3436332" y="2795162"/>
            <a:ext cx="1846868"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dirty="0">
                <a:solidFill>
                  <a:schemeClr val="tx1"/>
                </a:solidFill>
              </a:rPr>
              <a:t>Open-loop RTC SCED</a:t>
            </a:r>
          </a:p>
          <a:p>
            <a:pPr algn="ctr"/>
            <a:r>
              <a:rPr lang="en-US" sz="1100" dirty="0">
                <a:solidFill>
                  <a:schemeClr val="tx1"/>
                </a:solidFill>
              </a:rPr>
              <a:t>(QSE offers, SCED non-binding award/dispatch)</a:t>
            </a:r>
          </a:p>
        </p:txBody>
      </p:sp>
      <p:sp>
        <p:nvSpPr>
          <p:cNvPr id="15" name="Rectangle 14">
            <a:extLst>
              <a:ext uri="{FF2B5EF4-FFF2-40B4-BE49-F238E27FC236}">
                <a16:creationId xmlns:a16="http://schemas.microsoft.com/office/drawing/2014/main" id="{44026E3E-4BBC-2CDE-660F-6E7C39CFCED7}"/>
              </a:ext>
            </a:extLst>
          </p:cNvPr>
          <p:cNvSpPr/>
          <p:nvPr/>
        </p:nvSpPr>
        <p:spPr>
          <a:xfrm>
            <a:off x="5283200" y="2795162"/>
            <a:ext cx="2362200" cy="1806724"/>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dirty="0">
                <a:solidFill>
                  <a:schemeClr val="tx1"/>
                </a:solidFill>
              </a:rPr>
              <a:t>Closed-loop SCED/LFC</a:t>
            </a:r>
          </a:p>
          <a:p>
            <a:pPr algn="ctr"/>
            <a:r>
              <a:rPr lang="en-US" sz="1100" dirty="0">
                <a:solidFill>
                  <a:schemeClr val="tx1"/>
                </a:solidFill>
              </a:rPr>
              <a:t>(QSE RTC offers and telemetry to support closed-loop frequency control test 2-3 tests of 2-4 hour durations)</a:t>
            </a:r>
          </a:p>
        </p:txBody>
      </p:sp>
      <p:sp>
        <p:nvSpPr>
          <p:cNvPr id="16" name="Rectangle 15">
            <a:extLst>
              <a:ext uri="{FF2B5EF4-FFF2-40B4-BE49-F238E27FC236}">
                <a16:creationId xmlns:a16="http://schemas.microsoft.com/office/drawing/2014/main" id="{60838D4D-9AF0-66C4-0D8E-0A4D26D70D3D}"/>
              </a:ext>
            </a:extLst>
          </p:cNvPr>
          <p:cNvSpPr/>
          <p:nvPr/>
        </p:nvSpPr>
        <p:spPr>
          <a:xfrm>
            <a:off x="1016000" y="3863452"/>
            <a:ext cx="2233970"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dirty="0">
                <a:solidFill>
                  <a:schemeClr val="tx1"/>
                </a:solidFill>
              </a:rPr>
              <a:t>RTC QSE Telemetry Check-out </a:t>
            </a:r>
            <a:r>
              <a:rPr lang="en-US" sz="1100" dirty="0">
                <a:solidFill>
                  <a:schemeClr val="tx1"/>
                </a:solidFill>
              </a:rPr>
              <a:t>(QSEs add/verify new telemetry points for UDSP, New ramp rates, ESR telemetry)</a:t>
            </a:r>
          </a:p>
        </p:txBody>
      </p:sp>
      <p:sp>
        <p:nvSpPr>
          <p:cNvPr id="17" name="Rectangle 16">
            <a:extLst>
              <a:ext uri="{FF2B5EF4-FFF2-40B4-BE49-F238E27FC236}">
                <a16:creationId xmlns:a16="http://schemas.microsoft.com/office/drawing/2014/main" id="{59716E97-B79F-8D46-15FD-EF530D7CEE6F}"/>
              </a:ext>
            </a:extLst>
          </p:cNvPr>
          <p:cNvSpPr/>
          <p:nvPr/>
        </p:nvSpPr>
        <p:spPr>
          <a:xfrm>
            <a:off x="5305197" y="4788353"/>
            <a:ext cx="1926603" cy="738435"/>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dirty="0">
                <a:solidFill>
                  <a:schemeClr val="tx1"/>
                </a:solidFill>
              </a:rPr>
              <a:t>Day-Ahead Market </a:t>
            </a:r>
          </a:p>
          <a:p>
            <a:pPr algn="ctr"/>
            <a:r>
              <a:rPr lang="en-US" sz="1100" dirty="0">
                <a:solidFill>
                  <a:schemeClr val="tx1"/>
                </a:solidFill>
              </a:rPr>
              <a:t>(Non-binding DAM using QSE offers for at least 2 tests)</a:t>
            </a:r>
          </a:p>
        </p:txBody>
      </p:sp>
      <p:sp>
        <p:nvSpPr>
          <p:cNvPr id="18" name="Rectangle 17">
            <a:extLst>
              <a:ext uri="{FF2B5EF4-FFF2-40B4-BE49-F238E27FC236}">
                <a16:creationId xmlns:a16="http://schemas.microsoft.com/office/drawing/2014/main" id="{4BA243BC-6D29-109B-91A6-4029970CE6A7}"/>
              </a:ext>
            </a:extLst>
          </p:cNvPr>
          <p:cNvSpPr/>
          <p:nvPr/>
        </p:nvSpPr>
        <p:spPr>
          <a:xfrm>
            <a:off x="7645401" y="2795162"/>
            <a:ext cx="1194847" cy="299979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dirty="0">
                <a:solidFill>
                  <a:schemeClr val="tx1"/>
                </a:solidFill>
              </a:rPr>
              <a:t>Transition to Go-Live</a:t>
            </a:r>
          </a:p>
          <a:p>
            <a:pPr algn="ctr"/>
            <a:r>
              <a:rPr lang="en-US" sz="1100" dirty="0">
                <a:solidFill>
                  <a:schemeClr val="tx1"/>
                </a:solidFill>
              </a:rPr>
              <a:t>Upon completion of testing, confirmation of ERCOT and market readiness for Go-Live.</a:t>
            </a:r>
          </a:p>
        </p:txBody>
      </p:sp>
      <p:sp>
        <p:nvSpPr>
          <p:cNvPr id="19" name="TextBox 18">
            <a:extLst>
              <a:ext uri="{FF2B5EF4-FFF2-40B4-BE49-F238E27FC236}">
                <a16:creationId xmlns:a16="http://schemas.microsoft.com/office/drawing/2014/main" id="{892DB19F-F8A2-D2FD-7E10-9DD1F21BFCB9}"/>
              </a:ext>
            </a:extLst>
          </p:cNvPr>
          <p:cNvSpPr txBox="1"/>
          <p:nvPr/>
        </p:nvSpPr>
        <p:spPr>
          <a:xfrm>
            <a:off x="2657295" y="2484144"/>
            <a:ext cx="1525571" cy="307777"/>
          </a:xfrm>
          <a:prstGeom prst="rect">
            <a:avLst/>
          </a:prstGeom>
          <a:noFill/>
        </p:spPr>
        <p:txBody>
          <a:bodyPr wrap="square" rtlCol="0">
            <a:spAutoFit/>
          </a:bodyPr>
          <a:lstStyle/>
          <a:p>
            <a:pPr algn="ctr"/>
            <a:r>
              <a:rPr lang="en-US" sz="1400" dirty="0"/>
              <a:t>3-4 months</a:t>
            </a:r>
          </a:p>
        </p:txBody>
      </p:sp>
      <p:sp>
        <p:nvSpPr>
          <p:cNvPr id="20" name="TextBox 19">
            <a:extLst>
              <a:ext uri="{FF2B5EF4-FFF2-40B4-BE49-F238E27FC236}">
                <a16:creationId xmlns:a16="http://schemas.microsoft.com/office/drawing/2014/main" id="{D472B9BF-B227-ED13-9A36-6A8AB7E1DB58}"/>
              </a:ext>
            </a:extLst>
          </p:cNvPr>
          <p:cNvSpPr txBox="1"/>
          <p:nvPr/>
        </p:nvSpPr>
        <p:spPr>
          <a:xfrm>
            <a:off x="5798533" y="2500822"/>
            <a:ext cx="1525571" cy="307777"/>
          </a:xfrm>
          <a:prstGeom prst="rect">
            <a:avLst/>
          </a:prstGeom>
          <a:noFill/>
        </p:spPr>
        <p:txBody>
          <a:bodyPr wrap="square" rtlCol="0">
            <a:spAutoFit/>
          </a:bodyPr>
          <a:lstStyle/>
          <a:p>
            <a:pPr algn="ctr"/>
            <a:r>
              <a:rPr lang="en-US" sz="1400" dirty="0"/>
              <a:t>2 months</a:t>
            </a:r>
          </a:p>
        </p:txBody>
      </p:sp>
      <p:sp>
        <p:nvSpPr>
          <p:cNvPr id="21" name="TextBox 20">
            <a:extLst>
              <a:ext uri="{FF2B5EF4-FFF2-40B4-BE49-F238E27FC236}">
                <a16:creationId xmlns:a16="http://schemas.microsoft.com/office/drawing/2014/main" id="{07DAB2D9-02D8-FF14-E054-4B770232A281}"/>
              </a:ext>
            </a:extLst>
          </p:cNvPr>
          <p:cNvSpPr txBox="1"/>
          <p:nvPr/>
        </p:nvSpPr>
        <p:spPr>
          <a:xfrm>
            <a:off x="7491430" y="2500821"/>
            <a:ext cx="1525571" cy="307777"/>
          </a:xfrm>
          <a:prstGeom prst="rect">
            <a:avLst/>
          </a:prstGeom>
          <a:noFill/>
        </p:spPr>
        <p:txBody>
          <a:bodyPr wrap="square" rtlCol="0">
            <a:spAutoFit/>
          </a:bodyPr>
          <a:lstStyle/>
          <a:p>
            <a:pPr algn="ctr"/>
            <a:r>
              <a:rPr lang="en-US" sz="1400" dirty="0"/>
              <a:t>1 month</a:t>
            </a:r>
          </a:p>
        </p:txBody>
      </p:sp>
      <p:sp>
        <p:nvSpPr>
          <p:cNvPr id="22" name="TextBox 21">
            <a:extLst>
              <a:ext uri="{FF2B5EF4-FFF2-40B4-BE49-F238E27FC236}">
                <a16:creationId xmlns:a16="http://schemas.microsoft.com/office/drawing/2014/main" id="{F8F17E32-D908-0615-BD8A-AD7D188AB08E}"/>
              </a:ext>
            </a:extLst>
          </p:cNvPr>
          <p:cNvSpPr txBox="1"/>
          <p:nvPr/>
        </p:nvSpPr>
        <p:spPr>
          <a:xfrm>
            <a:off x="5505712" y="5621267"/>
            <a:ext cx="1525571" cy="307777"/>
          </a:xfrm>
          <a:prstGeom prst="rect">
            <a:avLst/>
          </a:prstGeom>
          <a:noFill/>
        </p:spPr>
        <p:txBody>
          <a:bodyPr wrap="square" rtlCol="0">
            <a:spAutoFit/>
          </a:bodyPr>
          <a:lstStyle/>
          <a:p>
            <a:pPr algn="ctr"/>
            <a:r>
              <a:rPr lang="en-US" sz="1400" dirty="0"/>
              <a:t>1-2 months</a:t>
            </a:r>
          </a:p>
        </p:txBody>
      </p:sp>
      <p:sp>
        <p:nvSpPr>
          <p:cNvPr id="23" name="Rectangle 22">
            <a:extLst>
              <a:ext uri="{FF2B5EF4-FFF2-40B4-BE49-F238E27FC236}">
                <a16:creationId xmlns:a16="http://schemas.microsoft.com/office/drawing/2014/main" id="{0B04C06B-C52B-F389-AC5E-A225AA27F943}"/>
              </a:ext>
            </a:extLst>
          </p:cNvPr>
          <p:cNvSpPr/>
          <p:nvPr/>
        </p:nvSpPr>
        <p:spPr>
          <a:xfrm>
            <a:off x="482600" y="1128443"/>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1550594" y="1128443"/>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2628392" y="1128443"/>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3705977" y="1128443"/>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4775427" y="1128443"/>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5830724" y="1128443"/>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6897602" y="1128443"/>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7964402" y="1128443"/>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Dec 2025</a:t>
            </a:r>
          </a:p>
        </p:txBody>
      </p:sp>
      <p:sp>
        <p:nvSpPr>
          <p:cNvPr id="31" name="Arrow: Pentagon 30">
            <a:extLst>
              <a:ext uri="{FF2B5EF4-FFF2-40B4-BE49-F238E27FC236}">
                <a16:creationId xmlns:a16="http://schemas.microsoft.com/office/drawing/2014/main" id="{43A67080-DCD5-7D27-9270-C09276120D22}"/>
              </a:ext>
            </a:extLst>
          </p:cNvPr>
          <p:cNvSpPr/>
          <p:nvPr/>
        </p:nvSpPr>
        <p:spPr>
          <a:xfrm>
            <a:off x="69660" y="1588587"/>
            <a:ext cx="1403541" cy="1239824"/>
          </a:xfrm>
          <a:prstGeom prst="homePlate">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QSE Attestation </a:t>
            </a:r>
          </a:p>
          <a:p>
            <a:pPr algn="ctr"/>
            <a:r>
              <a:rPr lang="en-US" sz="1400" dirty="0">
                <a:solidFill>
                  <a:schemeClr val="tx1"/>
                </a:solidFill>
              </a:rPr>
              <a:t>9 months before Trials </a:t>
            </a:r>
          </a:p>
        </p:txBody>
      </p:sp>
      <p:sp>
        <p:nvSpPr>
          <p:cNvPr id="32" name="Rectangle 31">
            <a:extLst>
              <a:ext uri="{FF2B5EF4-FFF2-40B4-BE49-F238E27FC236}">
                <a16:creationId xmlns:a16="http://schemas.microsoft.com/office/drawing/2014/main" id="{49465D1A-060B-F121-F06A-AF0A5EF59DD0}"/>
              </a:ext>
            </a:extLst>
          </p:cNvPr>
          <p:cNvSpPr/>
          <p:nvPr/>
        </p:nvSpPr>
        <p:spPr>
          <a:xfrm>
            <a:off x="3249970" y="3861698"/>
            <a:ext cx="2031476"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dirty="0">
                <a:solidFill>
                  <a:schemeClr val="tx1"/>
                </a:solidFill>
              </a:rPr>
              <a:t>QSE Telemetry Tests</a:t>
            </a:r>
          </a:p>
          <a:p>
            <a:pPr algn="ctr"/>
            <a:r>
              <a:rPr lang="en-US" sz="1100" dirty="0">
                <a:solidFill>
                  <a:schemeClr val="tx1"/>
                </a:solidFill>
              </a:rPr>
              <a:t>(Individual QSE to follow UDSP and support new ramp rate and ESR telemetry)</a:t>
            </a:r>
          </a:p>
        </p:txBody>
      </p:sp>
      <p:sp>
        <p:nvSpPr>
          <p:cNvPr id="33" name="TextBox 32">
            <a:extLst>
              <a:ext uri="{FF2B5EF4-FFF2-40B4-BE49-F238E27FC236}">
                <a16:creationId xmlns:a16="http://schemas.microsoft.com/office/drawing/2014/main" id="{B8D9F41D-7BC3-0A7B-EC99-9530F42BACA0}"/>
              </a:ext>
            </a:extLst>
          </p:cNvPr>
          <p:cNvSpPr txBox="1"/>
          <p:nvPr/>
        </p:nvSpPr>
        <p:spPr>
          <a:xfrm>
            <a:off x="1479574" y="2022575"/>
            <a:ext cx="5989772" cy="338554"/>
          </a:xfrm>
          <a:prstGeom prst="rect">
            <a:avLst/>
          </a:prstGeom>
          <a:noFill/>
          <a:ln>
            <a:solidFill>
              <a:schemeClr val="tx2"/>
            </a:solidFill>
          </a:ln>
        </p:spPr>
        <p:txBody>
          <a:bodyPr wrap="square" rtlCol="0">
            <a:spAutoFit/>
          </a:bodyPr>
          <a:lstStyle/>
          <a:p>
            <a:r>
              <a:rPr lang="en-US" sz="1600" dirty="0"/>
              <a:t>Each activity will have a public-facing Scorecard and exit Criteria</a:t>
            </a:r>
          </a:p>
        </p:txBody>
      </p:sp>
      <p:sp>
        <p:nvSpPr>
          <p:cNvPr id="34" name="TextBox 33">
            <a:extLst>
              <a:ext uri="{FF2B5EF4-FFF2-40B4-BE49-F238E27FC236}">
                <a16:creationId xmlns:a16="http://schemas.microsoft.com/office/drawing/2014/main" id="{41C14A88-A8A3-1CB0-DACA-CD4655743720}"/>
              </a:ext>
            </a:extLst>
          </p:cNvPr>
          <p:cNvSpPr txBox="1"/>
          <p:nvPr/>
        </p:nvSpPr>
        <p:spPr>
          <a:xfrm>
            <a:off x="3570831" y="6460033"/>
            <a:ext cx="1824538" cy="307777"/>
          </a:xfrm>
          <a:prstGeom prst="rect">
            <a:avLst/>
          </a:prstGeom>
          <a:noFill/>
        </p:spPr>
        <p:txBody>
          <a:bodyPr wrap="none" rtlCol="0">
            <a:spAutoFit/>
          </a:bodyPr>
          <a:lstStyle/>
          <a:p>
            <a:r>
              <a:rPr lang="en-US" sz="1400" dirty="0"/>
              <a:t>Updated 2024-05-22</a:t>
            </a:r>
          </a:p>
        </p:txBody>
      </p:sp>
      <p:sp>
        <p:nvSpPr>
          <p:cNvPr id="35" name="Rectangle 34">
            <a:extLst>
              <a:ext uri="{FF2B5EF4-FFF2-40B4-BE49-F238E27FC236}">
                <a16:creationId xmlns:a16="http://schemas.microsoft.com/office/drawing/2014/main" id="{F77F1DD2-1D4A-A839-680D-070E146B2E76}"/>
              </a:ext>
            </a:extLst>
          </p:cNvPr>
          <p:cNvSpPr/>
          <p:nvPr/>
        </p:nvSpPr>
        <p:spPr>
          <a:xfrm rot="19465979">
            <a:off x="1550703" y="2754017"/>
            <a:ext cx="5494322" cy="1569660"/>
          </a:xfrm>
          <a:prstGeom prst="rect">
            <a:avLst/>
          </a:prstGeom>
          <a:noFill/>
        </p:spPr>
        <p:txBody>
          <a:bodyPr wrap="square" lIns="91440" tIns="45720" rIns="91440" bIns="45720">
            <a:spAutoFit/>
          </a:bodyPr>
          <a:lstStyle/>
          <a:p>
            <a:pPr algn="ctr"/>
            <a:r>
              <a:rPr lang="en-US" sz="9600" b="1" spc="50" dirty="0">
                <a:ln w="0"/>
                <a:solidFill>
                  <a:schemeClr val="bg2">
                    <a:alpha val="30000"/>
                  </a:schemeClr>
                </a:solidFill>
                <a:effectLst>
                  <a:innerShdw blurRad="63500" dist="50800" dir="13500000">
                    <a:srgbClr val="000000">
                      <a:alpha val="50000"/>
                    </a:srgbClr>
                  </a:innerShdw>
                </a:effectLst>
              </a:rPr>
              <a:t>DRAFT</a:t>
            </a:r>
            <a:endParaRPr lang="en-US" sz="5400" b="1" spc="50" dirty="0">
              <a:ln w="0"/>
              <a:solidFill>
                <a:schemeClr val="bg2">
                  <a:alpha val="30000"/>
                </a:schemeClr>
              </a:solidFill>
              <a:effectLst>
                <a:innerShdw blurRad="63500" dist="50800" dir="13500000">
                  <a:srgbClr val="000000">
                    <a:alpha val="50000"/>
                  </a:srgbClr>
                </a:innerShdw>
              </a:effectLst>
            </a:endParaRPr>
          </a:p>
        </p:txBody>
      </p:sp>
      <p:sp>
        <p:nvSpPr>
          <p:cNvPr id="36" name="TextBox 35">
            <a:extLst>
              <a:ext uri="{FF2B5EF4-FFF2-40B4-BE49-F238E27FC236}">
                <a16:creationId xmlns:a16="http://schemas.microsoft.com/office/drawing/2014/main" id="{707BDACA-ED50-304E-0555-506EAB45558D}"/>
              </a:ext>
            </a:extLst>
          </p:cNvPr>
          <p:cNvSpPr txBox="1"/>
          <p:nvPr/>
        </p:nvSpPr>
        <p:spPr>
          <a:xfrm>
            <a:off x="431800" y="5014005"/>
            <a:ext cx="4769111" cy="1015663"/>
          </a:xfrm>
          <a:prstGeom prst="rect">
            <a:avLst/>
          </a:prstGeom>
          <a:noFill/>
        </p:spPr>
        <p:txBody>
          <a:bodyPr wrap="square" rtlCol="0">
            <a:spAutoFit/>
          </a:bodyPr>
          <a:lstStyle/>
          <a:p>
            <a:pPr marL="171450" marR="0" lvl="0" indent="-171450">
              <a:spcAft>
                <a:spcPts val="0"/>
              </a:spcAft>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rPr>
              <a:t>Current draft of the earliest possible dates for Market Trials and Go-Live that have been shared through TWG and the RTC+B Workshops, in support of Market Participants readiness at RTCBTF.</a:t>
            </a:r>
            <a:endParaRPr lang="en-US" sz="1200" dirty="0">
              <a:effectLst/>
              <a:latin typeface="Calibri" panose="020F0502020204030204" pitchFamily="34" charset="0"/>
              <a:ea typeface="Calibri" panose="020F0502020204030204" pitchFamily="34" charset="0"/>
            </a:endParaRPr>
          </a:p>
          <a:p>
            <a:pPr marL="171450" marR="0" lvl="0" indent="-171450">
              <a:spcAft>
                <a:spcPts val="0"/>
              </a:spcAft>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rPr>
              <a:t>Actual Market Trials and Go-Live milestones are to be determined and will be communicated no later than 9/30/24.</a:t>
            </a:r>
            <a:endParaRPr lang="en-US" dirty="0"/>
          </a:p>
        </p:txBody>
      </p:sp>
    </p:spTree>
    <p:extLst>
      <p:ext uri="{BB962C8B-B14F-4D97-AF65-F5344CB8AC3E}">
        <p14:creationId xmlns:p14="http://schemas.microsoft.com/office/powerpoint/2010/main" val="1507752577"/>
      </p:ext>
    </p:extLst>
  </p:cSld>
  <p:clrMapOvr>
    <a:masterClrMapping/>
  </p:clrMapOvr>
</p:sld>
</file>

<file path=ppt/theme/theme1.xml><?xml version="1.0" encoding="utf-8"?>
<a:theme xmlns:a="http://schemas.openxmlformats.org/drawingml/2006/main" name="Cover Slide">
  <a:themeElements>
    <a:clrScheme name="Custom 1">
      <a:dk1>
        <a:srgbClr val="2D3338"/>
      </a:dk1>
      <a:lt1>
        <a:srgbClr val="FFFFFF"/>
      </a:lt1>
      <a:dk2>
        <a:srgbClr val="2D3338"/>
      </a:dk2>
      <a:lt2>
        <a:srgbClr val="E6EBF0"/>
      </a:lt2>
      <a:accent1>
        <a:srgbClr val="00AEC7"/>
      </a:accent1>
      <a:accent2>
        <a:srgbClr val="7C858C"/>
      </a:accent2>
      <a:accent3>
        <a:srgbClr val="2BA565"/>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e17db7c92bbe4a954239b0aad63199c1">
  <xsd:schema xmlns:xsd="http://www.w3.org/2001/XMLSchema" xmlns:xs="http://www.w3.org/2001/XMLSchema" xmlns:p="http://schemas.microsoft.com/office/2006/metadata/properties" xmlns:ns2="8d5ee879-813f-4fb9-b7c2-a59846c21aeb" targetNamespace="http://schemas.microsoft.com/office/2006/metadata/properties" ma:root="true" ma:fieldsID="dbeeea33673683b355d19f3b50507d1a"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Internal "/>
          <xsd:enumeration value="Confidential"/>
          <xsd:enumeration value="Public"/>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E88CD-E9E0-4BB6-AD83-C594282F5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ee879-813f-4fb9-b7c2-a59846c21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526C54-2038-4DDB-9077-84C80FF069E0}">
  <ds:schemaRefs>
    <ds:schemaRef ds:uri="http://purl.org/dc/dcmitype/"/>
    <ds:schemaRef ds:uri="http://purl.org/dc/elements/1.1/"/>
    <ds:schemaRef ds:uri="http://schemas.microsoft.com/office/2006/documentManagement/types"/>
    <ds:schemaRef ds:uri="http://schemas.microsoft.com/office/2006/metadata/properties"/>
    <ds:schemaRef ds:uri="c34af464-7aa1-4edd-9be4-83dffc1cb926"/>
    <ds:schemaRef ds:uri="http://schemas.openxmlformats.org/package/2006/metadata/core-properties"/>
    <ds:schemaRef ds:uri="http://purl.org/dc/terms/"/>
    <ds:schemaRef ds:uri="http://schemas.microsoft.com/office/infopath/2007/PartnerControls"/>
    <ds:schemaRef ds:uri="http://www.w3.org/XML/1998/namespace"/>
    <ds:schemaRef ds:uri="8d5ee879-813f-4fb9-b7c2-a59846c21aeb"/>
  </ds:schemaRefs>
</ds:datastoreItem>
</file>

<file path=customXml/itemProps3.xml><?xml version="1.0" encoding="utf-8"?>
<ds:datastoreItem xmlns:ds="http://schemas.openxmlformats.org/officeDocument/2006/customXml" ds:itemID="{9F18ABE5-2C97-4413-ACB0-B3080BAFC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32792</TotalTime>
  <Words>3829</Words>
  <Application>Microsoft Office PowerPoint</Application>
  <PresentationFormat>On-screen Show (4:3)</PresentationFormat>
  <Paragraphs>645</Paragraphs>
  <Slides>32</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Courier New</vt:lpstr>
      <vt:lpstr>Wingdings</vt:lpstr>
      <vt:lpstr>Cover Slide</vt:lpstr>
      <vt:lpstr>Horizontal Theme</vt:lpstr>
      <vt:lpstr>1_Horizontal Theme</vt:lpstr>
      <vt:lpstr>PowerPoint Presentation</vt:lpstr>
      <vt:lpstr>RTC+B Technical Workshops</vt:lpstr>
      <vt:lpstr>RTC+B Technical Workshops</vt:lpstr>
      <vt:lpstr>Agenda</vt:lpstr>
      <vt:lpstr>RTC+B Technical Workshops</vt:lpstr>
      <vt:lpstr>RTC+B Technical Workshops - Recap</vt:lpstr>
      <vt:lpstr>RTC+B Technical Workshops – Workshop #4</vt:lpstr>
      <vt:lpstr>RTC+B Program Update  (excerpt from April Board T&amp;S RTC Update)</vt:lpstr>
      <vt:lpstr>PowerPoint Presentation</vt:lpstr>
      <vt:lpstr>RTC+B ICCP Telemetry Points</vt:lpstr>
      <vt:lpstr>RTC+B ICCP Telemetry Points Description</vt:lpstr>
      <vt:lpstr>Resource Ancillary Service Telemetry from QSE</vt:lpstr>
      <vt:lpstr>Resource Ancillary Service Telemetry from QSE</vt:lpstr>
      <vt:lpstr>Resource Ancillary Service Telemetry from QSE</vt:lpstr>
      <vt:lpstr>Resources with Inactive Power Augmentation Capacity</vt:lpstr>
      <vt:lpstr>Resource level telemetry from ERCOT to QSEs</vt:lpstr>
      <vt:lpstr>RTC+B ICCP Handbook Updates</vt:lpstr>
      <vt:lpstr>RTC+B Market External Interfaces XSD changes</vt:lpstr>
      <vt:lpstr>RTC+B Market External Interfaces XSD changes</vt:lpstr>
      <vt:lpstr>RTC+B – EIP External Interfaces Specifications Document</vt:lpstr>
      <vt:lpstr>RTC+B Technical Workshop</vt:lpstr>
      <vt:lpstr>RTC+B Market Trials</vt:lpstr>
      <vt:lpstr>QSE ICCP Telemetry Configuration for Market Trials and Go-Live</vt:lpstr>
      <vt:lpstr>RTC+B Market External Interfaces Systems Configuration</vt:lpstr>
      <vt:lpstr>RTC+B Market External Interfaces Systems Configuration</vt:lpstr>
      <vt:lpstr>Market Trials – Market Submissions Dual Entry</vt:lpstr>
      <vt:lpstr>Market Trials – Market Submissions Dual Entry</vt:lpstr>
      <vt:lpstr>Market Trials – Market Submissions Dual Entry</vt:lpstr>
      <vt:lpstr>Single Model ESR Registration</vt:lpstr>
      <vt:lpstr>Q&amp;A Session</vt:lpstr>
      <vt:lpstr>Next Steps</vt:lpstr>
      <vt:lpstr>RTC+B Technical Workshops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Badri, Sreenivas</cp:lastModifiedBy>
  <cp:revision>590</cp:revision>
  <cp:lastPrinted>2017-10-10T21:31:05Z</cp:lastPrinted>
  <dcterms:created xsi:type="dcterms:W3CDTF">2016-01-21T15:20:31Z</dcterms:created>
  <dcterms:modified xsi:type="dcterms:W3CDTF">2024-06-06T17:35:29Z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ActionId">
    <vt:lpwstr>c62e7908-7660-43a6-b1c8-5c5c95dc1f11</vt:lpwstr>
  </property>
  <property fmtid="{D5CDD505-2E9C-101B-9397-08002B2CF9AE}" pid="5" name="MSIP_Label_7084cbda-52b8-46fb-a7b7-cb5bd465ed85_SetDate">
    <vt:lpwstr>2023-05-09T20:19:39Z</vt:lpwstr>
  </property>
  <property fmtid="{D5CDD505-2E9C-101B-9397-08002B2CF9AE}" pid="6" name="MSIP_Label_7084cbda-52b8-46fb-a7b7-cb5bd465ed85_Name">
    <vt:lpwstr>Internal</vt:lpwstr>
  </property>
  <property fmtid="{D5CDD505-2E9C-101B-9397-08002B2CF9AE}" pid="7" name="MSIP_Label_7084cbda-52b8-46fb-a7b7-cb5bd465ed85_ContentBits">
    <vt:lpwstr>0</vt:lpwstr>
  </property>
  <property fmtid="{D5CDD505-2E9C-101B-9397-08002B2CF9AE}" pid="8" name="MSIP_Label_7084cbda-52b8-46fb-a7b7-cb5bd465ed85_SiteId">
    <vt:lpwstr>0afb747d-bff7-4596-a9fc-950ef9e0ec45</vt:lpwstr>
  </property>
  <property fmtid="{D5CDD505-2E9C-101B-9397-08002B2CF9AE}" pid="9" name="MSIP_Label_7084cbda-52b8-46fb-a7b7-cb5bd465ed85_Method">
    <vt:lpwstr>Standard</vt:lpwstr>
  </property>
</Properties>
</file>