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7775" y="1131888"/>
            <a:ext cx="9696450" cy="2387600"/>
          </a:xfrm>
        </p:spPr>
        <p:txBody>
          <a:bodyPr/>
          <a:lstStyle/>
          <a:p>
            <a:r>
              <a:rPr lang="en-US" dirty="0"/>
              <a:t>SSWG Report to ROS 6-6-2024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24SSWG Case build Update.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24SSWG TPIT 2 expected posting May 2024 with 24SSWG Final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PGRR113, SSWG has drafted up future language, but will not be submitting any modifications to the SSWG Procedure Manual until June ROS to give additional time for discussion and review.</a:t>
            </a:r>
          </a:p>
          <a:p>
            <a:pPr marL="800100" lvl="1" indent="-342900"/>
            <a:r>
              <a:rPr lang="en-US" sz="1600" dirty="0"/>
              <a:t>This item is still on the SSWG agenda</a:t>
            </a:r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82</Words>
  <Application>Microsoft Office PowerPoint</Application>
  <PresentationFormat>Widescreen</PresentationFormat>
  <Paragraphs>12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6-6-2024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26</cp:revision>
  <dcterms:created xsi:type="dcterms:W3CDTF">2023-10-05T15:36:34Z</dcterms:created>
  <dcterms:modified xsi:type="dcterms:W3CDTF">2024-05-30T23:54:43Z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