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3" r:id="rId4"/>
    <p:sldMasterId id="2147483663" r:id="rId5"/>
    <p:sldMasterId id="2147483739" r:id="rId6"/>
  </p:sldMasterIdLst>
  <p:notesMasterIdLst>
    <p:notesMasterId r:id="rId16"/>
  </p:notesMasterIdLst>
  <p:handoutMasterIdLst>
    <p:handoutMasterId r:id="rId17"/>
  </p:handoutMasterIdLst>
  <p:sldIdLst>
    <p:sldId id="671" r:id="rId7"/>
    <p:sldId id="726" r:id="rId8"/>
    <p:sldId id="723" r:id="rId9"/>
    <p:sldId id="697" r:id="rId10"/>
    <p:sldId id="725" r:id="rId11"/>
    <p:sldId id="724" r:id="rId12"/>
    <p:sldId id="708" r:id="rId13"/>
    <p:sldId id="721" r:id="rId14"/>
    <p:sldId id="709" r:id="rId1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Agenda" id="{A793AA7F-861A-4740-9874-77149BC6632F}">
          <p14:sldIdLst>
            <p14:sldId id="671"/>
            <p14:sldId id="726"/>
          </p14:sldIdLst>
        </p14:section>
        <p14:section name="NPRR1234" id="{F899D845-6BE0-4655-9BD9-A6499C172749}">
          <p14:sldIdLst>
            <p14:sldId id="723"/>
            <p14:sldId id="697"/>
            <p14:sldId id="725"/>
          </p14:sldIdLst>
        </p14:section>
        <p14:section name="PGRR115" id="{B9B08D91-B359-48D8-ACDB-D167E8D92364}">
          <p14:sldIdLst>
            <p14:sldId id="724"/>
            <p14:sldId id="708"/>
            <p14:sldId id="721"/>
            <p14:sldId id="70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2210E16-8D79-8505-F57C-62CAD3E6CDAD}" name="Rowe, Evan" initials="RE" userId="S::Evan.Rowe@ercot.com::d81abe1c-6950-4df8-9373-68ccbd619277" providerId="AD"/>
  <p188:author id="{B9996E7C-7F43-782D-6924-D67A30165977}" name="Nathan Bigbee" initials="NB" userId="Nathan Bigbee" providerId="None"/>
  <p188:author id="{95B2E48F-FF42-0370-0F43-70643E8E4E1E}" name="Dwyer, Davida" initials="DD" userId="S::Davida.Dwyer@ercot.com::79b08b87-7cab-486c-83ce-9fe1deb6aa28" providerId="AD"/>
  <p188:author id="{681943A9-36B9-8CCE-5BB5-53154F9E201A}" name="Springer, Agee" initials="SA" userId="S::Agee.Springer@ercot.com::c70aae34-03cc-4ca4-9dc9-ab0f1f0f7e1f" providerId="AD"/>
  <p188:author id="{B23A98CE-C3AC-ADFF-85B2-5D055AEDD4B0}" name="Rowe, Evan" initials="RE" userId="S::evan.rowe@ercot.com::d81abe1c-6950-4df8-9373-68ccbd61927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6770"/>
    <a:srgbClr val="26D07C"/>
    <a:srgbClr val="00AEC7"/>
    <a:srgbClr val="FF8200"/>
    <a:srgbClr val="890C58"/>
    <a:srgbClr val="685BC7"/>
    <a:srgbClr val="003865"/>
    <a:srgbClr val="DEE1E2"/>
    <a:srgbClr val="FFE6CC"/>
    <a:srgbClr val="E7E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2B900D-B133-4C05-A8B8-283EFA75C4DF}" v="2" dt="2024-06-04T02:06:18.440"/>
  </p1510:revLst>
</p1510:revInfo>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48" autoAdjust="0"/>
    <p:restoredTop sz="94660"/>
  </p:normalViewPr>
  <p:slideViewPr>
    <p:cSldViewPr snapToGrid="0">
      <p:cViewPr varScale="1">
        <p:scale>
          <a:sx n="118" d="100"/>
          <a:sy n="118" d="100"/>
        </p:scale>
        <p:origin x="108" y="216"/>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slide" Target="slides/slide9.xml"/><Relationship Id="rId23" Type="http://schemas.microsoft.com/office/2015/10/relationships/revisionInfo" Target="revisionInfo.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pringer, Agee" userId="c70aae34-03cc-4ca4-9dc9-ab0f1f0f7e1f" providerId="ADAL" clId="{322B900D-B133-4C05-A8B8-283EFA75C4DF}"/>
    <pc:docChg chg="undo custSel addSld delSld modSld sldOrd delSection modSection">
      <pc:chgData name="Springer, Agee" userId="c70aae34-03cc-4ca4-9dc9-ab0f1f0f7e1f" providerId="ADAL" clId="{322B900D-B133-4C05-A8B8-283EFA75C4DF}" dt="2024-06-04T16:11:31.598" v="767" actId="20577"/>
      <pc:docMkLst>
        <pc:docMk/>
      </pc:docMkLst>
      <pc:sldChg chg="modSp mod">
        <pc:chgData name="Springer, Agee" userId="c70aae34-03cc-4ca4-9dc9-ab0f1f0f7e1f" providerId="ADAL" clId="{322B900D-B133-4C05-A8B8-283EFA75C4DF}" dt="2024-06-04T16:10:12.533" v="570" actId="20577"/>
        <pc:sldMkLst>
          <pc:docMk/>
          <pc:sldMk cId="32156314" sldId="671"/>
        </pc:sldMkLst>
        <pc:spChg chg="mod">
          <ac:chgData name="Springer, Agee" userId="c70aae34-03cc-4ca4-9dc9-ab0f1f0f7e1f" providerId="ADAL" clId="{322B900D-B133-4C05-A8B8-283EFA75C4DF}" dt="2024-06-04T16:10:12.533" v="570" actId="20577"/>
          <ac:spMkLst>
            <pc:docMk/>
            <pc:sldMk cId="32156314" sldId="671"/>
            <ac:spMk id="4" creationId="{71B380C9-83F4-13B7-773B-9880F0F13E5F}"/>
          </ac:spMkLst>
        </pc:spChg>
      </pc:sldChg>
      <pc:sldChg chg="del">
        <pc:chgData name="Springer, Agee" userId="c70aae34-03cc-4ca4-9dc9-ab0f1f0f7e1f" providerId="ADAL" clId="{322B900D-B133-4C05-A8B8-283EFA75C4DF}" dt="2024-06-04T02:01:05.235" v="8" actId="47"/>
        <pc:sldMkLst>
          <pc:docMk/>
          <pc:sldMk cId="3334456927" sldId="681"/>
        </pc:sldMkLst>
      </pc:sldChg>
      <pc:sldChg chg="del">
        <pc:chgData name="Springer, Agee" userId="c70aae34-03cc-4ca4-9dc9-ab0f1f0f7e1f" providerId="ADAL" clId="{322B900D-B133-4C05-A8B8-283EFA75C4DF}" dt="2024-06-04T01:59:20.298" v="2" actId="47"/>
        <pc:sldMkLst>
          <pc:docMk/>
          <pc:sldMk cId="3339339505" sldId="685"/>
        </pc:sldMkLst>
      </pc:sldChg>
      <pc:sldChg chg="del">
        <pc:chgData name="Springer, Agee" userId="c70aae34-03cc-4ca4-9dc9-ab0f1f0f7e1f" providerId="ADAL" clId="{322B900D-B133-4C05-A8B8-283EFA75C4DF}" dt="2024-06-04T01:59:20.298" v="2" actId="47"/>
        <pc:sldMkLst>
          <pc:docMk/>
          <pc:sldMk cId="1666493371" sldId="686"/>
        </pc:sldMkLst>
      </pc:sldChg>
      <pc:sldChg chg="del">
        <pc:chgData name="Springer, Agee" userId="c70aae34-03cc-4ca4-9dc9-ab0f1f0f7e1f" providerId="ADAL" clId="{322B900D-B133-4C05-A8B8-283EFA75C4DF}" dt="2024-06-04T01:59:20.298" v="2" actId="47"/>
        <pc:sldMkLst>
          <pc:docMk/>
          <pc:sldMk cId="1707167662" sldId="687"/>
        </pc:sldMkLst>
      </pc:sldChg>
      <pc:sldChg chg="del">
        <pc:chgData name="Springer, Agee" userId="c70aae34-03cc-4ca4-9dc9-ab0f1f0f7e1f" providerId="ADAL" clId="{322B900D-B133-4C05-A8B8-283EFA75C4DF}" dt="2024-06-04T01:59:20.298" v="2" actId="47"/>
        <pc:sldMkLst>
          <pc:docMk/>
          <pc:sldMk cId="2608526778" sldId="688"/>
        </pc:sldMkLst>
      </pc:sldChg>
      <pc:sldChg chg="del">
        <pc:chgData name="Springer, Agee" userId="c70aae34-03cc-4ca4-9dc9-ab0f1f0f7e1f" providerId="ADAL" clId="{322B900D-B133-4C05-A8B8-283EFA75C4DF}" dt="2024-06-04T01:59:20.298" v="2" actId="47"/>
        <pc:sldMkLst>
          <pc:docMk/>
          <pc:sldMk cId="3666316645" sldId="689"/>
        </pc:sldMkLst>
      </pc:sldChg>
      <pc:sldChg chg="del">
        <pc:chgData name="Springer, Agee" userId="c70aae34-03cc-4ca4-9dc9-ab0f1f0f7e1f" providerId="ADAL" clId="{322B900D-B133-4C05-A8B8-283EFA75C4DF}" dt="2024-06-04T01:59:20.298" v="2" actId="47"/>
        <pc:sldMkLst>
          <pc:docMk/>
          <pc:sldMk cId="2887973553" sldId="690"/>
        </pc:sldMkLst>
      </pc:sldChg>
      <pc:sldChg chg="del">
        <pc:chgData name="Springer, Agee" userId="c70aae34-03cc-4ca4-9dc9-ab0f1f0f7e1f" providerId="ADAL" clId="{322B900D-B133-4C05-A8B8-283EFA75C4DF}" dt="2024-06-04T01:59:20.298" v="2" actId="47"/>
        <pc:sldMkLst>
          <pc:docMk/>
          <pc:sldMk cId="4062100630" sldId="691"/>
        </pc:sldMkLst>
      </pc:sldChg>
      <pc:sldChg chg="del">
        <pc:chgData name="Springer, Agee" userId="c70aae34-03cc-4ca4-9dc9-ab0f1f0f7e1f" providerId="ADAL" clId="{322B900D-B133-4C05-A8B8-283EFA75C4DF}" dt="2024-06-04T01:59:20.298" v="2" actId="47"/>
        <pc:sldMkLst>
          <pc:docMk/>
          <pc:sldMk cId="1918912198" sldId="692"/>
        </pc:sldMkLst>
      </pc:sldChg>
      <pc:sldChg chg="del">
        <pc:chgData name="Springer, Agee" userId="c70aae34-03cc-4ca4-9dc9-ab0f1f0f7e1f" providerId="ADAL" clId="{322B900D-B133-4C05-A8B8-283EFA75C4DF}" dt="2024-06-04T01:59:20.298" v="2" actId="47"/>
        <pc:sldMkLst>
          <pc:docMk/>
          <pc:sldMk cId="4244253101" sldId="693"/>
        </pc:sldMkLst>
      </pc:sldChg>
      <pc:sldChg chg="del">
        <pc:chgData name="Springer, Agee" userId="c70aae34-03cc-4ca4-9dc9-ab0f1f0f7e1f" providerId="ADAL" clId="{322B900D-B133-4C05-A8B8-283EFA75C4DF}" dt="2024-06-04T01:59:20.298" v="2" actId="47"/>
        <pc:sldMkLst>
          <pc:docMk/>
          <pc:sldMk cId="259295510" sldId="694"/>
        </pc:sldMkLst>
      </pc:sldChg>
      <pc:sldChg chg="del">
        <pc:chgData name="Springer, Agee" userId="c70aae34-03cc-4ca4-9dc9-ab0f1f0f7e1f" providerId="ADAL" clId="{322B900D-B133-4C05-A8B8-283EFA75C4DF}" dt="2024-06-04T01:59:20.298" v="2" actId="47"/>
        <pc:sldMkLst>
          <pc:docMk/>
          <pc:sldMk cId="2698656279" sldId="695"/>
        </pc:sldMkLst>
      </pc:sldChg>
      <pc:sldChg chg="modSp mod ord">
        <pc:chgData name="Springer, Agee" userId="c70aae34-03cc-4ca4-9dc9-ab0f1f0f7e1f" providerId="ADAL" clId="{322B900D-B133-4C05-A8B8-283EFA75C4DF}" dt="2024-06-04T16:11:31.598" v="767" actId="20577"/>
        <pc:sldMkLst>
          <pc:docMk/>
          <pc:sldMk cId="1541077681" sldId="697"/>
        </pc:sldMkLst>
        <pc:spChg chg="mod">
          <ac:chgData name="Springer, Agee" userId="c70aae34-03cc-4ca4-9dc9-ab0f1f0f7e1f" providerId="ADAL" clId="{322B900D-B133-4C05-A8B8-283EFA75C4DF}" dt="2024-06-04T16:11:31.598" v="767" actId="20577"/>
          <ac:spMkLst>
            <pc:docMk/>
            <pc:sldMk cId="1541077681" sldId="697"/>
            <ac:spMk id="3" creationId="{800C3085-A4E8-0EF0-6CCD-B950EA58B922}"/>
          </ac:spMkLst>
        </pc:spChg>
      </pc:sldChg>
      <pc:sldChg chg="del">
        <pc:chgData name="Springer, Agee" userId="c70aae34-03cc-4ca4-9dc9-ab0f1f0f7e1f" providerId="ADAL" clId="{322B900D-B133-4C05-A8B8-283EFA75C4DF}" dt="2024-06-04T01:58:50.234" v="1" actId="47"/>
        <pc:sldMkLst>
          <pc:docMk/>
          <pc:sldMk cId="3228610813" sldId="699"/>
        </pc:sldMkLst>
      </pc:sldChg>
      <pc:sldChg chg="del">
        <pc:chgData name="Springer, Agee" userId="c70aae34-03cc-4ca4-9dc9-ab0f1f0f7e1f" providerId="ADAL" clId="{322B900D-B133-4C05-A8B8-283EFA75C4DF}" dt="2024-06-04T01:58:49.033" v="0" actId="47"/>
        <pc:sldMkLst>
          <pc:docMk/>
          <pc:sldMk cId="4248739009" sldId="703"/>
        </pc:sldMkLst>
      </pc:sldChg>
      <pc:sldChg chg="del">
        <pc:chgData name="Springer, Agee" userId="c70aae34-03cc-4ca4-9dc9-ab0f1f0f7e1f" providerId="ADAL" clId="{322B900D-B133-4C05-A8B8-283EFA75C4DF}" dt="2024-06-04T01:58:49.033" v="0" actId="47"/>
        <pc:sldMkLst>
          <pc:docMk/>
          <pc:sldMk cId="1333213902" sldId="704"/>
        </pc:sldMkLst>
      </pc:sldChg>
      <pc:sldChg chg="del">
        <pc:chgData name="Springer, Agee" userId="c70aae34-03cc-4ca4-9dc9-ab0f1f0f7e1f" providerId="ADAL" clId="{322B900D-B133-4C05-A8B8-283EFA75C4DF}" dt="2024-06-04T01:58:49.033" v="0" actId="47"/>
        <pc:sldMkLst>
          <pc:docMk/>
          <pc:sldMk cId="3100733196" sldId="705"/>
        </pc:sldMkLst>
      </pc:sldChg>
      <pc:sldChg chg="del">
        <pc:chgData name="Springer, Agee" userId="c70aae34-03cc-4ca4-9dc9-ab0f1f0f7e1f" providerId="ADAL" clId="{322B900D-B133-4C05-A8B8-283EFA75C4DF}" dt="2024-06-04T01:58:49.033" v="0" actId="47"/>
        <pc:sldMkLst>
          <pc:docMk/>
          <pc:sldMk cId="1420075049" sldId="706"/>
        </pc:sldMkLst>
      </pc:sldChg>
      <pc:sldChg chg="del">
        <pc:chgData name="Springer, Agee" userId="c70aae34-03cc-4ca4-9dc9-ab0f1f0f7e1f" providerId="ADAL" clId="{322B900D-B133-4C05-A8B8-283EFA75C4DF}" dt="2024-06-04T01:58:49.033" v="0" actId="47"/>
        <pc:sldMkLst>
          <pc:docMk/>
          <pc:sldMk cId="2563174284" sldId="707"/>
        </pc:sldMkLst>
      </pc:sldChg>
      <pc:sldChg chg="ord">
        <pc:chgData name="Springer, Agee" userId="c70aae34-03cc-4ca4-9dc9-ab0f1f0f7e1f" providerId="ADAL" clId="{322B900D-B133-4C05-A8B8-283EFA75C4DF}" dt="2024-06-04T01:59:51.178" v="6"/>
        <pc:sldMkLst>
          <pc:docMk/>
          <pc:sldMk cId="2106512008" sldId="708"/>
        </pc:sldMkLst>
      </pc:sldChg>
      <pc:sldChg chg="ord">
        <pc:chgData name="Springer, Agee" userId="c70aae34-03cc-4ca4-9dc9-ab0f1f0f7e1f" providerId="ADAL" clId="{322B900D-B133-4C05-A8B8-283EFA75C4DF}" dt="2024-06-04T01:59:51.178" v="6"/>
        <pc:sldMkLst>
          <pc:docMk/>
          <pc:sldMk cId="387380813" sldId="709"/>
        </pc:sldMkLst>
      </pc:sldChg>
      <pc:sldChg chg="del">
        <pc:chgData name="Springer, Agee" userId="c70aae34-03cc-4ca4-9dc9-ab0f1f0f7e1f" providerId="ADAL" clId="{322B900D-B133-4C05-A8B8-283EFA75C4DF}" dt="2024-06-04T01:59:20.298" v="2" actId="47"/>
        <pc:sldMkLst>
          <pc:docMk/>
          <pc:sldMk cId="2542656520" sldId="710"/>
        </pc:sldMkLst>
      </pc:sldChg>
      <pc:sldChg chg="del">
        <pc:chgData name="Springer, Agee" userId="c70aae34-03cc-4ca4-9dc9-ab0f1f0f7e1f" providerId="ADAL" clId="{322B900D-B133-4C05-A8B8-283EFA75C4DF}" dt="2024-06-04T01:59:20.298" v="2" actId="47"/>
        <pc:sldMkLst>
          <pc:docMk/>
          <pc:sldMk cId="3117100509" sldId="711"/>
        </pc:sldMkLst>
      </pc:sldChg>
      <pc:sldChg chg="del">
        <pc:chgData name="Springer, Agee" userId="c70aae34-03cc-4ca4-9dc9-ab0f1f0f7e1f" providerId="ADAL" clId="{322B900D-B133-4C05-A8B8-283EFA75C4DF}" dt="2024-06-04T01:59:20.298" v="2" actId="47"/>
        <pc:sldMkLst>
          <pc:docMk/>
          <pc:sldMk cId="4219522364" sldId="712"/>
        </pc:sldMkLst>
      </pc:sldChg>
      <pc:sldChg chg="del">
        <pc:chgData name="Springer, Agee" userId="c70aae34-03cc-4ca4-9dc9-ab0f1f0f7e1f" providerId="ADAL" clId="{322B900D-B133-4C05-A8B8-283EFA75C4DF}" dt="2024-06-04T01:59:20.298" v="2" actId="47"/>
        <pc:sldMkLst>
          <pc:docMk/>
          <pc:sldMk cId="1564464897" sldId="713"/>
        </pc:sldMkLst>
      </pc:sldChg>
      <pc:sldChg chg="del">
        <pc:chgData name="Springer, Agee" userId="c70aae34-03cc-4ca4-9dc9-ab0f1f0f7e1f" providerId="ADAL" clId="{322B900D-B133-4C05-A8B8-283EFA75C4DF}" dt="2024-06-04T01:59:20.298" v="2" actId="47"/>
        <pc:sldMkLst>
          <pc:docMk/>
          <pc:sldMk cId="1064636763" sldId="714"/>
        </pc:sldMkLst>
      </pc:sldChg>
      <pc:sldChg chg="del">
        <pc:chgData name="Springer, Agee" userId="c70aae34-03cc-4ca4-9dc9-ab0f1f0f7e1f" providerId="ADAL" clId="{322B900D-B133-4C05-A8B8-283EFA75C4DF}" dt="2024-06-04T01:59:20.298" v="2" actId="47"/>
        <pc:sldMkLst>
          <pc:docMk/>
          <pc:sldMk cId="3642335404" sldId="715"/>
        </pc:sldMkLst>
      </pc:sldChg>
      <pc:sldChg chg="del">
        <pc:chgData name="Springer, Agee" userId="c70aae34-03cc-4ca4-9dc9-ab0f1f0f7e1f" providerId="ADAL" clId="{322B900D-B133-4C05-A8B8-283EFA75C4DF}" dt="2024-06-04T01:59:20.298" v="2" actId="47"/>
        <pc:sldMkLst>
          <pc:docMk/>
          <pc:sldMk cId="3789663238" sldId="716"/>
        </pc:sldMkLst>
      </pc:sldChg>
      <pc:sldChg chg="del">
        <pc:chgData name="Springer, Agee" userId="c70aae34-03cc-4ca4-9dc9-ab0f1f0f7e1f" providerId="ADAL" clId="{322B900D-B133-4C05-A8B8-283EFA75C4DF}" dt="2024-06-04T01:59:20.298" v="2" actId="47"/>
        <pc:sldMkLst>
          <pc:docMk/>
          <pc:sldMk cId="359755765" sldId="717"/>
        </pc:sldMkLst>
      </pc:sldChg>
      <pc:sldChg chg="del">
        <pc:chgData name="Springer, Agee" userId="c70aae34-03cc-4ca4-9dc9-ab0f1f0f7e1f" providerId="ADAL" clId="{322B900D-B133-4C05-A8B8-283EFA75C4DF}" dt="2024-06-04T01:59:20.298" v="2" actId="47"/>
        <pc:sldMkLst>
          <pc:docMk/>
          <pc:sldMk cId="546163892" sldId="718"/>
        </pc:sldMkLst>
      </pc:sldChg>
      <pc:sldChg chg="del">
        <pc:chgData name="Springer, Agee" userId="c70aae34-03cc-4ca4-9dc9-ab0f1f0f7e1f" providerId="ADAL" clId="{322B900D-B133-4C05-A8B8-283EFA75C4DF}" dt="2024-06-04T01:59:20.298" v="2" actId="47"/>
        <pc:sldMkLst>
          <pc:docMk/>
          <pc:sldMk cId="1203831163" sldId="719"/>
        </pc:sldMkLst>
      </pc:sldChg>
      <pc:sldChg chg="del">
        <pc:chgData name="Springer, Agee" userId="c70aae34-03cc-4ca4-9dc9-ab0f1f0f7e1f" providerId="ADAL" clId="{322B900D-B133-4C05-A8B8-283EFA75C4DF}" dt="2024-06-04T01:59:20.298" v="2" actId="47"/>
        <pc:sldMkLst>
          <pc:docMk/>
          <pc:sldMk cId="4254320335" sldId="720"/>
        </pc:sldMkLst>
      </pc:sldChg>
      <pc:sldChg chg="ord">
        <pc:chgData name="Springer, Agee" userId="c70aae34-03cc-4ca4-9dc9-ab0f1f0f7e1f" providerId="ADAL" clId="{322B900D-B133-4C05-A8B8-283EFA75C4DF}" dt="2024-06-04T01:59:51.178" v="6"/>
        <pc:sldMkLst>
          <pc:docMk/>
          <pc:sldMk cId="3361030486" sldId="721"/>
        </pc:sldMkLst>
      </pc:sldChg>
      <pc:sldChg chg="del">
        <pc:chgData name="Springer, Agee" userId="c70aae34-03cc-4ca4-9dc9-ab0f1f0f7e1f" providerId="ADAL" clId="{322B900D-B133-4C05-A8B8-283EFA75C4DF}" dt="2024-06-04T01:59:20.298" v="2" actId="47"/>
        <pc:sldMkLst>
          <pc:docMk/>
          <pc:sldMk cId="922998479" sldId="722"/>
        </pc:sldMkLst>
      </pc:sldChg>
      <pc:sldChg chg="ord">
        <pc:chgData name="Springer, Agee" userId="c70aae34-03cc-4ca4-9dc9-ab0f1f0f7e1f" providerId="ADAL" clId="{322B900D-B133-4C05-A8B8-283EFA75C4DF}" dt="2024-06-04T01:59:38.768" v="4"/>
        <pc:sldMkLst>
          <pc:docMk/>
          <pc:sldMk cId="3914565307" sldId="723"/>
        </pc:sldMkLst>
      </pc:sldChg>
      <pc:sldChg chg="ord">
        <pc:chgData name="Springer, Agee" userId="c70aae34-03cc-4ca4-9dc9-ab0f1f0f7e1f" providerId="ADAL" clId="{322B900D-B133-4C05-A8B8-283EFA75C4DF}" dt="2024-06-04T01:59:51.178" v="6"/>
        <pc:sldMkLst>
          <pc:docMk/>
          <pc:sldMk cId="3923823937" sldId="724"/>
        </pc:sldMkLst>
      </pc:sldChg>
      <pc:sldChg chg="addSp modSp mod ord">
        <pc:chgData name="Springer, Agee" userId="c70aae34-03cc-4ca4-9dc9-ab0f1f0f7e1f" providerId="ADAL" clId="{322B900D-B133-4C05-A8B8-283EFA75C4DF}" dt="2024-06-04T02:07:49.144" v="109" actId="14100"/>
        <pc:sldMkLst>
          <pc:docMk/>
          <pc:sldMk cId="3084763849" sldId="725"/>
        </pc:sldMkLst>
        <pc:spChg chg="add mod">
          <ac:chgData name="Springer, Agee" userId="c70aae34-03cc-4ca4-9dc9-ab0f1f0f7e1f" providerId="ADAL" clId="{322B900D-B133-4C05-A8B8-283EFA75C4DF}" dt="2024-06-04T02:07:49.144" v="109" actId="14100"/>
          <ac:spMkLst>
            <pc:docMk/>
            <pc:sldMk cId="3084763849" sldId="725"/>
            <ac:spMk id="5" creationId="{AD9C826E-D268-9301-11DA-4FE8573D6F99}"/>
          </ac:spMkLst>
        </pc:spChg>
      </pc:sldChg>
      <pc:sldChg chg="modSp new mod ord">
        <pc:chgData name="Springer, Agee" userId="c70aae34-03cc-4ca4-9dc9-ab0f1f0f7e1f" providerId="ADAL" clId="{322B900D-B133-4C05-A8B8-283EFA75C4DF}" dt="2024-06-04T16:11:15.056" v="747" actId="20577"/>
        <pc:sldMkLst>
          <pc:docMk/>
          <pc:sldMk cId="3862022860" sldId="726"/>
        </pc:sldMkLst>
        <pc:spChg chg="mod">
          <ac:chgData name="Springer, Agee" userId="c70aae34-03cc-4ca4-9dc9-ab0f1f0f7e1f" providerId="ADAL" clId="{322B900D-B133-4C05-A8B8-283EFA75C4DF}" dt="2024-06-04T02:14:56.693" v="124" actId="20577"/>
          <ac:spMkLst>
            <pc:docMk/>
            <pc:sldMk cId="3862022860" sldId="726"/>
            <ac:spMk id="2" creationId="{C3ECA261-1A44-7FA6-DFC9-2023C1F5A9BF}"/>
          </ac:spMkLst>
        </pc:spChg>
        <pc:spChg chg="mod">
          <ac:chgData name="Springer, Agee" userId="c70aae34-03cc-4ca4-9dc9-ab0f1f0f7e1f" providerId="ADAL" clId="{322B900D-B133-4C05-A8B8-283EFA75C4DF}" dt="2024-06-04T16:11:15.056" v="747" actId="20577"/>
          <ac:spMkLst>
            <pc:docMk/>
            <pc:sldMk cId="3862022860" sldId="726"/>
            <ac:spMk id="3" creationId="{B86BD74F-5368-E562-B5D9-3764D08061FB}"/>
          </ac:spMkLst>
        </pc:spChg>
      </pc:sldChg>
      <pc:sldChg chg="del">
        <pc:chgData name="Springer, Agee" userId="c70aae34-03cc-4ca4-9dc9-ab0f1f0f7e1f" providerId="ADAL" clId="{322B900D-B133-4C05-A8B8-283EFA75C4DF}" dt="2024-06-04T01:58:49.033" v="0" actId="47"/>
        <pc:sldMkLst>
          <pc:docMk/>
          <pc:sldMk cId="4257927680" sldId="726"/>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105419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761512" y="548640"/>
        <a:ext cx="105419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101431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1160373" y="2194560"/>
        <a:ext cx="101431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105419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761512" y="3840480"/>
        <a:ext cx="105419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F750BF31-E9A8-4E88-81E7-44C5092290FC}" type="datetimeFigureOut">
              <a:rPr lang="en-US" smtClean="0"/>
              <a:t>6/4/2024</a:t>
            </a:fld>
            <a:endParaRPr lang="en-US"/>
          </a:p>
        </p:txBody>
      </p:sp>
      <p:sp>
        <p:nvSpPr>
          <p:cNvPr id="4" name="Footer Placeholder 3"/>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6/4/2024</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10462435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2957864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36892426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2">
            <a:extLst>
              <a:ext uri="{FF2B5EF4-FFF2-40B4-BE49-F238E27FC236}">
                <a16:creationId xmlns:a16="http://schemas.microsoft.com/office/drawing/2014/main" id="{1FF48671-73D4-A8B4-B73D-773427B40011}"/>
              </a:ext>
            </a:extLst>
          </p:cNvPr>
          <p:cNvSpPr>
            <a:spLocks noGrp="1"/>
          </p:cNvSpPr>
          <p:nvPr>
            <p:ph idx="1"/>
          </p:nvPr>
        </p:nvSpPr>
        <p:spPr>
          <a:xfrm>
            <a:off x="406400" y="762000"/>
            <a:ext cx="11379200" cy="3886198"/>
          </a:xfrm>
          <a:prstGeom prst="rect">
            <a:avLst/>
          </a:prstGeom>
        </p:spPr>
        <p:txBody>
          <a:bodyPr lIns="274320" tIns="274320" rIns="274320" bIns="274320"/>
          <a:lstStyle>
            <a:lvl1pPr marL="0" indent="0">
              <a:buNone/>
              <a:defRPr sz="2400" b="0">
                <a:solidFill>
                  <a:schemeClr val="tx1"/>
                </a:solidFill>
              </a:defRPr>
            </a:lvl1pPr>
            <a:lvl2pPr>
              <a:defRPr sz="2400">
                <a:solidFill>
                  <a:schemeClr val="tx1"/>
                </a:solidFill>
              </a:defRPr>
            </a:lvl2pPr>
            <a:lvl3pPr>
              <a:defRPr sz="20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4" name="Content Placeholder 2">
            <a:extLst>
              <a:ext uri="{FF2B5EF4-FFF2-40B4-BE49-F238E27FC236}">
                <a16:creationId xmlns:a16="http://schemas.microsoft.com/office/drawing/2014/main" id="{5BAC8498-C400-3675-A8B1-3E1519AB81C3}"/>
              </a:ext>
            </a:extLst>
          </p:cNvPr>
          <p:cNvSpPr>
            <a:spLocks noGrp="1"/>
          </p:cNvSpPr>
          <p:nvPr>
            <p:ph idx="10"/>
          </p:nvPr>
        </p:nvSpPr>
        <p:spPr>
          <a:xfrm>
            <a:off x="406400" y="4648200"/>
            <a:ext cx="11379200" cy="14478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accent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481068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with Caption (Aqua)">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406400" y="4648198"/>
            <a:ext cx="11379200" cy="1447802"/>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accent1"/>
                </a:solidFill>
              </a:defRPr>
            </a:lvl1pPr>
            <a:lvl2pPr>
              <a:defRPr sz="1400">
                <a:solidFill>
                  <a:schemeClr val="accent1"/>
                </a:solidFill>
              </a:defRPr>
            </a:lvl2pPr>
            <a:lvl3pPr>
              <a:defRPr sz="1200">
                <a:solidFill>
                  <a:schemeClr val="accent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2">
            <a:extLst>
              <a:ext uri="{FF2B5EF4-FFF2-40B4-BE49-F238E27FC236}">
                <a16:creationId xmlns:a16="http://schemas.microsoft.com/office/drawing/2014/main" id="{1A157481-F789-46DE-2E72-928DE502142B}"/>
              </a:ext>
            </a:extLst>
          </p:cNvPr>
          <p:cNvSpPr>
            <a:spLocks noGrp="1"/>
          </p:cNvSpPr>
          <p:nvPr>
            <p:ph idx="1"/>
          </p:nvPr>
        </p:nvSpPr>
        <p:spPr>
          <a:xfrm>
            <a:off x="406400" y="762000"/>
            <a:ext cx="11379200" cy="3886198"/>
          </a:xfrm>
          <a:prstGeom prst="rect">
            <a:avLst/>
          </a:prstGeom>
        </p:spPr>
        <p:txBody>
          <a:bodyPr lIns="274320" tIns="274320" rIns="274320" bIns="274320"/>
          <a:lstStyle>
            <a:lvl1pPr marL="0" indent="0">
              <a:buNone/>
              <a:defRPr sz="2400" b="0">
                <a:solidFill>
                  <a:schemeClr val="tx1"/>
                </a:solidFill>
              </a:defRPr>
            </a:lvl1pPr>
            <a:lvl2pPr>
              <a:defRPr sz="2400">
                <a:solidFill>
                  <a:schemeClr val="tx1"/>
                </a:solidFill>
              </a:defRPr>
            </a:lvl2pPr>
            <a:lvl3pPr>
              <a:defRPr sz="20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7938207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406400" y="762000"/>
            <a:ext cx="7416800" cy="5334000"/>
          </a:xfrm>
          <a:prstGeom prst="rect">
            <a:avLst/>
          </a:prstGeom>
        </p:spPr>
        <p:txBody>
          <a:bodyPr lIns="274320" tIns="274320" rIns="274320" bIns="274320"/>
          <a:lstStyle>
            <a:lvl1pPr marL="0" indent="0">
              <a:buNone/>
              <a:defRPr sz="2400" b="1">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7823200" y="762000"/>
            <a:ext cx="3962400" cy="53340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1">
                <a:solidFill>
                  <a:schemeClr val="tx1"/>
                </a:solidFill>
              </a:defRPr>
            </a:lvl1pPr>
            <a:lvl2pPr>
              <a:defRPr sz="1600" b="1">
                <a:solidFill>
                  <a:schemeClr val="tx1"/>
                </a:solidFill>
              </a:defRPr>
            </a:lvl2pPr>
            <a:lvl3pPr>
              <a:defRPr sz="1400" b="1">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0" name="Footer Placeholder 4">
            <a:extLst>
              <a:ext uri="{FF2B5EF4-FFF2-40B4-BE49-F238E27FC236}">
                <a16:creationId xmlns:a16="http://schemas.microsoft.com/office/drawing/2014/main" id="{D41AE20F-67AB-7F58-E5C0-B80B60EB4F25}"/>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BB40FEBA-A659-D520-0764-206779E237E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891240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1C8B81A-95BD-E991-9B9F-3E9298BDDD8D}"/>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EBD1C03C-3DF7-A3DE-6887-F11B8EF5149C}"/>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BFB76CBF-9431-A50C-08E3-E8EE4F236149}"/>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DB59DB38-0284-35BB-FCF2-EAA64B408BD8}"/>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5" name="Slide Number Placeholder 5">
            <a:extLst>
              <a:ext uri="{FF2B5EF4-FFF2-40B4-BE49-F238E27FC236}">
                <a16:creationId xmlns:a16="http://schemas.microsoft.com/office/drawing/2014/main" id="{9556402B-DC9D-8431-8023-AD335228053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2">
            <a:extLst>
              <a:ext uri="{FF2B5EF4-FFF2-40B4-BE49-F238E27FC236}">
                <a16:creationId xmlns:a16="http://schemas.microsoft.com/office/drawing/2014/main" id="{A26476B1-2B93-3388-ACFC-33AE1AE583DA}"/>
              </a:ext>
            </a:extLst>
          </p:cNvPr>
          <p:cNvSpPr>
            <a:spLocks noGrp="1"/>
          </p:cNvSpPr>
          <p:nvPr>
            <p:ph idx="1"/>
          </p:nvPr>
        </p:nvSpPr>
        <p:spPr>
          <a:xfrm>
            <a:off x="406400" y="762000"/>
            <a:ext cx="7416800" cy="5334000"/>
          </a:xfrm>
          <a:prstGeom prst="rect">
            <a:avLst/>
          </a:prstGeom>
        </p:spPr>
        <p:txBody>
          <a:bodyPr lIns="274320" tIns="274320" rIns="274320" bIns="274320"/>
          <a:lstStyle>
            <a:lvl1pPr marL="0" indent="0">
              <a:buNone/>
              <a:defRPr sz="2400" b="1">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4" name="Content Placeholder 2">
            <a:extLst>
              <a:ext uri="{FF2B5EF4-FFF2-40B4-BE49-F238E27FC236}">
                <a16:creationId xmlns:a16="http://schemas.microsoft.com/office/drawing/2014/main" id="{F463BB2B-CBD9-709B-A906-D89DFB66823B}"/>
              </a:ext>
            </a:extLst>
          </p:cNvPr>
          <p:cNvSpPr>
            <a:spLocks noGrp="1"/>
          </p:cNvSpPr>
          <p:nvPr>
            <p:ph idx="10"/>
          </p:nvPr>
        </p:nvSpPr>
        <p:spPr>
          <a:xfrm>
            <a:off x="7823200" y="762000"/>
            <a:ext cx="3962400" cy="53340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1">
                <a:solidFill>
                  <a:schemeClr val="accent1"/>
                </a:solidFill>
              </a:defRPr>
            </a:lvl1pPr>
            <a:lvl2pPr>
              <a:defRPr sz="1600" b="0">
                <a:solidFill>
                  <a:schemeClr val="tx1"/>
                </a:solidFill>
              </a:defRPr>
            </a:lvl2pPr>
            <a:lvl3pPr>
              <a:defRPr sz="1400" b="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0479845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a:extLst>
              <a:ext uri="{FF2B5EF4-FFF2-40B4-BE49-F238E27FC236}">
                <a16:creationId xmlns:a16="http://schemas.microsoft.com/office/drawing/2014/main" id="{3DA0FCEA-D36B-8171-D6EF-668CFAA3362D}"/>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2435EFE1-64FF-A596-7050-A720211A5B2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2F177308-3907-6CA9-7CB5-C0735CA9F2E4}"/>
              </a:ext>
            </a:extLst>
          </p:cNvPr>
          <p:cNvSpPr>
            <a:spLocks noGrp="1"/>
          </p:cNvSpPr>
          <p:nvPr>
            <p:ph idx="1"/>
          </p:nvPr>
        </p:nvSpPr>
        <p:spPr>
          <a:xfrm>
            <a:off x="406400" y="762000"/>
            <a:ext cx="7416800" cy="5334000"/>
          </a:xfrm>
          <a:prstGeom prst="rect">
            <a:avLst/>
          </a:prstGeom>
        </p:spPr>
        <p:txBody>
          <a:bodyPr lIns="274320" tIns="274320" rIns="274320" bIns="274320"/>
          <a:lstStyle>
            <a:lvl1pPr marL="0" indent="0">
              <a:buNone/>
              <a:defRPr sz="2400" b="1">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7" name="Content Placeholder 2">
            <a:extLst>
              <a:ext uri="{FF2B5EF4-FFF2-40B4-BE49-F238E27FC236}">
                <a16:creationId xmlns:a16="http://schemas.microsoft.com/office/drawing/2014/main" id="{4E75F68D-3D9A-6D91-3F0D-447EAB2D4871}"/>
              </a:ext>
            </a:extLst>
          </p:cNvPr>
          <p:cNvSpPr>
            <a:spLocks noGrp="1"/>
          </p:cNvSpPr>
          <p:nvPr>
            <p:ph idx="10"/>
          </p:nvPr>
        </p:nvSpPr>
        <p:spPr>
          <a:xfrm>
            <a:off x="7823200" y="762000"/>
            <a:ext cx="3962400" cy="5334000"/>
          </a:xfrm>
          <a:prstGeom prst="rect">
            <a:avLst/>
          </a:prstGeom>
          <a:solidFill>
            <a:schemeClr val="accent1">
              <a:lumMod val="20000"/>
              <a:lumOff val="80000"/>
            </a:schemeClr>
          </a:solidFill>
          <a:ln w="15875" cap="rnd">
            <a:solidFill>
              <a:srgbClr val="00AEC7">
                <a:alpha val="62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1">
                <a:solidFill>
                  <a:schemeClr val="tx1"/>
                </a:solidFill>
              </a:defRPr>
            </a:lvl1pPr>
            <a:lvl2pPr>
              <a:defRPr sz="1600" b="0">
                <a:solidFill>
                  <a:schemeClr val="tx1"/>
                </a:solidFill>
              </a:defRPr>
            </a:lvl2pPr>
            <a:lvl3pPr>
              <a:defRPr sz="1400" b="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6432911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CEE2A56D-1F8F-6D34-5142-3AFE504C04F2}"/>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19A953EB-673D-F477-0F68-19BB3308497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605768" y="1066801"/>
            <a:ext cx="11179833"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2"/>
                </a:solidFill>
              </a:defRPr>
            </a:lvl1pPr>
            <a:lvl2pPr>
              <a:defRPr sz="1800">
                <a:solidFill>
                  <a:schemeClr val="accent2"/>
                </a:solidFill>
              </a:defRPr>
            </a:lvl2pPr>
            <a:lvl3pPr>
              <a:defRPr sz="1600">
                <a:solidFill>
                  <a:schemeClr val="accent2"/>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605768" y="3574375"/>
            <a:ext cx="11179833"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Tree>
    <p:extLst>
      <p:ext uri="{BB962C8B-B14F-4D97-AF65-F5344CB8AC3E}">
        <p14:creationId xmlns:p14="http://schemas.microsoft.com/office/powerpoint/2010/main" val="26930293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5" name="Content Placeholder 4"/>
          <p:cNvSpPr>
            <a:spLocks noGrp="1"/>
          </p:cNvSpPr>
          <p:nvPr>
            <p:ph sz="half" idx="1"/>
          </p:nvPr>
        </p:nvSpPr>
        <p:spPr>
          <a:xfrm>
            <a:off x="406400" y="762000"/>
            <a:ext cx="5613400" cy="5029201"/>
          </a:xfrm>
          <a:prstGeom prst="rect">
            <a:avLst/>
          </a:prstGeom>
        </p:spPr>
        <p:txBody>
          <a:bodyPr lIns="274320" tIns="274320" rIns="274320" bIns="274320"/>
          <a:lstStyle>
            <a:lvl1pPr>
              <a:defRPr lang="en-US" sz="2400" dirty="0">
                <a:solidFill>
                  <a:schemeClr val="tx1"/>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Slide Number Placeholder 5">
            <a:extLst>
              <a:ext uri="{FF2B5EF4-FFF2-40B4-BE49-F238E27FC236}">
                <a16:creationId xmlns:a16="http://schemas.microsoft.com/office/drawing/2014/main" id="{4EF78B07-4E0F-444F-3584-E6AC1A3DDB0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4">
            <a:extLst>
              <a:ext uri="{FF2B5EF4-FFF2-40B4-BE49-F238E27FC236}">
                <a16:creationId xmlns:a16="http://schemas.microsoft.com/office/drawing/2014/main" id="{F102CE92-D29A-FB05-C2BE-5719859D9A95}"/>
              </a:ext>
            </a:extLst>
          </p:cNvPr>
          <p:cNvSpPr>
            <a:spLocks noGrp="1"/>
          </p:cNvSpPr>
          <p:nvPr>
            <p:ph sz="half" idx="11"/>
          </p:nvPr>
        </p:nvSpPr>
        <p:spPr>
          <a:xfrm>
            <a:off x="6172200" y="762000"/>
            <a:ext cx="5613400" cy="5029201"/>
          </a:xfrm>
          <a:prstGeom prst="rect">
            <a:avLst/>
          </a:prstGeom>
        </p:spPr>
        <p:txBody>
          <a:bodyPr lIns="274320" tIns="274320" rIns="274320" bIns="274320"/>
          <a:lstStyle>
            <a:lvl1pPr>
              <a:defRPr lang="en-US" sz="2400" dirty="0">
                <a:solidFill>
                  <a:schemeClr val="tx1"/>
                </a:solidFill>
              </a:defRPr>
            </a:lvl1pPr>
          </a:lstStyle>
          <a:p>
            <a:endParaRPr lang="en-US"/>
          </a:p>
        </p:txBody>
      </p:sp>
    </p:spTree>
    <p:extLst>
      <p:ext uri="{BB962C8B-B14F-4D97-AF65-F5344CB8AC3E}">
        <p14:creationId xmlns:p14="http://schemas.microsoft.com/office/powerpoint/2010/main" val="589405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508000" y="1240594"/>
            <a:ext cx="3657600" cy="576262"/>
          </a:xfrm>
          <a:prstGeom prst="rect">
            <a:avLst/>
          </a:prstGeom>
        </p:spPr>
        <p:txBody>
          <a:bodyPr/>
          <a:lstStyle>
            <a:lvl1pPr marL="0" indent="0">
              <a:buFontTx/>
              <a:buNone/>
              <a:defRPr sz="2400">
                <a:solidFill>
                  <a:srgbClr val="00AEC7"/>
                </a:solidFill>
                <a:latin typeface="+mj-lt"/>
              </a:defRPr>
            </a:lvl1pPr>
          </a:lstStyle>
          <a:p>
            <a:endParaRPr lang="en-US"/>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534021" y="1926394"/>
            <a:ext cx="3657600" cy="3941006"/>
          </a:xfrm>
          <a:prstGeom prst="rect">
            <a:avLst/>
          </a:prstGeom>
        </p:spPr>
        <p:txBody>
          <a:bodyPr/>
          <a:lstStyle>
            <a:lvl1pPr>
              <a:defRPr sz="1800">
                <a:solidFill>
                  <a:schemeClr val="tx1"/>
                </a:solidFill>
              </a:defRPr>
            </a:lvl1pPr>
          </a:lstStyle>
          <a:p>
            <a:endParaRPr lang="en-US"/>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4267200" y="1240594"/>
            <a:ext cx="3657600" cy="576262"/>
          </a:xfrm>
          <a:prstGeom prst="rect">
            <a:avLst/>
          </a:prstGeom>
        </p:spPr>
        <p:txBody>
          <a:bodyPr/>
          <a:lstStyle>
            <a:lvl1pPr marL="0" indent="0">
              <a:buNone/>
              <a:defRPr sz="2400">
                <a:solidFill>
                  <a:srgbClr val="00AEC7"/>
                </a:solidFill>
                <a:latin typeface="+mj-lt"/>
              </a:defRPr>
            </a:lvl1pPr>
          </a:lstStyle>
          <a:p>
            <a:endParaRPr lang="en-US"/>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4293221" y="1926394"/>
            <a:ext cx="3657600" cy="3941006"/>
          </a:xfrm>
          <a:prstGeom prst="rect">
            <a:avLst/>
          </a:prstGeom>
        </p:spPr>
        <p:txBody>
          <a:bodyPr/>
          <a:lstStyle>
            <a:lvl1pPr>
              <a:defRPr sz="1800">
                <a:solidFill>
                  <a:schemeClr val="tx1"/>
                </a:solidFill>
              </a:defRPr>
            </a:lvl1pPr>
          </a:lstStyle>
          <a:p>
            <a:endParaRPr lang="en-US"/>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8000379" y="1237099"/>
            <a:ext cx="3657600" cy="576262"/>
          </a:xfrm>
          <a:prstGeom prst="rect">
            <a:avLst/>
          </a:prstGeom>
        </p:spPr>
        <p:txBody>
          <a:bodyPr/>
          <a:lstStyle>
            <a:lvl1pPr marL="0" indent="0">
              <a:buFontTx/>
              <a:buNone/>
              <a:defRPr sz="2400">
                <a:solidFill>
                  <a:srgbClr val="00AEC7"/>
                </a:solidFill>
                <a:latin typeface="+mj-lt"/>
              </a:defRPr>
            </a:lvl1pPr>
          </a:lstStyle>
          <a:p>
            <a:endParaRPr lang="en-US"/>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8026400" y="1922899"/>
            <a:ext cx="3657600" cy="3941006"/>
          </a:xfrm>
          <a:prstGeom prst="rect">
            <a:avLst/>
          </a:prstGeom>
        </p:spPr>
        <p:txBody>
          <a:bodyPr/>
          <a:lstStyle>
            <a:lvl1pPr>
              <a:defRPr sz="1800">
                <a:solidFill>
                  <a:schemeClr val="tx1"/>
                </a:solidFill>
              </a:defRPr>
            </a:lvl1pPr>
          </a:lstStyle>
          <a:p>
            <a:endParaRPr lang="en-US"/>
          </a:p>
        </p:txBody>
      </p:sp>
      <p:sp>
        <p:nvSpPr>
          <p:cNvPr id="27" name="Slide Number Placeholder 5">
            <a:extLst>
              <a:ext uri="{FF2B5EF4-FFF2-40B4-BE49-F238E27FC236}">
                <a16:creationId xmlns:a16="http://schemas.microsoft.com/office/drawing/2014/main" id="{3C43E465-E8F7-518D-DB0A-14D6D410852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963796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Slide Number Placeholder 5">
            <a:extLst>
              <a:ext uri="{FF2B5EF4-FFF2-40B4-BE49-F238E27FC236}">
                <a16:creationId xmlns:a16="http://schemas.microsoft.com/office/drawing/2014/main" id="{E8A51F0A-9475-9DAE-242E-33E187825E2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10" name="Content Placeholder 4">
            <a:extLst>
              <a:ext uri="{FF2B5EF4-FFF2-40B4-BE49-F238E27FC236}">
                <a16:creationId xmlns:a16="http://schemas.microsoft.com/office/drawing/2014/main" id="{1C3F1F4B-3D53-13EB-F7A7-FBE1490E5A12}"/>
              </a:ext>
            </a:extLst>
          </p:cNvPr>
          <p:cNvSpPr>
            <a:spLocks noGrp="1"/>
          </p:cNvSpPr>
          <p:nvPr>
            <p:ph sz="half" idx="1"/>
          </p:nvPr>
        </p:nvSpPr>
        <p:spPr>
          <a:xfrm>
            <a:off x="406400" y="838199"/>
            <a:ext cx="3479800" cy="5029201"/>
          </a:xfrm>
          <a:prstGeom prst="rect">
            <a:avLst/>
          </a:prstGeom>
        </p:spPr>
        <p:txBody>
          <a:bodyPr lIns="274320" tIns="274320" rIns="274320" bIns="274320"/>
          <a:lstStyle>
            <a:lvl1pPr>
              <a:defRPr lang="en-US" sz="2400" dirty="0">
                <a:solidFill>
                  <a:schemeClr val="tx1"/>
                </a:solidFill>
              </a:defRPr>
            </a:lvl1pPr>
          </a:lstStyle>
          <a:p>
            <a:endParaRPr lang="en-US"/>
          </a:p>
        </p:txBody>
      </p:sp>
      <p:sp>
        <p:nvSpPr>
          <p:cNvPr id="13" name="Content Placeholder 4">
            <a:extLst>
              <a:ext uri="{FF2B5EF4-FFF2-40B4-BE49-F238E27FC236}">
                <a16:creationId xmlns:a16="http://schemas.microsoft.com/office/drawing/2014/main" id="{8969C8AB-1BCA-24D0-736D-93C929E8286C}"/>
              </a:ext>
            </a:extLst>
          </p:cNvPr>
          <p:cNvSpPr>
            <a:spLocks noGrp="1"/>
          </p:cNvSpPr>
          <p:nvPr>
            <p:ph sz="half" idx="11"/>
          </p:nvPr>
        </p:nvSpPr>
        <p:spPr>
          <a:xfrm>
            <a:off x="4356100" y="838199"/>
            <a:ext cx="3479800" cy="5029201"/>
          </a:xfrm>
          <a:prstGeom prst="rect">
            <a:avLst/>
          </a:prstGeom>
        </p:spPr>
        <p:txBody>
          <a:bodyPr lIns="274320" tIns="274320" rIns="274320" bIns="274320"/>
          <a:lstStyle>
            <a:lvl1pPr>
              <a:defRPr lang="en-US" sz="2400" dirty="0">
                <a:solidFill>
                  <a:schemeClr val="tx1"/>
                </a:solidFill>
              </a:defRPr>
            </a:lvl1pPr>
          </a:lstStyle>
          <a:p>
            <a:endParaRPr lang="en-US"/>
          </a:p>
        </p:txBody>
      </p:sp>
      <p:sp>
        <p:nvSpPr>
          <p:cNvPr id="15" name="Content Placeholder 4">
            <a:extLst>
              <a:ext uri="{FF2B5EF4-FFF2-40B4-BE49-F238E27FC236}">
                <a16:creationId xmlns:a16="http://schemas.microsoft.com/office/drawing/2014/main" id="{4C6A27E7-4D0F-AFA6-D74E-7A37DB1ACC12}"/>
              </a:ext>
            </a:extLst>
          </p:cNvPr>
          <p:cNvSpPr>
            <a:spLocks noGrp="1"/>
          </p:cNvSpPr>
          <p:nvPr>
            <p:ph sz="half" idx="12"/>
          </p:nvPr>
        </p:nvSpPr>
        <p:spPr>
          <a:xfrm>
            <a:off x="8305800" y="838199"/>
            <a:ext cx="3479800" cy="5029201"/>
          </a:xfrm>
          <a:prstGeom prst="rect">
            <a:avLst/>
          </a:prstGeom>
        </p:spPr>
        <p:txBody>
          <a:bodyPr lIns="274320" tIns="274320" rIns="274320" bIns="274320"/>
          <a:lstStyle>
            <a:lvl1pPr>
              <a:defRPr lang="en-US" sz="2400" dirty="0">
                <a:solidFill>
                  <a:schemeClr val="tx1"/>
                </a:solidFill>
              </a:defRPr>
            </a:lvl1pPr>
          </a:lstStyle>
          <a:p>
            <a:endParaRPr lang="en-US"/>
          </a:p>
        </p:txBody>
      </p:sp>
    </p:spTree>
    <p:extLst>
      <p:ext uri="{BB962C8B-B14F-4D97-AF65-F5344CB8AC3E}">
        <p14:creationId xmlns:p14="http://schemas.microsoft.com/office/powerpoint/2010/main" val="39630262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solidFill>
                <a:prstClr val="black">
                  <a:tint val="75000"/>
                </a:prstClr>
              </a:solidFill>
            </a:endParaRPr>
          </a:p>
        </p:txBody>
      </p:sp>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406400" y="762000"/>
          <a:ext cx="113792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11" name="Slide Number Placeholder 5">
            <a:extLst>
              <a:ext uri="{FF2B5EF4-FFF2-40B4-BE49-F238E27FC236}">
                <a16:creationId xmlns:a16="http://schemas.microsoft.com/office/drawing/2014/main" id="{7E1BA5E2-F942-F1C0-42B8-24244D128FAF}"/>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114386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130430"/>
            <a:ext cx="10674157" cy="1470025"/>
          </a:xfrm>
          <a:prstGeom prst="rect">
            <a:avLst/>
          </a:prstGeom>
        </p:spPr>
        <p:txBody>
          <a:bodyPr/>
          <a:lstStyle>
            <a:lvl1pPr>
              <a:defRPr b="1">
                <a:solidFill>
                  <a:srgbClr val="5B6770"/>
                </a:solidFill>
              </a:defRPr>
            </a:lvl1pPr>
          </a:lstStyle>
          <a:p>
            <a:r>
              <a:rPr lang="en-US"/>
              <a:t>Click to edit Master title style</a:t>
            </a:r>
          </a:p>
        </p:txBody>
      </p:sp>
      <p:sp>
        <p:nvSpPr>
          <p:cNvPr id="3" name="Subtitle 2"/>
          <p:cNvSpPr>
            <a:spLocks noGrp="1"/>
          </p:cNvSpPr>
          <p:nvPr>
            <p:ph type="subTitle" idx="1"/>
          </p:nvPr>
        </p:nvSpPr>
        <p:spPr>
          <a:xfrm>
            <a:off x="1936557"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5">
            <a:extLst>
              <a:ext uri="{FF2B5EF4-FFF2-40B4-BE49-F238E27FC236}">
                <a16:creationId xmlns:a16="http://schemas.microsoft.com/office/drawing/2014/main" id="{FBA199AC-D2A1-091A-DA81-F6D6886C50B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8283166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48AD6824-F45A-D13D-1EAE-FA0E64F58C0B}"/>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706264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635F2-47C7-E5B0-DC5D-8BCFB402691F}"/>
              </a:ext>
            </a:extLst>
          </p:cNvPr>
          <p:cNvSpPr>
            <a:spLocks noGrp="1"/>
          </p:cNvSpPr>
          <p:nvPr>
            <p:ph type="ctrTitle"/>
          </p:nvPr>
        </p:nvSpPr>
        <p:spPr>
          <a:xfrm>
            <a:off x="1295400" y="2206630"/>
            <a:ext cx="9855200" cy="1470025"/>
          </a:xfrm>
          <a:prstGeom prst="rect">
            <a:avLst/>
          </a:prstGeom>
        </p:spPr>
        <p:txBody>
          <a:bodyPr/>
          <a:lstStyle>
            <a:lvl1pPr algn="ctr">
              <a:defRPr b="1">
                <a:solidFill>
                  <a:schemeClr val="tx1"/>
                </a:solidFill>
              </a:defRPr>
            </a:lvl1pPr>
          </a:lstStyle>
          <a:p>
            <a:r>
              <a:rPr lang="en-US"/>
              <a:t>Click to edit Master title style</a:t>
            </a:r>
          </a:p>
        </p:txBody>
      </p:sp>
      <p:sp>
        <p:nvSpPr>
          <p:cNvPr id="3" name="Subtitle 2">
            <a:extLst>
              <a:ext uri="{FF2B5EF4-FFF2-40B4-BE49-F238E27FC236}">
                <a16:creationId xmlns:a16="http://schemas.microsoft.com/office/drawing/2014/main" id="{0375FD51-383E-7023-CF18-A1096F0F2773}"/>
              </a:ext>
            </a:extLst>
          </p:cNvPr>
          <p:cNvSpPr>
            <a:spLocks noGrp="1"/>
          </p:cNvSpPr>
          <p:nvPr>
            <p:ph type="subTitle" idx="1"/>
          </p:nvPr>
        </p:nvSpPr>
        <p:spPr>
          <a:xfrm>
            <a:off x="2539188" y="3962400"/>
            <a:ext cx="7392213"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Slide Number Placeholder 5">
            <a:extLst>
              <a:ext uri="{FF2B5EF4-FFF2-40B4-BE49-F238E27FC236}">
                <a16:creationId xmlns:a16="http://schemas.microsoft.com/office/drawing/2014/main" id="{BEFE0F2B-895A-01C4-906F-ECEF63E9CCB2}"/>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6201053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BFF6F-8B1A-4BD3-028C-BDD34EB7AAE1}"/>
              </a:ext>
            </a:extLst>
          </p:cNvPr>
          <p:cNvSpPr>
            <a:spLocks noGrp="1"/>
          </p:cNvSpPr>
          <p:nvPr>
            <p:ph type="title"/>
          </p:nvPr>
        </p:nvSpPr>
        <p:spPr>
          <a:xfrm>
            <a:off x="1828800" y="457201"/>
            <a:ext cx="9431547" cy="838200"/>
          </a:xfrm>
          <a:prstGeom prst="rect">
            <a:avLst/>
          </a:prstGeom>
        </p:spPr>
        <p:txBody>
          <a:bodyPr lIns="274320" tIns="274320" rIns="274320" bIns="274320"/>
          <a:lstStyle>
            <a:lvl1pPr algn="l">
              <a:defRPr sz="2800" b="1">
                <a:solidFill>
                  <a:srgbClr val="00AEC7"/>
                </a:solidFill>
              </a:defRPr>
            </a:lvl1pPr>
          </a:lstStyle>
          <a:p>
            <a:r>
              <a:rPr lang="en-US"/>
              <a:t>Click to edit Master title style</a:t>
            </a:r>
          </a:p>
        </p:txBody>
      </p:sp>
    </p:spTree>
    <p:extLst>
      <p:ext uri="{BB962C8B-B14F-4D97-AF65-F5344CB8AC3E}">
        <p14:creationId xmlns:p14="http://schemas.microsoft.com/office/powerpoint/2010/main" val="2554021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Gray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457201"/>
            <a:ext cx="9753600" cy="6019799"/>
          </a:xfrm>
          <a:prstGeom prst="rect">
            <a:avLst/>
          </a:prstGeom>
        </p:spPr>
        <p:txBody>
          <a:bodyPr lIns="274320" tIns="274320" rIns="274320" bIns="27432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201076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2 (Blue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FA728217-1A70-D6DE-1FDC-B59387B1000D}"/>
              </a:ext>
            </a:extLst>
          </p:cNvPr>
          <p:cNvSpPr>
            <a:spLocks noGrp="1"/>
          </p:cNvSpPr>
          <p:nvPr>
            <p:ph idx="1"/>
          </p:nvPr>
        </p:nvSpPr>
        <p:spPr>
          <a:xfrm>
            <a:off x="1828800" y="457201"/>
            <a:ext cx="9753600" cy="6019799"/>
          </a:xfrm>
          <a:prstGeom prst="rect">
            <a:avLst/>
          </a:prstGeom>
        </p:spPr>
        <p:txBody>
          <a:bodyPr lIns="274320" tIns="274320" rIns="274320" bIns="27432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913838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7315200" y="0"/>
            <a:ext cx="4876800" cy="6858000"/>
          </a:xfrm>
          <a:prstGeom prst="rect">
            <a:avLst/>
          </a:prstGeom>
          <a:solidFill>
            <a:srgbClr val="E6EBF0"/>
          </a:solidFill>
        </p:spPr>
        <p:txBody>
          <a:bodyPr lIns="274320" tIns="822960" rIns="274320" bIns="731520"/>
          <a:lstStyle>
            <a:lvl1pPr marL="0" indent="0">
              <a:buNone/>
              <a:defRPr sz="2400" b="0">
                <a:solidFill>
                  <a:schemeClr val="tx1"/>
                </a:solidFill>
              </a:defRPr>
            </a:lvl1pPr>
            <a:lvl2pPr>
              <a:defRPr sz="20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B27E0C2C-4698-AD1C-B4E7-5F039AA4F8AE}"/>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E1BD709F-0A3C-01D5-E62E-0200648A535E}"/>
              </a:ext>
            </a:extLst>
          </p:cNvPr>
          <p:cNvSpPr>
            <a:spLocks noGrp="1"/>
          </p:cNvSpPr>
          <p:nvPr>
            <p:ph idx="1"/>
          </p:nvPr>
        </p:nvSpPr>
        <p:spPr>
          <a:xfrm>
            <a:off x="1828800" y="457201"/>
            <a:ext cx="5486400" cy="6019799"/>
          </a:xfrm>
          <a:prstGeom prst="rect">
            <a:avLst/>
          </a:prstGeom>
        </p:spPr>
        <p:txBody>
          <a:bodyPr lIns="274320" tIns="274320" rIns="274320" bIns="27432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814363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9887A0C9-D189-074D-476B-96F8FE8F645C}"/>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D3851130-8033-E431-8B4B-475C34C974E4}"/>
              </a:ext>
            </a:extLst>
          </p:cNvPr>
          <p:cNvSpPr>
            <a:spLocks noGrp="1"/>
          </p:cNvSpPr>
          <p:nvPr>
            <p:ph idx="10"/>
          </p:nvPr>
        </p:nvSpPr>
        <p:spPr>
          <a:xfrm>
            <a:off x="7315200" y="0"/>
            <a:ext cx="4876800" cy="6858000"/>
          </a:xfrm>
          <a:prstGeom prst="rect">
            <a:avLst/>
          </a:prstGeom>
          <a:solidFill>
            <a:srgbClr val="E6EBF0"/>
          </a:solidFill>
        </p:spPr>
        <p:txBody>
          <a:bodyPr lIns="274320" tIns="822960" rIns="274320" bIns="731520"/>
          <a:lstStyle>
            <a:lvl1pPr marL="0" indent="0">
              <a:buNone/>
              <a:defRPr sz="2400" b="0">
                <a:solidFill>
                  <a:schemeClr val="accent1"/>
                </a:solidFill>
              </a:defRPr>
            </a:lvl1pPr>
            <a:lvl2pPr>
              <a:defRPr sz="20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Content Placeholder 2">
            <a:extLst>
              <a:ext uri="{FF2B5EF4-FFF2-40B4-BE49-F238E27FC236}">
                <a16:creationId xmlns:a16="http://schemas.microsoft.com/office/drawing/2014/main" id="{24A29F4E-D3DA-485F-FAE9-8A2D54E68006}"/>
              </a:ext>
            </a:extLst>
          </p:cNvPr>
          <p:cNvSpPr>
            <a:spLocks noGrp="1"/>
          </p:cNvSpPr>
          <p:nvPr>
            <p:ph idx="1"/>
          </p:nvPr>
        </p:nvSpPr>
        <p:spPr>
          <a:xfrm>
            <a:off x="1828800" y="457201"/>
            <a:ext cx="5486400" cy="6019799"/>
          </a:xfrm>
          <a:prstGeom prst="rect">
            <a:avLst/>
          </a:prstGeom>
        </p:spPr>
        <p:txBody>
          <a:bodyPr lIns="274320" tIns="274320" rIns="274320" bIns="27432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893247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with Caption 3 (Gray Titl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A431F1-E681-368A-8F5C-DBA97E41C335}"/>
              </a:ext>
            </a:extLst>
          </p:cNvPr>
          <p:cNvSpPr>
            <a:spLocks noGrp="1"/>
          </p:cNvSpPr>
          <p:nvPr>
            <p:ph idx="1"/>
          </p:nvPr>
        </p:nvSpPr>
        <p:spPr>
          <a:xfrm>
            <a:off x="1828800" y="1324769"/>
            <a:ext cx="5638799" cy="5199061"/>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6AD76CDD-E83E-314F-46D6-468E51433F47}"/>
              </a:ext>
            </a:extLst>
          </p:cNvPr>
          <p:cNvSpPr>
            <a:spLocks noGrp="1"/>
          </p:cNvSpPr>
          <p:nvPr>
            <p:ph idx="10"/>
          </p:nvPr>
        </p:nvSpPr>
        <p:spPr>
          <a:xfrm>
            <a:off x="7467599" y="1324770"/>
            <a:ext cx="3792747" cy="5076029"/>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Title 1">
            <a:extLst>
              <a:ext uri="{FF2B5EF4-FFF2-40B4-BE49-F238E27FC236}">
                <a16:creationId xmlns:a16="http://schemas.microsoft.com/office/drawing/2014/main" id="{9753DC60-7E75-C50D-B745-FE778EE09310}"/>
              </a:ext>
            </a:extLst>
          </p:cNvPr>
          <p:cNvSpPr>
            <a:spLocks noGrp="1"/>
          </p:cNvSpPr>
          <p:nvPr>
            <p:ph type="title"/>
          </p:nvPr>
        </p:nvSpPr>
        <p:spPr>
          <a:xfrm>
            <a:off x="1828800" y="457201"/>
            <a:ext cx="9431547" cy="838200"/>
          </a:xfrm>
          <a:prstGeom prst="rect">
            <a:avLst/>
          </a:prstGeom>
        </p:spPr>
        <p:txBody>
          <a:bodyPr lIns="274320" tIns="274320" rIns="274320" bIns="274320"/>
          <a:lstStyle>
            <a:lvl1pPr algn="l">
              <a:defRPr sz="2800" b="1">
                <a:solidFill>
                  <a:srgbClr val="00AEC7"/>
                </a:solidFill>
              </a:defRPr>
            </a:lvl1pPr>
          </a:lstStyle>
          <a:p>
            <a:r>
              <a:rPr lang="en-US"/>
              <a:t>Click to edit Master title style</a:t>
            </a:r>
          </a:p>
        </p:txBody>
      </p:sp>
    </p:spTree>
    <p:extLst>
      <p:ext uri="{BB962C8B-B14F-4D97-AF65-F5344CB8AC3E}">
        <p14:creationId xmlns:p14="http://schemas.microsoft.com/office/powerpoint/2010/main" val="24826717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with Caption 5 (Aqua)">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013D0552-3BBB-9B28-D5AD-A56A7F9DDE34}"/>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6140D994-9CB8-091A-F135-4C63DD6A2180}"/>
              </a:ext>
            </a:extLst>
          </p:cNvPr>
          <p:cNvSpPr>
            <a:spLocks noGrp="1"/>
          </p:cNvSpPr>
          <p:nvPr>
            <p:ph idx="1"/>
          </p:nvPr>
        </p:nvSpPr>
        <p:spPr>
          <a:xfrm>
            <a:off x="1828800" y="1324769"/>
            <a:ext cx="5638799" cy="5199061"/>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Content Placeholder 2">
            <a:extLst>
              <a:ext uri="{FF2B5EF4-FFF2-40B4-BE49-F238E27FC236}">
                <a16:creationId xmlns:a16="http://schemas.microsoft.com/office/drawing/2014/main" id="{D3B8AF75-82AB-2468-225C-1D6809B35E4F}"/>
              </a:ext>
            </a:extLst>
          </p:cNvPr>
          <p:cNvSpPr>
            <a:spLocks noGrp="1"/>
          </p:cNvSpPr>
          <p:nvPr>
            <p:ph idx="10"/>
          </p:nvPr>
        </p:nvSpPr>
        <p:spPr>
          <a:xfrm>
            <a:off x="7467599" y="1324770"/>
            <a:ext cx="3792747" cy="5076029"/>
          </a:xfrm>
          <a:prstGeom prst="rect">
            <a:avLst/>
          </a:prstGeom>
          <a:solidFill>
            <a:schemeClr val="accent1">
              <a:lumMod val="20000"/>
              <a:lumOff val="80000"/>
            </a:schemeClr>
          </a:solidFill>
          <a:ln w="15875" cap="rnd">
            <a:solidFill>
              <a:schemeClr val="accent1">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Title 1">
            <a:extLst>
              <a:ext uri="{FF2B5EF4-FFF2-40B4-BE49-F238E27FC236}">
                <a16:creationId xmlns:a16="http://schemas.microsoft.com/office/drawing/2014/main" id="{7A7F2099-8AF9-FE6A-AA32-8BF83025E574}"/>
              </a:ext>
            </a:extLst>
          </p:cNvPr>
          <p:cNvSpPr>
            <a:spLocks noGrp="1"/>
          </p:cNvSpPr>
          <p:nvPr>
            <p:ph type="title"/>
          </p:nvPr>
        </p:nvSpPr>
        <p:spPr>
          <a:xfrm>
            <a:off x="1828800" y="457201"/>
            <a:ext cx="9431547" cy="838200"/>
          </a:xfrm>
          <a:prstGeom prst="rect">
            <a:avLst/>
          </a:prstGeom>
        </p:spPr>
        <p:txBody>
          <a:bodyPr lIns="274320" tIns="274320" rIns="274320" bIns="274320"/>
          <a:lstStyle>
            <a:lvl1pPr algn="l">
              <a:defRPr sz="2800" b="1">
                <a:solidFill>
                  <a:srgbClr val="00AEC7"/>
                </a:solidFill>
              </a:defRPr>
            </a:lvl1pPr>
          </a:lstStyle>
          <a:p>
            <a:r>
              <a:rPr lang="en-US"/>
              <a:t>Click to edit Master title style</a:t>
            </a:r>
          </a:p>
        </p:txBody>
      </p:sp>
    </p:spTree>
    <p:extLst>
      <p:ext uri="{BB962C8B-B14F-4D97-AF65-F5344CB8AC3E}">
        <p14:creationId xmlns:p14="http://schemas.microsoft.com/office/powerpoint/2010/main" val="87883853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in Shape with Columns">
    <p:spTree>
      <p:nvGrpSpPr>
        <p:cNvPr id="1" name=""/>
        <p:cNvGrpSpPr/>
        <p:nvPr/>
      </p:nvGrpSpPr>
      <p:grpSpPr>
        <a:xfrm>
          <a:off x="0" y="0"/>
          <a:ext cx="0" cy="0"/>
          <a:chOff x="0" y="0"/>
          <a:chExt cx="0" cy="0"/>
        </a:xfrm>
      </p:grpSpPr>
      <p:sp>
        <p:nvSpPr>
          <p:cNvPr id="2" name="Text Placeholder 6">
            <a:extLst>
              <a:ext uri="{FF2B5EF4-FFF2-40B4-BE49-F238E27FC236}">
                <a16:creationId xmlns:a16="http://schemas.microsoft.com/office/drawing/2014/main" id="{C3ED11FE-8556-BDBD-C1A4-1DDF827CEB3F}"/>
              </a:ext>
            </a:extLst>
          </p:cNvPr>
          <p:cNvSpPr>
            <a:spLocks noGrp="1"/>
          </p:cNvSpPr>
          <p:nvPr>
            <p:ph type="body" sz="half" idx="17"/>
          </p:nvPr>
        </p:nvSpPr>
        <p:spPr>
          <a:xfrm>
            <a:off x="1828800" y="1524000"/>
            <a:ext cx="9431547" cy="2388346"/>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tx1"/>
                </a:solidFill>
              </a:defRPr>
            </a:lvl2pPr>
            <a:lvl3pPr marL="914400" indent="0">
              <a:buNone/>
              <a:defRPr sz="1600">
                <a:solidFill>
                  <a:schemeClr val="tx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5" name="Text Placeholder 6">
            <a:extLst>
              <a:ext uri="{FF2B5EF4-FFF2-40B4-BE49-F238E27FC236}">
                <a16:creationId xmlns:a16="http://schemas.microsoft.com/office/drawing/2014/main" id="{FB0943CB-AB77-66FC-B5C6-9EF57AD713B2}"/>
              </a:ext>
            </a:extLst>
          </p:cNvPr>
          <p:cNvSpPr>
            <a:spLocks noGrp="1"/>
          </p:cNvSpPr>
          <p:nvPr>
            <p:ph type="body" sz="half" idx="18"/>
          </p:nvPr>
        </p:nvSpPr>
        <p:spPr>
          <a:xfrm>
            <a:off x="1828800" y="4191000"/>
            <a:ext cx="9431547" cy="2211888"/>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1200">
                <a:solidFill>
                  <a:schemeClr val="bg1"/>
                </a:solidFill>
              </a:defRPr>
            </a:lvl1pPr>
            <a:lvl2pPr>
              <a:defRPr sz="1200">
                <a:solidFill>
                  <a:schemeClr val="bg1"/>
                </a:solidFill>
              </a:defRPr>
            </a:lvl2pPr>
            <a:lvl3pPr marL="914400" indent="0">
              <a:buNone/>
              <a:defRPr sz="12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3" name="Slide Number Placeholder 5">
            <a:extLst>
              <a:ext uri="{FF2B5EF4-FFF2-40B4-BE49-F238E27FC236}">
                <a16:creationId xmlns:a16="http://schemas.microsoft.com/office/drawing/2014/main" id="{3DC78C45-6E98-98A0-B9AA-6958474BB2B9}"/>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8" name="Title 1">
            <a:extLst>
              <a:ext uri="{FF2B5EF4-FFF2-40B4-BE49-F238E27FC236}">
                <a16:creationId xmlns:a16="http://schemas.microsoft.com/office/drawing/2014/main" id="{4CAFB0F2-A816-28BC-EE48-E4D1FB1A23DB}"/>
              </a:ext>
            </a:extLst>
          </p:cNvPr>
          <p:cNvSpPr>
            <a:spLocks noGrp="1"/>
          </p:cNvSpPr>
          <p:nvPr>
            <p:ph type="title"/>
          </p:nvPr>
        </p:nvSpPr>
        <p:spPr>
          <a:xfrm>
            <a:off x="1828800" y="457201"/>
            <a:ext cx="9431547" cy="838200"/>
          </a:xfrm>
          <a:prstGeom prst="rect">
            <a:avLst/>
          </a:prstGeom>
        </p:spPr>
        <p:txBody>
          <a:bodyPr lIns="274320" tIns="274320" rIns="274320" bIns="274320"/>
          <a:lstStyle>
            <a:lvl1pPr algn="l">
              <a:defRPr sz="2800" b="1">
                <a:solidFill>
                  <a:srgbClr val="00AEC7"/>
                </a:solidFill>
              </a:defRPr>
            </a:lvl1pPr>
          </a:lstStyle>
          <a:p>
            <a:r>
              <a:rPr lang="en-US"/>
              <a:t>Click to edit Master title style</a:t>
            </a:r>
          </a:p>
        </p:txBody>
      </p:sp>
    </p:spTree>
    <p:extLst>
      <p:ext uri="{BB962C8B-B14F-4D97-AF65-F5344CB8AC3E}">
        <p14:creationId xmlns:p14="http://schemas.microsoft.com/office/powerpoint/2010/main" val="2503180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438405"/>
            <a:ext cx="10674157" cy="1470025"/>
          </a:xfrm>
          <a:prstGeom prst="rect">
            <a:avLst/>
          </a:prstGeom>
        </p:spPr>
        <p:txBody>
          <a:bodyPr/>
          <a:lstStyle>
            <a:lvl1pPr>
              <a:defRPr b="1">
                <a:solidFill>
                  <a:schemeClr val="accent1"/>
                </a:solidFill>
              </a:defRPr>
            </a:lvl1pPr>
          </a:lstStyle>
          <a:p>
            <a:r>
              <a:rPr lang="en-US"/>
              <a:t>Click to edit Master 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F5AF8914-EDD3-FC49-4CAF-D7AFEA0598A5}"/>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5855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7" name="Rectangle 6"/>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71872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Key Takeaways">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7" name="Rectangle 6"/>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descr="xdgdfgdfg">
            <a:extLst>
              <a:ext uri="{FF2B5EF4-FFF2-40B4-BE49-F238E27FC236}">
                <a16:creationId xmlns:a16="http://schemas.microsoft.com/office/drawing/2014/main" id="{598BF201-9067-3A1D-911D-FB3EA47FFC02}"/>
              </a:ext>
              <a:ext uri="{C183D7F6-B498-43B3-948B-1728B52AA6E4}">
                <adec:decorative xmlns:adec="http://schemas.microsoft.com/office/drawing/2017/decorative" val="0"/>
              </a:ext>
            </a:extLst>
          </p:cNvPr>
          <p:cNvSpPr>
            <a:spLocks noGrp="1"/>
          </p:cNvSpPr>
          <p:nvPr>
            <p:ph idx="12"/>
          </p:nvPr>
        </p:nvSpPr>
        <p:spPr>
          <a:xfrm>
            <a:off x="406400" y="1058219"/>
            <a:ext cx="11377706" cy="1948194"/>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4" name="Content Placeholder 2">
            <a:extLst>
              <a:ext uri="{FF2B5EF4-FFF2-40B4-BE49-F238E27FC236}">
                <a16:creationId xmlns:a16="http://schemas.microsoft.com/office/drawing/2014/main" id="{E13BC7D2-FAD9-20EE-F85E-A8C0876CD499}"/>
              </a:ext>
            </a:extLst>
          </p:cNvPr>
          <p:cNvSpPr>
            <a:spLocks noGrp="1"/>
          </p:cNvSpPr>
          <p:nvPr>
            <p:ph idx="13"/>
          </p:nvPr>
        </p:nvSpPr>
        <p:spPr>
          <a:xfrm>
            <a:off x="406400" y="3524730"/>
            <a:ext cx="11377706" cy="2212106"/>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158973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406400" y="762001"/>
            <a:ext cx="11379200" cy="5280822"/>
          </a:xfrm>
          <a:prstGeom prst="rect">
            <a:avLst/>
          </a:prstGeom>
        </p:spPr>
        <p:txBody>
          <a:bodyPr lIns="274320" tIns="274320" rIns="274320" bIns="274320"/>
          <a:lstStyle>
            <a:lvl1pPr>
              <a:defRPr sz="2600" b="0">
                <a:solidFill>
                  <a:schemeClr val="tx1"/>
                </a:solidFill>
              </a:defRPr>
            </a:lvl1pPr>
            <a:lvl2pPr>
              <a:defRPr sz="2400">
                <a:solidFill>
                  <a:srgbClr val="5B6770"/>
                </a:solidFill>
              </a:defRPr>
            </a:lvl2pPr>
            <a:lvl3pPr>
              <a:defRPr sz="2000">
                <a:solidFill>
                  <a:srgbClr val="5B6770"/>
                </a:solidFill>
              </a:defRPr>
            </a:lvl3pPr>
            <a:lvl4pPr>
              <a:defRPr sz="1800">
                <a:solidFill>
                  <a:srgbClr val="5B6770"/>
                </a:solidFill>
              </a:defRPr>
            </a:lvl4pPr>
            <a:lvl5pPr>
              <a:defRPr sz="1600">
                <a:solidFill>
                  <a:srgbClr val="5B677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915271C7-351C-6A53-1BD1-4B6987F11FC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31117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7315200" y="0"/>
            <a:ext cx="4876800" cy="6464808"/>
          </a:xfrm>
          <a:prstGeom prst="rect">
            <a:avLst/>
          </a:prstGeom>
          <a:solidFill>
            <a:srgbClr val="E6EBF0"/>
          </a:solidFill>
        </p:spPr>
        <p:txBody>
          <a:bodyPr lIns="274320" tIns="1097280" rIns="274320" bIns="731520"/>
          <a:lstStyle>
            <a:lvl1pPr marL="0" indent="0" algn="l">
              <a:buNone/>
              <a:defRPr sz="2400" b="0">
                <a:solidFill>
                  <a:schemeClr val="tx1"/>
                </a:solidFill>
              </a:defRPr>
            </a:lvl1pPr>
            <a:lvl2pPr algn="l">
              <a:defRPr sz="2000">
                <a:solidFill>
                  <a:schemeClr val="tx2"/>
                </a:solidFill>
              </a:defRPr>
            </a:lvl2pPr>
            <a:lvl3pPr algn="l">
              <a:defRPr sz="1800">
                <a:solidFill>
                  <a:schemeClr val="tx2"/>
                </a:solidFill>
              </a:defRPr>
            </a:lvl3pPr>
            <a:lvl4pPr algn="l">
              <a:defRPr sz="1600">
                <a:solidFill>
                  <a:schemeClr val="tx2"/>
                </a:solidFill>
              </a:defRPr>
            </a:lvl4pPr>
            <a:lvl5pPr algn="l">
              <a:defRPr sz="14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2"/>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400" b="1">
                <a:solidFill>
                  <a:schemeClr val="tx1"/>
                </a:solidFill>
                <a:latin typeface="+mj-lt"/>
              </a:defRPr>
            </a:lvl1pPr>
            <a:lvl2pPr>
              <a:defRPr sz="2000">
                <a:solidFill>
                  <a:schemeClr val="tx2"/>
                </a:solidFill>
              </a:defRPr>
            </a:lvl2pPr>
            <a:lvl3pPr>
              <a:defRPr sz="1800">
                <a:solidFill>
                  <a:schemeClr val="tx2"/>
                </a:solidFill>
              </a:defRPr>
            </a:lvl3pPr>
            <a:lvl4pPr>
              <a:defRPr sz="1600">
                <a:solidFill>
                  <a:schemeClr val="tx2"/>
                </a:solidFill>
              </a:defRPr>
            </a:lvl4pPr>
            <a:lvl5pPr>
              <a:defRPr sz="14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Footer Placeholder 4">
            <a:extLst>
              <a:ext uri="{FF2B5EF4-FFF2-40B4-BE49-F238E27FC236}">
                <a16:creationId xmlns:a16="http://schemas.microsoft.com/office/drawing/2014/main" id="{0DBED4E2-E7A2-AE66-639C-4EE96FC0655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9" name="Slide Number Placeholder 5">
            <a:extLst>
              <a:ext uri="{FF2B5EF4-FFF2-40B4-BE49-F238E27FC236}">
                <a16:creationId xmlns:a16="http://schemas.microsoft.com/office/drawing/2014/main" id="{78926B97-2A6D-A2E6-33E5-91F5C2A6F7BE}"/>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83322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9EA07743-71C9-2937-9D4F-786590E1067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FC980251-D77A-C3CE-5889-2579FFB6AC5C}"/>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2">
            <a:extLst>
              <a:ext uri="{FF2B5EF4-FFF2-40B4-BE49-F238E27FC236}">
                <a16:creationId xmlns:a16="http://schemas.microsoft.com/office/drawing/2014/main" id="{55BA22F1-2EF4-FAB1-48BA-4636D4B7C154}"/>
              </a:ext>
            </a:extLst>
          </p:cNvPr>
          <p:cNvSpPr>
            <a:spLocks noGrp="1"/>
          </p:cNvSpPr>
          <p:nvPr>
            <p:ph idx="10"/>
          </p:nvPr>
        </p:nvSpPr>
        <p:spPr>
          <a:xfrm>
            <a:off x="7315200" y="0"/>
            <a:ext cx="4876800" cy="6464808"/>
          </a:xfrm>
          <a:prstGeom prst="rect">
            <a:avLst/>
          </a:prstGeom>
          <a:solidFill>
            <a:srgbClr val="E6EBF0"/>
          </a:solidFill>
        </p:spPr>
        <p:txBody>
          <a:bodyPr lIns="274320" tIns="1097280" rIns="274320" bIns="731520"/>
          <a:lstStyle>
            <a:lvl1pPr marL="0" indent="0" algn="l">
              <a:buNone/>
              <a:defRPr sz="2400" b="0">
                <a:solidFill>
                  <a:schemeClr val="accent1"/>
                </a:solidFill>
              </a:defRPr>
            </a:lvl1pPr>
            <a:lvl2pPr algn="l">
              <a:defRPr sz="1800">
                <a:solidFill>
                  <a:schemeClr val="tx2"/>
                </a:solidFill>
              </a:defRPr>
            </a:lvl2pPr>
            <a:lvl3pPr algn="l">
              <a:defRPr sz="1600">
                <a:solidFill>
                  <a:schemeClr val="tx2"/>
                </a:solidFill>
              </a:defRPr>
            </a:lvl3pPr>
            <a:lvl4pPr algn="l">
              <a:defRPr sz="1400">
                <a:solidFill>
                  <a:schemeClr val="tx2"/>
                </a:solidFill>
              </a:defRPr>
            </a:lvl4pPr>
            <a:lvl5pPr algn="l">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2">
            <a:extLst>
              <a:ext uri="{FF2B5EF4-FFF2-40B4-BE49-F238E27FC236}">
                <a16:creationId xmlns:a16="http://schemas.microsoft.com/office/drawing/2014/main" id="{76AA29EA-E088-D81E-2199-D3C6680B1D35}"/>
              </a:ext>
            </a:extLst>
          </p:cNvPr>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400" b="1">
                <a:solidFill>
                  <a:schemeClr val="tx1"/>
                </a:solidFill>
                <a:latin typeface="+mj-lt"/>
              </a:defRPr>
            </a:lvl1pPr>
            <a:lvl2pPr>
              <a:defRPr sz="2000">
                <a:solidFill>
                  <a:schemeClr val="tx2"/>
                </a:solidFill>
              </a:defRPr>
            </a:lvl2pPr>
            <a:lvl3pPr>
              <a:defRPr sz="1800">
                <a:solidFill>
                  <a:schemeClr val="tx2"/>
                </a:solidFill>
              </a:defRPr>
            </a:lvl3pPr>
            <a:lvl4pPr>
              <a:defRPr sz="1600">
                <a:solidFill>
                  <a:schemeClr val="tx2"/>
                </a:solidFill>
              </a:defRPr>
            </a:lvl4pPr>
            <a:lvl5pPr>
              <a:defRPr sz="14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28313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A0D26C4-F0B9-8786-63BA-3230F0D9EE58}"/>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02746A8-CEB7-DA32-2E46-4CD875A53BEE}"/>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5B6770"/>
              </a:solidFill>
            </a:endParaRPr>
          </a:p>
        </p:txBody>
      </p:sp>
      <p:cxnSp>
        <p:nvCxnSpPr>
          <p:cNvPr id="6" name="Straight Connector 5">
            <a:extLst>
              <a:ext uri="{FF2B5EF4-FFF2-40B4-BE49-F238E27FC236}">
                <a16:creationId xmlns:a16="http://schemas.microsoft.com/office/drawing/2014/main" id="{D81F622A-1E5B-9C1F-4B89-952F231997D8}"/>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8504BE0D-CAFF-A353-053D-04E6FAB5704A}"/>
              </a:ext>
            </a:extLst>
          </p:cNvPr>
          <p:cNvSpPr>
            <a:spLocks noGrp="1"/>
          </p:cNvSpPr>
          <p:nvPr>
            <p:ph idx="1"/>
          </p:nvPr>
        </p:nvSpPr>
        <p:spPr>
          <a:xfrm>
            <a:off x="406400" y="762000"/>
            <a:ext cx="11379200" cy="3886198"/>
          </a:xfrm>
          <a:prstGeom prst="rect">
            <a:avLst/>
          </a:prstGeom>
        </p:spPr>
        <p:txBody>
          <a:bodyPr lIns="274320" tIns="274320" rIns="274320" bIns="274320"/>
          <a:lstStyle>
            <a:lvl1pPr marL="0" indent="0">
              <a:buNone/>
              <a:defRPr sz="2400" b="0">
                <a:solidFill>
                  <a:schemeClr val="tx1"/>
                </a:solidFill>
              </a:defRPr>
            </a:lvl1pPr>
            <a:lvl2pPr>
              <a:defRPr sz="2400">
                <a:solidFill>
                  <a:schemeClr val="tx1"/>
                </a:solidFill>
              </a:defRPr>
            </a:lvl2pPr>
            <a:lvl3pPr>
              <a:defRPr sz="20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A0A47C1F-9F12-8BE1-EFDD-1FE189FAAD52}"/>
              </a:ext>
            </a:extLst>
          </p:cNvPr>
          <p:cNvSpPr>
            <a:spLocks noGrp="1"/>
          </p:cNvSpPr>
          <p:nvPr>
            <p:ph idx="10"/>
          </p:nvPr>
        </p:nvSpPr>
        <p:spPr>
          <a:xfrm>
            <a:off x="406400" y="4648200"/>
            <a:ext cx="11379200" cy="14478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4BAB97C9-A225-B5FE-3934-62A46DFCC245}"/>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744CFBEC-5C8F-3F37-0431-43415179EE3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1318279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slideLayout" Target="../slideLayouts/slideLayout1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slideLayout" Target="../slideLayouts/slideLayout18.xml"/><Relationship Id="rId2" Type="http://schemas.openxmlformats.org/officeDocument/2006/relationships/slideLayout" Target="../slideLayouts/slideLayout3.xml"/><Relationship Id="rId16" Type="http://schemas.openxmlformats.org/officeDocument/2006/relationships/slideLayout" Target="../slideLayouts/slideLayout17.xml"/><Relationship Id="rId20"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19"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image" Target="../media/image3.png"/><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theme" Target="../theme/theme3.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4876800" y="0"/>
            <a:ext cx="7315200" cy="6858000"/>
          </a:xfrm>
          <a:prstGeom prst="rect">
            <a:avLst/>
          </a:prstGeom>
          <a:solidFill>
            <a:srgbClr val="E6EBF0"/>
          </a:solidFill>
          <a:ln>
            <a:noFill/>
          </a:ln>
          <a:effectLst>
            <a:outerShdw blurRad="50800" dist="38100" dir="108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2" name="Picture 1">
            <a:extLst>
              <a:ext uri="{FF2B5EF4-FFF2-40B4-BE49-F238E27FC236}">
                <a16:creationId xmlns:a16="http://schemas.microsoft.com/office/drawing/2014/main" id="{B847D438-DAAD-88D4-D035-DFBF79CDE65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7200" y="2495274"/>
            <a:ext cx="3989513" cy="1543326"/>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11379203" y="6477005"/>
            <a:ext cx="7111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12026174" y="6477000"/>
            <a:ext cx="165825"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3403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cxnSp>
        <p:nvCxnSpPr>
          <p:cNvPr id="7" name="Straight Connector 6"/>
          <p:cNvCxnSpPr>
            <a:cxnSpLocks/>
          </p:cNvCxnSpPr>
          <p:nvPr userDrawn="1"/>
        </p:nvCxnSpPr>
        <p:spPr>
          <a:xfrm>
            <a:off x="101600" y="6477000"/>
            <a:ext cx="6604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a:cxnSpLocks/>
          </p:cNvCxnSpPr>
          <p:nvPr userDrawn="1"/>
        </p:nvCxnSpPr>
        <p:spPr>
          <a:xfrm>
            <a:off x="2133600" y="6477006"/>
            <a:ext cx="9936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userDrawn="1"/>
        </p:nvSpPr>
        <p:spPr>
          <a:xfrm>
            <a:off x="72902" y="6553200"/>
            <a:ext cx="1196753" cy="246221"/>
          </a:xfrm>
          <a:prstGeom prst="rect">
            <a:avLst/>
          </a:prstGeom>
          <a:noFill/>
        </p:spPr>
        <p:txBody>
          <a:bodyPr wrap="square" rtlCol="0">
            <a:spAutoFit/>
          </a:bodyPr>
          <a:lstStyle/>
          <a:p>
            <a:r>
              <a:rPr lang="en-US" sz="1000" b="1">
                <a:solidFill>
                  <a:schemeClr val="tx1"/>
                </a:solidFill>
              </a:rPr>
              <a:t>PUBLIC</a:t>
            </a:r>
          </a:p>
        </p:txBody>
      </p:sp>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pic>
        <p:nvPicPr>
          <p:cNvPr id="3" name="Picture 2">
            <a:extLst>
              <a:ext uri="{FF2B5EF4-FFF2-40B4-BE49-F238E27FC236}">
                <a16:creationId xmlns:a16="http://schemas.microsoft.com/office/drawing/2014/main" id="{C0578DE2-3155-2E8B-BE55-260C3ABC19B3}"/>
              </a:ext>
            </a:extLst>
          </p:cNvPr>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872042" y="6217199"/>
            <a:ext cx="1196754" cy="462959"/>
          </a:xfrm>
          <a:prstGeom prst="rect">
            <a:avLst/>
          </a:prstGeom>
        </p:spPr>
      </p:pic>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56" r:id="rId4"/>
    <p:sldLayoutId id="2147483738" r:id="rId5"/>
    <p:sldLayoutId id="2147483713" r:id="rId6"/>
    <p:sldLayoutId id="2147483714" r:id="rId7"/>
    <p:sldLayoutId id="2147483715" r:id="rId8"/>
    <p:sldLayoutId id="2147483716" r:id="rId9"/>
    <p:sldLayoutId id="2147483755" r:id="rId10"/>
    <p:sldLayoutId id="2147483717" r:id="rId11"/>
    <p:sldLayoutId id="2147483718" r:id="rId12"/>
    <p:sldLayoutId id="2147483719" r:id="rId13"/>
    <p:sldLayoutId id="2147483720" r:id="rId14"/>
    <p:sldLayoutId id="2147483666" r:id="rId15"/>
    <p:sldLayoutId id="2147483737" r:id="rId16"/>
    <p:sldLayoutId id="2147483722" r:id="rId17"/>
    <p:sldLayoutId id="2147483721" r:id="rId1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7" name="Straight Connector 6"/>
          <p:cNvCxnSpPr>
            <a:cxnSpLocks/>
          </p:cNvCxnSpPr>
          <p:nvPr userDrawn="1"/>
        </p:nvCxnSpPr>
        <p:spPr>
          <a:xfrm>
            <a:off x="779284" y="6"/>
            <a:ext cx="0" cy="5181594"/>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a:cxnSpLocks/>
          </p:cNvCxnSpPr>
          <p:nvPr userDrawn="1"/>
        </p:nvCxnSpPr>
        <p:spPr>
          <a:xfrm>
            <a:off x="779283" y="5943600"/>
            <a:ext cx="0" cy="53340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2" name="Picture 1">
            <a:extLst>
              <a:ext uri="{FF2B5EF4-FFF2-40B4-BE49-F238E27FC236}">
                <a16:creationId xmlns:a16="http://schemas.microsoft.com/office/drawing/2014/main" id="{2F1F6BF0-F215-0BB8-0DD1-9AE4EAB7CBB3}"/>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94035" y="5382386"/>
            <a:ext cx="1253765" cy="485014"/>
          </a:xfrm>
          <a:prstGeom prst="rect">
            <a:avLst/>
          </a:prstGeom>
        </p:spPr>
      </p:pic>
      <p:sp>
        <p:nvSpPr>
          <p:cNvPr id="3" name="Rectangle 2">
            <a:extLst>
              <a:ext uri="{FF2B5EF4-FFF2-40B4-BE49-F238E27FC236}">
                <a16:creationId xmlns:a16="http://schemas.microsoft.com/office/drawing/2014/main" id="{6D4B1C1C-078C-2929-E80C-E9FD3CD5E13C}"/>
              </a:ext>
            </a:extLst>
          </p:cNvPr>
          <p:cNvSpPr/>
          <p:nvPr userDrawn="1"/>
        </p:nvSpPr>
        <p:spPr>
          <a:xfrm>
            <a:off x="11582403" y="6477004"/>
            <a:ext cx="5333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4" name="Rectangle 3">
            <a:extLst>
              <a:ext uri="{FF2B5EF4-FFF2-40B4-BE49-F238E27FC236}">
                <a16:creationId xmlns:a16="http://schemas.microsoft.com/office/drawing/2014/main" id="{FB1BDDC1-0755-B4BC-7747-8F4BB71F1537}"/>
              </a:ext>
            </a:extLst>
          </p:cNvPr>
          <p:cNvSpPr/>
          <p:nvPr userDrawn="1"/>
        </p:nvSpPr>
        <p:spPr>
          <a:xfrm>
            <a:off x="12067631" y="6477000"/>
            <a:ext cx="124369"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a:extLst>
              <a:ext uri="{FF2B5EF4-FFF2-40B4-BE49-F238E27FC236}">
                <a16:creationId xmlns:a16="http://schemas.microsoft.com/office/drawing/2014/main" id="{AA1D54FA-D0D6-2477-1453-CECA5918A466}"/>
              </a:ext>
            </a:extLst>
          </p:cNvPr>
          <p:cNvCxnSpPr>
            <a:cxnSpLocks/>
          </p:cNvCxnSpPr>
          <p:nvPr userDrawn="1"/>
        </p:nvCxnSpPr>
        <p:spPr>
          <a:xfrm>
            <a:off x="779283" y="6477005"/>
            <a:ext cx="11321278"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19A5F104-168E-9F30-6E64-8C058D081197}"/>
              </a:ext>
            </a:extLst>
          </p:cNvPr>
          <p:cNvSpPr txBox="1"/>
          <p:nvPr userDrawn="1"/>
        </p:nvSpPr>
        <p:spPr>
          <a:xfrm>
            <a:off x="685800" y="6553200"/>
            <a:ext cx="935921" cy="246221"/>
          </a:xfrm>
          <a:prstGeom prst="rect">
            <a:avLst/>
          </a:prstGeom>
          <a:noFill/>
        </p:spPr>
        <p:txBody>
          <a:bodyPr wrap="square" rtlCol="0">
            <a:spAutoFit/>
          </a:bodyPr>
          <a:lstStyle/>
          <a:p>
            <a:r>
              <a:rPr lang="en-US" sz="1000" b="1">
                <a:solidFill>
                  <a:srgbClr val="5B6770"/>
                </a:solidFill>
              </a:rPr>
              <a:t>PUBLIC</a:t>
            </a:r>
          </a:p>
        </p:txBody>
      </p:sp>
    </p:spTree>
    <p:extLst>
      <p:ext uri="{BB962C8B-B14F-4D97-AF65-F5344CB8AC3E}">
        <p14:creationId xmlns:p14="http://schemas.microsoft.com/office/powerpoint/2010/main" val="4111403576"/>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52" r:id="rId3"/>
    <p:sldLayoutId id="2147483742" r:id="rId4"/>
    <p:sldLayoutId id="2147483743" r:id="rId5"/>
    <p:sldLayoutId id="2147483744" r:id="rId6"/>
    <p:sldLayoutId id="2147483745" r:id="rId7"/>
    <p:sldLayoutId id="2147483748" r:id="rId8"/>
    <p:sldLayoutId id="2147483750" r:id="rId9"/>
    <p:sldLayoutId id="2147483751" r:id="rId10"/>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www.ercot.com/files/docs/2024/06/02/PUBLIC_Overview_NPRR1234_PGRR115_June2024.pptx"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B380C9-83F4-13B7-773B-9880F0F13E5F}"/>
              </a:ext>
            </a:extLst>
          </p:cNvPr>
          <p:cNvSpPr txBox="1"/>
          <p:nvPr/>
        </p:nvSpPr>
        <p:spPr>
          <a:xfrm>
            <a:off x="5317957" y="2826561"/>
            <a:ext cx="6561292" cy="3323987"/>
          </a:xfrm>
          <a:prstGeom prst="rect">
            <a:avLst/>
          </a:prstGeom>
          <a:noFill/>
        </p:spPr>
        <p:txBody>
          <a:bodyPr wrap="square" rtlCol="0">
            <a:spAutoFit/>
          </a:bodyPr>
          <a:lstStyle/>
          <a:p>
            <a:r>
              <a:rPr lang="en-US" sz="2400" b="1" dirty="0"/>
              <a:t>NPRR1234 and PGRR115 – Overview and Key Concepts</a:t>
            </a:r>
          </a:p>
          <a:p>
            <a:endParaRPr lang="en-US" dirty="0"/>
          </a:p>
          <a:p>
            <a:r>
              <a:rPr lang="en-US" i="1" dirty="0"/>
              <a:t>Davida Dwyer</a:t>
            </a:r>
          </a:p>
          <a:p>
            <a:r>
              <a:rPr lang="en-US" i="1" dirty="0"/>
              <a:t>Senior Corporate Counsel </a:t>
            </a:r>
          </a:p>
          <a:p>
            <a:r>
              <a:rPr lang="en-US" i="1" dirty="0"/>
              <a:t>Agee Springer</a:t>
            </a:r>
          </a:p>
          <a:p>
            <a:r>
              <a:rPr lang="en-US" i="1" dirty="0"/>
              <a:t>Sr. Manager, Grid Interconnections</a:t>
            </a:r>
          </a:p>
          <a:p>
            <a:endParaRPr lang="en-US" dirty="0"/>
          </a:p>
          <a:p>
            <a:r>
              <a:rPr lang="en-US"/>
              <a:t>ROS</a:t>
            </a:r>
            <a:endParaRPr lang="en-US" dirty="0"/>
          </a:p>
          <a:p>
            <a:endParaRPr lang="en-US" dirty="0"/>
          </a:p>
          <a:p>
            <a:r>
              <a:rPr lang="en-US" dirty="0"/>
              <a:t>June 6, 2024</a:t>
            </a:r>
          </a:p>
        </p:txBody>
      </p:sp>
    </p:spTree>
    <p:extLst>
      <p:ext uri="{BB962C8B-B14F-4D97-AF65-F5344CB8AC3E}">
        <p14:creationId xmlns:p14="http://schemas.microsoft.com/office/powerpoint/2010/main" val="32156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CA261-1A44-7FA6-DFC9-2023C1F5A9BF}"/>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B86BD74F-5368-E562-B5D9-3764D08061FB}"/>
              </a:ext>
            </a:extLst>
          </p:cNvPr>
          <p:cNvSpPr>
            <a:spLocks noGrp="1"/>
          </p:cNvSpPr>
          <p:nvPr>
            <p:ph idx="1"/>
          </p:nvPr>
        </p:nvSpPr>
        <p:spPr/>
        <p:txBody>
          <a:bodyPr/>
          <a:lstStyle/>
          <a:p>
            <a:r>
              <a:rPr lang="en-US" dirty="0"/>
              <a:t>ERCOT submitted NPRR1234 and PGRR115 on May 28, 2024.</a:t>
            </a:r>
          </a:p>
          <a:p>
            <a:endParaRPr lang="en-US" dirty="0"/>
          </a:p>
          <a:p>
            <a:r>
              <a:rPr lang="en-US" dirty="0"/>
              <a:t>These Revision Requests primarily address interconnection and modeling requirements for Large Loads (sites with aggregate peak Demand of 75 MW or more) and incorporate stakeholder feedback received on NPRR1191 and PGRR111 (withdrawn).</a:t>
            </a:r>
          </a:p>
          <a:p>
            <a:endParaRPr lang="en-US" dirty="0"/>
          </a:p>
          <a:p>
            <a:r>
              <a:rPr lang="en-US" dirty="0"/>
              <a:t>ERCOT plans to request that PRS refer NPRR1234 to ROS; PGRR115 will automatically be referred to ROS.</a:t>
            </a:r>
          </a:p>
          <a:p>
            <a:endParaRPr lang="en-US" dirty="0"/>
          </a:p>
        </p:txBody>
      </p:sp>
      <p:sp>
        <p:nvSpPr>
          <p:cNvPr id="4" name="Slide Number Placeholder 3">
            <a:extLst>
              <a:ext uri="{FF2B5EF4-FFF2-40B4-BE49-F238E27FC236}">
                <a16:creationId xmlns:a16="http://schemas.microsoft.com/office/drawing/2014/main" id="{DDACF8CA-728F-922A-E514-CF79EF8618F1}"/>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862022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943B3-D8ED-6558-12A1-0AB9B3759760}"/>
              </a:ext>
            </a:extLst>
          </p:cNvPr>
          <p:cNvSpPr>
            <a:spLocks noGrp="1"/>
          </p:cNvSpPr>
          <p:nvPr>
            <p:ph type="ctrTitle"/>
          </p:nvPr>
        </p:nvSpPr>
        <p:spPr/>
        <p:txBody>
          <a:bodyPr/>
          <a:lstStyle/>
          <a:p>
            <a:r>
              <a:rPr lang="en-US" dirty="0">
                <a:solidFill>
                  <a:srgbClr val="00AEC7"/>
                </a:solidFill>
              </a:rPr>
              <a:t>NPRR1234</a:t>
            </a:r>
          </a:p>
        </p:txBody>
      </p:sp>
      <p:sp>
        <p:nvSpPr>
          <p:cNvPr id="3" name="Subtitle 2">
            <a:extLst>
              <a:ext uri="{FF2B5EF4-FFF2-40B4-BE49-F238E27FC236}">
                <a16:creationId xmlns:a16="http://schemas.microsoft.com/office/drawing/2014/main" id="{AE6A0E23-2C69-46A9-2EF1-7D33AA6459B3}"/>
              </a:ext>
            </a:extLst>
          </p:cNvPr>
          <p:cNvSpPr>
            <a:spLocks noGrp="1"/>
          </p:cNvSpPr>
          <p:nvPr>
            <p:ph type="subTitle" idx="1"/>
          </p:nvPr>
        </p:nvSpPr>
        <p:spPr/>
        <p:txBody>
          <a:bodyPr/>
          <a:lstStyle/>
          <a:p>
            <a:r>
              <a:rPr lang="en-US" dirty="0"/>
              <a:t>New Concepts and </a:t>
            </a:r>
          </a:p>
          <a:p>
            <a:r>
              <a:rPr lang="en-US" dirty="0"/>
              <a:t>Significant Changes from NPRR1191</a:t>
            </a:r>
          </a:p>
        </p:txBody>
      </p:sp>
      <p:sp>
        <p:nvSpPr>
          <p:cNvPr id="4" name="Slide Number Placeholder 3">
            <a:extLst>
              <a:ext uri="{FF2B5EF4-FFF2-40B4-BE49-F238E27FC236}">
                <a16:creationId xmlns:a16="http://schemas.microsoft.com/office/drawing/2014/main" id="{361DE9E5-832B-F531-DE7D-FF18798FBB1A}"/>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914565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29EC7-1829-2989-0E5A-066285F3F54A}"/>
              </a:ext>
            </a:extLst>
          </p:cNvPr>
          <p:cNvSpPr>
            <a:spLocks noGrp="1"/>
          </p:cNvSpPr>
          <p:nvPr>
            <p:ph type="title"/>
          </p:nvPr>
        </p:nvSpPr>
        <p:spPr/>
        <p:txBody>
          <a:bodyPr/>
          <a:lstStyle/>
          <a:p>
            <a:r>
              <a:rPr lang="en-US" sz="2600" dirty="0"/>
              <a:t>NPRR1234 – New Concepts &amp; Significant Changes from NPRR1191</a:t>
            </a:r>
          </a:p>
        </p:txBody>
      </p:sp>
      <p:sp>
        <p:nvSpPr>
          <p:cNvPr id="3" name="Content Placeholder 2">
            <a:extLst>
              <a:ext uri="{FF2B5EF4-FFF2-40B4-BE49-F238E27FC236}">
                <a16:creationId xmlns:a16="http://schemas.microsoft.com/office/drawing/2014/main" id="{800C3085-A4E8-0EF0-6CCD-B950EA58B922}"/>
              </a:ext>
            </a:extLst>
          </p:cNvPr>
          <p:cNvSpPr>
            <a:spLocks noGrp="1"/>
          </p:cNvSpPr>
          <p:nvPr>
            <p:ph idx="1"/>
          </p:nvPr>
        </p:nvSpPr>
        <p:spPr>
          <a:xfrm>
            <a:off x="406400" y="762000"/>
            <a:ext cx="11379200" cy="5589639"/>
          </a:xfrm>
        </p:spPr>
        <p:txBody>
          <a:bodyPr>
            <a:normAutofit fontScale="92500" lnSpcReduction="10000"/>
          </a:bodyPr>
          <a:lstStyle/>
          <a:p>
            <a:r>
              <a:rPr lang="en-US" dirty="0"/>
              <a:t>This NPRR implements the changed approach announced at the April 1 LFLTF. The following concepts from NPRR1191 do not appear in NPRR1234</a:t>
            </a:r>
          </a:p>
          <a:p>
            <a:pPr lvl="1"/>
            <a:r>
              <a:rPr lang="en-US" dirty="0"/>
              <a:t>Registered Curtailable Loads (RCLs)</a:t>
            </a:r>
          </a:p>
          <a:p>
            <a:pPr lvl="1"/>
            <a:r>
              <a:rPr lang="en-US" dirty="0"/>
              <a:t>Ramping limitations on Large Loads</a:t>
            </a:r>
          </a:p>
          <a:p>
            <a:pPr lvl="1"/>
            <a:r>
              <a:rPr lang="en-US" dirty="0"/>
              <a:t>Voltage Ride Through (VRT) requirements for Large Loads</a:t>
            </a:r>
          </a:p>
          <a:p>
            <a:endParaRPr lang="en-US" dirty="0"/>
          </a:p>
          <a:p>
            <a:r>
              <a:rPr lang="en-US" dirty="0"/>
              <a:t>ERCOT remains concerned about the ramping and VRT issues and will explore other mitigation measures, such as procurement of additional AS and other system improvements.</a:t>
            </a:r>
          </a:p>
          <a:p>
            <a:endParaRPr lang="en-US" dirty="0"/>
          </a:p>
          <a:p>
            <a:r>
              <a:rPr lang="en-US" dirty="0"/>
              <a:t>Language in Section 16 requiring the registration of a load 25 MW or greater with ERCOT has been removed and replaced with a new requirement in Section 3.10.7.2 requiring identification and classification of loads 25 MW or greater in the Network Operations Model.</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125189D8-CAAA-EEF6-9DF1-3A3740218512}"/>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15410776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51C66-B5CD-46F9-E6B5-D36426D8D204}"/>
              </a:ext>
            </a:extLst>
          </p:cNvPr>
          <p:cNvSpPr>
            <a:spLocks noGrp="1"/>
          </p:cNvSpPr>
          <p:nvPr>
            <p:ph type="title"/>
          </p:nvPr>
        </p:nvSpPr>
        <p:spPr/>
        <p:txBody>
          <a:bodyPr/>
          <a:lstStyle/>
          <a:p>
            <a:r>
              <a:rPr lang="en-US" dirty="0"/>
              <a:t>Modeling of Loads 25 MW or Greater – Additional Details</a:t>
            </a:r>
          </a:p>
        </p:txBody>
      </p:sp>
      <p:sp>
        <p:nvSpPr>
          <p:cNvPr id="3" name="Content Placeholder 2">
            <a:extLst>
              <a:ext uri="{FF2B5EF4-FFF2-40B4-BE49-F238E27FC236}">
                <a16:creationId xmlns:a16="http://schemas.microsoft.com/office/drawing/2014/main" id="{E2802513-CD22-6FF2-CAC3-9986F190F581}"/>
              </a:ext>
            </a:extLst>
          </p:cNvPr>
          <p:cNvSpPr>
            <a:spLocks noGrp="1"/>
          </p:cNvSpPr>
          <p:nvPr>
            <p:ph idx="1"/>
          </p:nvPr>
        </p:nvSpPr>
        <p:spPr/>
        <p:txBody>
          <a:bodyPr>
            <a:normAutofit fontScale="85000" lnSpcReduction="20000"/>
          </a:bodyPr>
          <a:lstStyle/>
          <a:p>
            <a:r>
              <a:rPr lang="en-US" dirty="0"/>
              <a:t>TSPs will need to identify a load point or collection of load points serving a site with a historical, requested, or expected peak Demand 25 MW or greater in the ERCOT Network Operations Model.</a:t>
            </a:r>
          </a:p>
          <a:p>
            <a:endParaRPr lang="en-US" dirty="0"/>
          </a:p>
          <a:p>
            <a:r>
              <a:rPr lang="en-US" dirty="0"/>
              <a:t>RE will need to identify a load point or collection of load points serving a behind the meter load (excluding aux load) with a historical, requested, or expected peak Demand 25 MW or greater in the Resource Registration Data.</a:t>
            </a:r>
          </a:p>
          <a:p>
            <a:endParaRPr lang="en-US" dirty="0"/>
          </a:p>
          <a:p>
            <a:r>
              <a:rPr lang="en-US" dirty="0"/>
              <a:t>Load points serving sites 25-75 MW may include additional customers &lt;25 MW.</a:t>
            </a:r>
          </a:p>
          <a:p>
            <a:endParaRPr lang="en-US" dirty="0"/>
          </a:p>
          <a:p>
            <a:r>
              <a:rPr lang="en-US" dirty="0"/>
              <a:t>For each load point identified, the TSP/RE must also provide the primary end-use activity from a list of broad categories.</a:t>
            </a:r>
          </a:p>
          <a:p>
            <a:endParaRPr lang="en-US" dirty="0"/>
          </a:p>
          <a:p>
            <a:r>
              <a:rPr lang="en-US" dirty="0"/>
              <a:t>The goal of these requirements is to allow ERCOT to improve its load forecasts and to provide real-time visibility to system operators. </a:t>
            </a:r>
          </a:p>
        </p:txBody>
      </p:sp>
      <p:sp>
        <p:nvSpPr>
          <p:cNvPr id="4" name="Slide Number Placeholder 3">
            <a:extLst>
              <a:ext uri="{FF2B5EF4-FFF2-40B4-BE49-F238E27FC236}">
                <a16:creationId xmlns:a16="http://schemas.microsoft.com/office/drawing/2014/main" id="{C0626CB9-4EC0-8612-81A1-86ABF0A4AD23}"/>
              </a:ext>
            </a:extLst>
          </p:cNvPr>
          <p:cNvSpPr>
            <a:spLocks noGrp="1"/>
          </p:cNvSpPr>
          <p:nvPr>
            <p:ph type="sldNum" sz="quarter" idx="4"/>
          </p:nvPr>
        </p:nvSpPr>
        <p:spPr/>
        <p:txBody>
          <a:bodyPr/>
          <a:lstStyle/>
          <a:p>
            <a:fld id="{1D93BD3E-1E9A-4970-A6F7-E7AC52762E0C}" type="slidenum">
              <a:rPr lang="en-US" smtClean="0"/>
              <a:pPr/>
              <a:t>5</a:t>
            </a:fld>
            <a:endParaRPr lang="en-US"/>
          </a:p>
        </p:txBody>
      </p:sp>
      <p:sp>
        <p:nvSpPr>
          <p:cNvPr id="5" name="TextBox 4">
            <a:extLst>
              <a:ext uri="{FF2B5EF4-FFF2-40B4-BE49-F238E27FC236}">
                <a16:creationId xmlns:a16="http://schemas.microsoft.com/office/drawing/2014/main" id="{AD9C826E-D268-9301-11DA-4FE8573D6F99}"/>
              </a:ext>
            </a:extLst>
          </p:cNvPr>
          <p:cNvSpPr txBox="1"/>
          <p:nvPr/>
        </p:nvSpPr>
        <p:spPr>
          <a:xfrm>
            <a:off x="2598997" y="6532969"/>
            <a:ext cx="8780206" cy="276999"/>
          </a:xfrm>
          <a:prstGeom prst="rect">
            <a:avLst/>
          </a:prstGeom>
          <a:noFill/>
        </p:spPr>
        <p:txBody>
          <a:bodyPr wrap="square" rtlCol="0">
            <a:spAutoFit/>
          </a:bodyPr>
          <a:lstStyle/>
          <a:p>
            <a:pPr algn="r"/>
            <a:r>
              <a:rPr lang="en-US" sz="1200" dirty="0"/>
              <a:t>For additional details </a:t>
            </a:r>
            <a:r>
              <a:rPr lang="en-US" sz="1200" dirty="0">
                <a:hlinkClick r:id="rId3"/>
              </a:rPr>
              <a:t>https://www.ercot.com/files/docs/2024/06/02/PUBLIC_Overview_NPRR1234_PGRR115_June2024.pptx</a:t>
            </a:r>
            <a:r>
              <a:rPr lang="en-US" sz="1200" dirty="0"/>
              <a:t> </a:t>
            </a:r>
          </a:p>
        </p:txBody>
      </p:sp>
    </p:spTree>
    <p:extLst>
      <p:ext uri="{BB962C8B-B14F-4D97-AF65-F5344CB8AC3E}">
        <p14:creationId xmlns:p14="http://schemas.microsoft.com/office/powerpoint/2010/main" val="3084763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943B3-D8ED-6558-12A1-0AB9B3759760}"/>
              </a:ext>
            </a:extLst>
          </p:cNvPr>
          <p:cNvSpPr>
            <a:spLocks noGrp="1"/>
          </p:cNvSpPr>
          <p:nvPr>
            <p:ph type="ctrTitle"/>
          </p:nvPr>
        </p:nvSpPr>
        <p:spPr/>
        <p:txBody>
          <a:bodyPr/>
          <a:lstStyle/>
          <a:p>
            <a:r>
              <a:rPr lang="en-US" dirty="0">
                <a:solidFill>
                  <a:srgbClr val="00AEC7"/>
                </a:solidFill>
              </a:rPr>
              <a:t>PGRR115</a:t>
            </a:r>
          </a:p>
        </p:txBody>
      </p:sp>
      <p:sp>
        <p:nvSpPr>
          <p:cNvPr id="3" name="Subtitle 2">
            <a:extLst>
              <a:ext uri="{FF2B5EF4-FFF2-40B4-BE49-F238E27FC236}">
                <a16:creationId xmlns:a16="http://schemas.microsoft.com/office/drawing/2014/main" id="{AE6A0E23-2C69-46A9-2EF1-7D33AA6459B3}"/>
              </a:ext>
            </a:extLst>
          </p:cNvPr>
          <p:cNvSpPr>
            <a:spLocks noGrp="1"/>
          </p:cNvSpPr>
          <p:nvPr>
            <p:ph type="subTitle" idx="1"/>
          </p:nvPr>
        </p:nvSpPr>
        <p:spPr/>
        <p:txBody>
          <a:bodyPr/>
          <a:lstStyle/>
          <a:p>
            <a:r>
              <a:rPr lang="en-US" dirty="0"/>
              <a:t>New Concepts and </a:t>
            </a:r>
          </a:p>
          <a:p>
            <a:r>
              <a:rPr lang="en-US" dirty="0"/>
              <a:t>Significant Changes from PGRR111</a:t>
            </a:r>
          </a:p>
        </p:txBody>
      </p:sp>
      <p:sp>
        <p:nvSpPr>
          <p:cNvPr id="4" name="Slide Number Placeholder 3">
            <a:extLst>
              <a:ext uri="{FF2B5EF4-FFF2-40B4-BE49-F238E27FC236}">
                <a16:creationId xmlns:a16="http://schemas.microsoft.com/office/drawing/2014/main" id="{361DE9E5-832B-F531-DE7D-FF18798FBB1A}"/>
              </a:ext>
            </a:extLst>
          </p:cNvPr>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3923823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29EC7-1829-2989-0E5A-066285F3F54A}"/>
              </a:ext>
            </a:extLst>
          </p:cNvPr>
          <p:cNvSpPr>
            <a:spLocks noGrp="1"/>
          </p:cNvSpPr>
          <p:nvPr>
            <p:ph type="title"/>
          </p:nvPr>
        </p:nvSpPr>
        <p:spPr/>
        <p:txBody>
          <a:bodyPr/>
          <a:lstStyle/>
          <a:p>
            <a:r>
              <a:rPr lang="en-US" sz="2600" dirty="0"/>
              <a:t>PGRR115 – New Concepts &amp; Significant Changes from PGRR111</a:t>
            </a:r>
          </a:p>
        </p:txBody>
      </p:sp>
      <p:sp>
        <p:nvSpPr>
          <p:cNvPr id="3" name="Content Placeholder 2">
            <a:extLst>
              <a:ext uri="{FF2B5EF4-FFF2-40B4-BE49-F238E27FC236}">
                <a16:creationId xmlns:a16="http://schemas.microsoft.com/office/drawing/2014/main" id="{800C3085-A4E8-0EF0-6CCD-B950EA58B922}"/>
              </a:ext>
            </a:extLst>
          </p:cNvPr>
          <p:cNvSpPr>
            <a:spLocks noGrp="1"/>
          </p:cNvSpPr>
          <p:nvPr>
            <p:ph idx="1"/>
          </p:nvPr>
        </p:nvSpPr>
        <p:spPr/>
        <p:txBody>
          <a:bodyPr/>
          <a:lstStyle/>
          <a:p>
            <a:r>
              <a:rPr lang="en-US" dirty="0"/>
              <a:t>The Large Load Interconnection Study (LLIS) process now applies to all Large Load interconnection requests, regardless of timeline.</a:t>
            </a:r>
          </a:p>
          <a:p>
            <a:endParaRPr lang="en-US" dirty="0"/>
          </a:p>
          <a:p>
            <a:r>
              <a:rPr lang="en-US" dirty="0"/>
              <a:t>All LLIS interactions will be between ERCOT and the interconnecting TSP (and IE/RE, if applicable).</a:t>
            </a:r>
          </a:p>
          <a:p>
            <a:pPr lvl="1"/>
            <a:r>
              <a:rPr lang="en-US" dirty="0"/>
              <a:t>The Interconnecting Large Load Entity (ILLE) is still required to pay a LLIS fee to ERCOT. There is an option for the TSP to pay this fee on the customer’s behalf.</a:t>
            </a:r>
          </a:p>
          <a:p>
            <a:endParaRPr lang="en-US" dirty="0"/>
          </a:p>
          <a:p>
            <a:r>
              <a:rPr lang="en-US" dirty="0"/>
              <a:t>All interconnection requests subject to the LLIS must be studied in the Quarterly Stability Assessment (QSA) prior to energization.</a:t>
            </a:r>
          </a:p>
        </p:txBody>
      </p:sp>
      <p:sp>
        <p:nvSpPr>
          <p:cNvPr id="4" name="Slide Number Placeholder 3">
            <a:extLst>
              <a:ext uri="{FF2B5EF4-FFF2-40B4-BE49-F238E27FC236}">
                <a16:creationId xmlns:a16="http://schemas.microsoft.com/office/drawing/2014/main" id="{125189D8-CAAA-EEF6-9DF1-3A3740218512}"/>
              </a:ext>
            </a:extLst>
          </p:cNvPr>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21065120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82BEA-C521-ECF6-5337-8D732C74A7A6}"/>
              </a:ext>
            </a:extLst>
          </p:cNvPr>
          <p:cNvSpPr>
            <a:spLocks noGrp="1"/>
          </p:cNvSpPr>
          <p:nvPr>
            <p:ph type="title"/>
          </p:nvPr>
        </p:nvSpPr>
        <p:spPr/>
        <p:txBody>
          <a:bodyPr/>
          <a:lstStyle/>
          <a:p>
            <a:r>
              <a:rPr lang="en-US" dirty="0"/>
              <a:t>PGRR115 – LLIS Process Flow – High-Level Overview</a:t>
            </a:r>
          </a:p>
        </p:txBody>
      </p:sp>
      <p:sp>
        <p:nvSpPr>
          <p:cNvPr id="4" name="Slide Number Placeholder 3">
            <a:extLst>
              <a:ext uri="{FF2B5EF4-FFF2-40B4-BE49-F238E27FC236}">
                <a16:creationId xmlns:a16="http://schemas.microsoft.com/office/drawing/2014/main" id="{1EFE3946-5A2A-F9B4-63FE-CB702031D33F}"/>
              </a:ext>
            </a:extLst>
          </p:cNvPr>
          <p:cNvSpPr>
            <a:spLocks noGrp="1"/>
          </p:cNvSpPr>
          <p:nvPr>
            <p:ph type="sldNum" sz="quarter" idx="4"/>
          </p:nvPr>
        </p:nvSpPr>
        <p:spPr/>
        <p:txBody>
          <a:bodyPr/>
          <a:lstStyle/>
          <a:p>
            <a:fld id="{1D93BD3E-1E9A-4970-A6F7-E7AC52762E0C}" type="slidenum">
              <a:rPr lang="en-US" smtClean="0"/>
              <a:pPr/>
              <a:t>8</a:t>
            </a:fld>
            <a:endParaRPr lang="en-US"/>
          </a:p>
        </p:txBody>
      </p:sp>
      <p:sp>
        <p:nvSpPr>
          <p:cNvPr id="5" name="Rectangle: Rounded Corners 4">
            <a:extLst>
              <a:ext uri="{FF2B5EF4-FFF2-40B4-BE49-F238E27FC236}">
                <a16:creationId xmlns:a16="http://schemas.microsoft.com/office/drawing/2014/main" id="{C615484A-BD1F-26E6-158B-031CF3F92A82}"/>
              </a:ext>
            </a:extLst>
          </p:cNvPr>
          <p:cNvSpPr/>
          <p:nvPr/>
        </p:nvSpPr>
        <p:spPr>
          <a:xfrm>
            <a:off x="508000" y="1683536"/>
            <a:ext cx="1384968" cy="1082842"/>
          </a:xfrm>
          <a:prstGeom prst="roundRect">
            <a:avLst/>
          </a:prstGeom>
          <a:solidFill>
            <a:srgbClr val="685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TSP Requests LLIS</a:t>
            </a:r>
          </a:p>
        </p:txBody>
      </p:sp>
      <p:sp>
        <p:nvSpPr>
          <p:cNvPr id="6" name="Rectangle: Rounded Corners 5">
            <a:extLst>
              <a:ext uri="{FF2B5EF4-FFF2-40B4-BE49-F238E27FC236}">
                <a16:creationId xmlns:a16="http://schemas.microsoft.com/office/drawing/2014/main" id="{9B74E5B4-A5EC-1194-1EE6-BDDD4C841A26}"/>
              </a:ext>
            </a:extLst>
          </p:cNvPr>
          <p:cNvSpPr/>
          <p:nvPr/>
        </p:nvSpPr>
        <p:spPr>
          <a:xfrm>
            <a:off x="2947654" y="1677510"/>
            <a:ext cx="1384968" cy="1082842"/>
          </a:xfrm>
          <a:prstGeom prst="roundRect">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Kick-off Meeting Held</a:t>
            </a:r>
          </a:p>
        </p:txBody>
      </p:sp>
      <p:sp>
        <p:nvSpPr>
          <p:cNvPr id="7" name="Rectangle: Rounded Corners 6">
            <a:extLst>
              <a:ext uri="{FF2B5EF4-FFF2-40B4-BE49-F238E27FC236}">
                <a16:creationId xmlns:a16="http://schemas.microsoft.com/office/drawing/2014/main" id="{5EC32E9C-89DD-6E1B-8826-6B52816BC4E4}"/>
              </a:ext>
            </a:extLst>
          </p:cNvPr>
          <p:cNvSpPr/>
          <p:nvPr/>
        </p:nvSpPr>
        <p:spPr>
          <a:xfrm>
            <a:off x="5426230" y="1677510"/>
            <a:ext cx="1384968" cy="1082842"/>
          </a:xfrm>
          <a:prstGeom prst="roundRect">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TSP Performs Studies</a:t>
            </a:r>
          </a:p>
        </p:txBody>
      </p:sp>
      <p:sp>
        <p:nvSpPr>
          <p:cNvPr id="8" name="Rectangle: Rounded Corners 7">
            <a:extLst>
              <a:ext uri="{FF2B5EF4-FFF2-40B4-BE49-F238E27FC236}">
                <a16:creationId xmlns:a16="http://schemas.microsoft.com/office/drawing/2014/main" id="{72CECFB9-4C70-EE75-17D9-EDE1D7631550}"/>
              </a:ext>
            </a:extLst>
          </p:cNvPr>
          <p:cNvSpPr/>
          <p:nvPr/>
        </p:nvSpPr>
        <p:spPr>
          <a:xfrm>
            <a:off x="7872798" y="1677510"/>
            <a:ext cx="1384968" cy="1082842"/>
          </a:xfrm>
          <a:prstGeom prst="roundRect">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ERCOT Determines Reliability Limit(s)</a:t>
            </a:r>
          </a:p>
        </p:txBody>
      </p:sp>
      <p:sp>
        <p:nvSpPr>
          <p:cNvPr id="10" name="Rectangle: Rounded Corners 9">
            <a:extLst>
              <a:ext uri="{FF2B5EF4-FFF2-40B4-BE49-F238E27FC236}">
                <a16:creationId xmlns:a16="http://schemas.microsoft.com/office/drawing/2014/main" id="{E7F66AFD-2533-5117-0B66-769FE7B6926F}"/>
              </a:ext>
            </a:extLst>
          </p:cNvPr>
          <p:cNvSpPr/>
          <p:nvPr/>
        </p:nvSpPr>
        <p:spPr>
          <a:xfrm>
            <a:off x="7871154" y="3910736"/>
            <a:ext cx="1384968" cy="1082842"/>
          </a:xfrm>
          <a:prstGeom prst="roundRect">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Large Load Studied in QSA</a:t>
            </a:r>
          </a:p>
        </p:txBody>
      </p:sp>
      <p:sp>
        <p:nvSpPr>
          <p:cNvPr id="11" name="Rectangle: Rounded Corners 10">
            <a:extLst>
              <a:ext uri="{FF2B5EF4-FFF2-40B4-BE49-F238E27FC236}">
                <a16:creationId xmlns:a16="http://schemas.microsoft.com/office/drawing/2014/main" id="{02729A50-F0FC-16D8-DF86-7D739A470297}"/>
              </a:ext>
            </a:extLst>
          </p:cNvPr>
          <p:cNvSpPr/>
          <p:nvPr/>
        </p:nvSpPr>
        <p:spPr>
          <a:xfrm>
            <a:off x="508000" y="3916761"/>
            <a:ext cx="1384968" cy="1082842"/>
          </a:xfrm>
          <a:prstGeom prst="roundRect">
            <a:avLst/>
          </a:prstGeom>
          <a:solidFill>
            <a:srgbClr val="26D0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Approved to Energize</a:t>
            </a:r>
          </a:p>
        </p:txBody>
      </p:sp>
      <p:sp>
        <p:nvSpPr>
          <p:cNvPr id="12" name="Rectangle: Rounded Corners 11">
            <a:extLst>
              <a:ext uri="{FF2B5EF4-FFF2-40B4-BE49-F238E27FC236}">
                <a16:creationId xmlns:a16="http://schemas.microsoft.com/office/drawing/2014/main" id="{9F2DD110-AA6D-3449-62F0-CF6F83B3B7A1}"/>
              </a:ext>
            </a:extLst>
          </p:cNvPr>
          <p:cNvSpPr/>
          <p:nvPr/>
        </p:nvSpPr>
        <p:spPr>
          <a:xfrm>
            <a:off x="2947654" y="3910736"/>
            <a:ext cx="1384968" cy="1082842"/>
          </a:xfrm>
          <a:prstGeom prst="roundRect">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TSP/RE Requests Approval to Energize</a:t>
            </a:r>
          </a:p>
        </p:txBody>
      </p:sp>
      <p:sp>
        <p:nvSpPr>
          <p:cNvPr id="13" name="Rectangle: Rounded Corners 12">
            <a:extLst>
              <a:ext uri="{FF2B5EF4-FFF2-40B4-BE49-F238E27FC236}">
                <a16:creationId xmlns:a16="http://schemas.microsoft.com/office/drawing/2014/main" id="{CB6D347A-AB82-2D91-9F65-20AD5323AE15}"/>
              </a:ext>
            </a:extLst>
          </p:cNvPr>
          <p:cNvSpPr/>
          <p:nvPr/>
        </p:nvSpPr>
        <p:spPr>
          <a:xfrm>
            <a:off x="5426230" y="3910735"/>
            <a:ext cx="1384968" cy="1082842"/>
          </a:xfrm>
          <a:prstGeom prst="roundRect">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Large Load Added to Network Ops Model</a:t>
            </a:r>
          </a:p>
        </p:txBody>
      </p:sp>
      <p:cxnSp>
        <p:nvCxnSpPr>
          <p:cNvPr id="19" name="Straight Arrow Connector 18">
            <a:extLst>
              <a:ext uri="{FF2B5EF4-FFF2-40B4-BE49-F238E27FC236}">
                <a16:creationId xmlns:a16="http://schemas.microsoft.com/office/drawing/2014/main" id="{CE4778CA-079B-6EDD-1FA7-7A632DC32B94}"/>
              </a:ext>
            </a:extLst>
          </p:cNvPr>
          <p:cNvCxnSpPr>
            <a:cxnSpLocks/>
            <a:stCxn id="5" idx="3"/>
            <a:endCxn id="6" idx="1"/>
          </p:cNvCxnSpPr>
          <p:nvPr/>
        </p:nvCxnSpPr>
        <p:spPr>
          <a:xfrm flipV="1">
            <a:off x="1892968" y="2218931"/>
            <a:ext cx="1054686" cy="6026"/>
          </a:xfrm>
          <a:prstGeom prst="straightConnector1">
            <a:avLst/>
          </a:prstGeom>
          <a:ln w="76200">
            <a:solidFill>
              <a:srgbClr val="5B677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68C01843-DC24-A200-A03B-6EF98ABDC0CD}"/>
              </a:ext>
            </a:extLst>
          </p:cNvPr>
          <p:cNvCxnSpPr>
            <a:cxnSpLocks/>
            <a:stCxn id="6" idx="3"/>
            <a:endCxn id="7" idx="1"/>
          </p:cNvCxnSpPr>
          <p:nvPr/>
        </p:nvCxnSpPr>
        <p:spPr>
          <a:xfrm>
            <a:off x="4332622" y="2218931"/>
            <a:ext cx="1093608" cy="0"/>
          </a:xfrm>
          <a:prstGeom prst="straightConnector1">
            <a:avLst/>
          </a:prstGeom>
          <a:ln w="76200">
            <a:solidFill>
              <a:srgbClr val="5B677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BB0ACEBD-F350-9BA4-68DB-0D4174B53959}"/>
              </a:ext>
            </a:extLst>
          </p:cNvPr>
          <p:cNvCxnSpPr>
            <a:cxnSpLocks/>
            <a:stCxn id="7" idx="3"/>
            <a:endCxn id="8" idx="1"/>
          </p:cNvCxnSpPr>
          <p:nvPr/>
        </p:nvCxnSpPr>
        <p:spPr>
          <a:xfrm>
            <a:off x="6811198" y="2218931"/>
            <a:ext cx="1061600" cy="0"/>
          </a:xfrm>
          <a:prstGeom prst="straightConnector1">
            <a:avLst/>
          </a:prstGeom>
          <a:ln w="76200">
            <a:solidFill>
              <a:srgbClr val="5B677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AC9D1849-EA26-8C16-5587-51058B92BCB6}"/>
              </a:ext>
            </a:extLst>
          </p:cNvPr>
          <p:cNvCxnSpPr>
            <a:cxnSpLocks/>
            <a:stCxn id="63" idx="1"/>
            <a:endCxn id="10" idx="3"/>
          </p:cNvCxnSpPr>
          <p:nvPr/>
        </p:nvCxnSpPr>
        <p:spPr>
          <a:xfrm flipH="1">
            <a:off x="9256122" y="4452156"/>
            <a:ext cx="1061600" cy="1"/>
          </a:xfrm>
          <a:prstGeom prst="straightConnector1">
            <a:avLst/>
          </a:prstGeom>
          <a:ln w="76200">
            <a:solidFill>
              <a:srgbClr val="5B6770"/>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E52EA6AA-1D9C-60F7-C36B-890AD4A46F6C}"/>
              </a:ext>
            </a:extLst>
          </p:cNvPr>
          <p:cNvCxnSpPr>
            <a:cxnSpLocks/>
            <a:stCxn id="10" idx="1"/>
            <a:endCxn id="13" idx="3"/>
          </p:cNvCxnSpPr>
          <p:nvPr/>
        </p:nvCxnSpPr>
        <p:spPr>
          <a:xfrm flipH="1" flipV="1">
            <a:off x="6811198" y="4452156"/>
            <a:ext cx="1059956" cy="1"/>
          </a:xfrm>
          <a:prstGeom prst="straightConnector1">
            <a:avLst/>
          </a:prstGeom>
          <a:ln w="76200">
            <a:solidFill>
              <a:srgbClr val="5B6770"/>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9A7C86BA-D9F8-8B8B-FA79-5EF2E7026FD5}"/>
              </a:ext>
            </a:extLst>
          </p:cNvPr>
          <p:cNvCxnSpPr>
            <a:cxnSpLocks/>
            <a:stCxn id="13" idx="1"/>
            <a:endCxn id="12" idx="3"/>
          </p:cNvCxnSpPr>
          <p:nvPr/>
        </p:nvCxnSpPr>
        <p:spPr>
          <a:xfrm flipH="1">
            <a:off x="4332622" y="4452156"/>
            <a:ext cx="1093608" cy="1"/>
          </a:xfrm>
          <a:prstGeom prst="straightConnector1">
            <a:avLst/>
          </a:prstGeom>
          <a:ln w="76200">
            <a:solidFill>
              <a:srgbClr val="5B6770"/>
            </a:solidFill>
            <a:tailEnd type="triangle"/>
          </a:ln>
        </p:spPr>
        <p:style>
          <a:lnRef idx="1">
            <a:schemeClr val="accent1"/>
          </a:lnRef>
          <a:fillRef idx="0">
            <a:schemeClr val="accent1"/>
          </a:fillRef>
          <a:effectRef idx="0">
            <a:schemeClr val="accent1"/>
          </a:effectRef>
          <a:fontRef idx="minor">
            <a:schemeClr val="tx1"/>
          </a:fontRef>
        </p:style>
      </p:cxnSp>
      <p:sp>
        <p:nvSpPr>
          <p:cNvPr id="63" name="Rectangle: Rounded Corners 62">
            <a:extLst>
              <a:ext uri="{FF2B5EF4-FFF2-40B4-BE49-F238E27FC236}">
                <a16:creationId xmlns:a16="http://schemas.microsoft.com/office/drawing/2014/main" id="{953A5D01-830B-B075-E429-7077E9A74BD3}"/>
              </a:ext>
            </a:extLst>
          </p:cNvPr>
          <p:cNvSpPr/>
          <p:nvPr/>
        </p:nvSpPr>
        <p:spPr>
          <a:xfrm>
            <a:off x="10317722" y="3910735"/>
            <a:ext cx="1384968" cy="1082842"/>
          </a:xfrm>
          <a:prstGeom prst="roundRect">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Evidence of IA Provided to ERCOT</a:t>
            </a:r>
          </a:p>
        </p:txBody>
      </p:sp>
      <p:cxnSp>
        <p:nvCxnSpPr>
          <p:cNvPr id="65" name="Connector: Elbow 64">
            <a:extLst>
              <a:ext uri="{FF2B5EF4-FFF2-40B4-BE49-F238E27FC236}">
                <a16:creationId xmlns:a16="http://schemas.microsoft.com/office/drawing/2014/main" id="{9D9377CE-2D76-3348-6662-916846D22592}"/>
              </a:ext>
            </a:extLst>
          </p:cNvPr>
          <p:cNvCxnSpPr>
            <a:stCxn id="8" idx="3"/>
            <a:endCxn id="63" idx="0"/>
          </p:cNvCxnSpPr>
          <p:nvPr/>
        </p:nvCxnSpPr>
        <p:spPr>
          <a:xfrm>
            <a:off x="9257766" y="2218931"/>
            <a:ext cx="1752440" cy="1691804"/>
          </a:xfrm>
          <a:prstGeom prst="bentConnector2">
            <a:avLst/>
          </a:prstGeom>
          <a:ln w="76200">
            <a:solidFill>
              <a:srgbClr val="5B6770"/>
            </a:solidFill>
            <a:tailEnd type="triangle"/>
          </a:ln>
        </p:spPr>
        <p:style>
          <a:lnRef idx="1">
            <a:schemeClr val="accent1"/>
          </a:lnRef>
          <a:fillRef idx="0">
            <a:schemeClr val="accent1"/>
          </a:fillRef>
          <a:effectRef idx="0">
            <a:schemeClr val="accent1"/>
          </a:effectRef>
          <a:fontRef idx="minor">
            <a:schemeClr val="tx1"/>
          </a:fontRef>
        </p:style>
      </p:cxnSp>
      <p:cxnSp>
        <p:nvCxnSpPr>
          <p:cNvPr id="79" name="Straight Arrow Connector 78">
            <a:extLst>
              <a:ext uri="{FF2B5EF4-FFF2-40B4-BE49-F238E27FC236}">
                <a16:creationId xmlns:a16="http://schemas.microsoft.com/office/drawing/2014/main" id="{A9AB8AF1-FB1D-5323-2AF2-E77454D4FE8F}"/>
              </a:ext>
            </a:extLst>
          </p:cNvPr>
          <p:cNvCxnSpPr>
            <a:cxnSpLocks/>
            <a:stCxn id="12" idx="1"/>
            <a:endCxn id="11" idx="3"/>
          </p:cNvCxnSpPr>
          <p:nvPr/>
        </p:nvCxnSpPr>
        <p:spPr>
          <a:xfrm flipH="1">
            <a:off x="1892968" y="4452157"/>
            <a:ext cx="1054686" cy="6025"/>
          </a:xfrm>
          <a:prstGeom prst="straightConnector1">
            <a:avLst/>
          </a:prstGeom>
          <a:ln w="76200">
            <a:solidFill>
              <a:srgbClr val="5B677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10304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29EC7-1829-2989-0E5A-066285F3F54A}"/>
              </a:ext>
            </a:extLst>
          </p:cNvPr>
          <p:cNvSpPr>
            <a:spLocks noGrp="1"/>
          </p:cNvSpPr>
          <p:nvPr>
            <p:ph type="title"/>
          </p:nvPr>
        </p:nvSpPr>
        <p:spPr/>
        <p:txBody>
          <a:bodyPr/>
          <a:lstStyle/>
          <a:p>
            <a:r>
              <a:rPr lang="en-US" sz="2600" dirty="0"/>
              <a:t>PGRR115 – New Concepts &amp; Significant Changes from PGRR111</a:t>
            </a:r>
          </a:p>
        </p:txBody>
      </p:sp>
      <p:sp>
        <p:nvSpPr>
          <p:cNvPr id="3" name="Content Placeholder 2">
            <a:extLst>
              <a:ext uri="{FF2B5EF4-FFF2-40B4-BE49-F238E27FC236}">
                <a16:creationId xmlns:a16="http://schemas.microsoft.com/office/drawing/2014/main" id="{800C3085-A4E8-0EF0-6CCD-B950EA58B922}"/>
              </a:ext>
            </a:extLst>
          </p:cNvPr>
          <p:cNvSpPr>
            <a:spLocks noGrp="1"/>
          </p:cNvSpPr>
          <p:nvPr>
            <p:ph idx="1"/>
          </p:nvPr>
        </p:nvSpPr>
        <p:spPr/>
        <p:txBody>
          <a:bodyPr>
            <a:normAutofit lnSpcReduction="10000"/>
          </a:bodyPr>
          <a:lstStyle/>
          <a:p>
            <a:r>
              <a:rPr lang="en-US" dirty="0"/>
              <a:t>Removed all requirements limiting when a Large Load can be added to SSWG cases. There are still requirements that must be met prior to adding a Large Load to the Network Operations Model.</a:t>
            </a:r>
          </a:p>
          <a:p>
            <a:endParaRPr lang="en-US" dirty="0"/>
          </a:p>
          <a:p>
            <a:r>
              <a:rPr lang="en-US" dirty="0"/>
              <a:t>All provisions allowing for a load intending to register as a Controllable Load Resource (CLR) to potentially interconnect additional MWs have been removed.</a:t>
            </a:r>
          </a:p>
          <a:p>
            <a:pPr lvl="1"/>
            <a:r>
              <a:rPr lang="en-US" dirty="0"/>
              <a:t>This concept may be reintroduced in a future PGRR after approval of NPRR1188 and PGRR115.</a:t>
            </a:r>
          </a:p>
          <a:p>
            <a:endParaRPr lang="en-US" dirty="0"/>
          </a:p>
          <a:p>
            <a:r>
              <a:rPr lang="en-US" dirty="0"/>
              <a:t>Clearer requirements for what project modifications may require LLIS restudy are established in a new section 9.2.3 </a:t>
            </a:r>
          </a:p>
        </p:txBody>
      </p:sp>
      <p:sp>
        <p:nvSpPr>
          <p:cNvPr id="4" name="Slide Number Placeholder 3">
            <a:extLst>
              <a:ext uri="{FF2B5EF4-FFF2-40B4-BE49-F238E27FC236}">
                <a16:creationId xmlns:a16="http://schemas.microsoft.com/office/drawing/2014/main" id="{125189D8-CAAA-EEF6-9DF1-3A3740218512}"/>
              </a:ext>
            </a:extLst>
          </p:cNvPr>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387380813"/>
      </p:ext>
    </p:extLst>
  </p:cSld>
  <p:clrMapOvr>
    <a:masterClrMapping/>
  </p:clrMapOvr>
</p:sld>
</file>

<file path=ppt/theme/theme1.xml><?xml version="1.0" encoding="utf-8"?>
<a:theme xmlns:a="http://schemas.openxmlformats.org/drawingml/2006/main" name="Cover Slid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Vertic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723a8b7a-cd21-471e-94a6-6be23f24a34b">
      <Terms xmlns="http://schemas.microsoft.com/office/infopath/2007/PartnerControls"/>
    </lcf76f155ced4ddcb4097134ff3c332f>
    <TaxCatchAll xmlns="6093d562-e644-4fa2-a2d5-67c193c082f0"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74409F5E5BB984CA898E4671C979DCF" ma:contentTypeVersion="12" ma:contentTypeDescription="Create a new document." ma:contentTypeScope="" ma:versionID="a7d093e2f2610af0df3597736424b652">
  <xsd:schema xmlns:xsd="http://www.w3.org/2001/XMLSchema" xmlns:xs="http://www.w3.org/2001/XMLSchema" xmlns:p="http://schemas.microsoft.com/office/2006/metadata/properties" xmlns:ns2="723a8b7a-cd21-471e-94a6-6be23f24a34b" xmlns:ns3="6093d562-e644-4fa2-a2d5-67c193c082f0" targetNamespace="http://schemas.microsoft.com/office/2006/metadata/properties" ma:root="true" ma:fieldsID="b88a35f1da5a4cb99058b04869a9fbe8" ns2:_="" ns3:_="">
    <xsd:import namespace="723a8b7a-cd21-471e-94a6-6be23f24a34b"/>
    <xsd:import namespace="6093d562-e644-4fa2-a2d5-67c193c082f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23a8b7a-cd21-471e-94a6-6be23f24a34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a102f585-f336-4ab5-8023-668eed9f00b2"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093d562-e644-4fa2-a2d5-67c193c082f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fbdb1876-48ed-4234-b0ae-a5f00806a9d3}" ma:internalName="TaxCatchAll" ma:showField="CatchAllData" ma:web="6093d562-e644-4fa2-a2d5-67c193c082f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F18ABE5-2C97-4413-ACB0-B3080BAFCAD6}">
  <ds:schemaRefs>
    <ds:schemaRef ds:uri="http://schemas.microsoft.com/sharepoint/v3/contenttype/forms"/>
  </ds:schemaRefs>
</ds:datastoreItem>
</file>

<file path=customXml/itemProps2.xml><?xml version="1.0" encoding="utf-8"?>
<ds:datastoreItem xmlns:ds="http://schemas.openxmlformats.org/officeDocument/2006/customXml" ds:itemID="{1A526C54-2038-4DDB-9077-84C80FF069E0}">
  <ds:schemaRefs>
    <ds:schemaRef ds:uri="723a8b7a-cd21-471e-94a6-6be23f24a34b"/>
    <ds:schemaRef ds:uri="http://purl.org/dc/elements/1.1/"/>
    <ds:schemaRef ds:uri="http://purl.org/dc/dcmitype/"/>
    <ds:schemaRef ds:uri="http://schemas.microsoft.com/office/infopath/2007/PartnerControls"/>
    <ds:schemaRef ds:uri="http://schemas.microsoft.com/office/2006/documentManagement/types"/>
    <ds:schemaRef ds:uri="http://www.w3.org/XML/1998/namespace"/>
    <ds:schemaRef ds:uri="http://purl.org/dc/terms/"/>
    <ds:schemaRef ds:uri="http://schemas.microsoft.com/office/2006/metadata/properties"/>
    <ds:schemaRef ds:uri="http://schemas.openxmlformats.org/package/2006/metadata/core-properties"/>
    <ds:schemaRef ds:uri="6093d562-e644-4fa2-a2d5-67c193c082f0"/>
  </ds:schemaRefs>
</ds:datastoreItem>
</file>

<file path=customXml/itemProps3.xml><?xml version="1.0" encoding="utf-8"?>
<ds:datastoreItem xmlns:ds="http://schemas.openxmlformats.org/officeDocument/2006/customXml" ds:itemID="{3CEF8C21-F2F1-4147-93FA-C01CF8FEA34C}">
  <ds:schemaRefs>
    <ds:schemaRef ds:uri="6093d562-e644-4fa2-a2d5-67c193c082f0"/>
    <ds:schemaRef ds:uri="723a8b7a-cd21-471e-94a6-6be23f24a34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4359</TotalTime>
  <Words>687</Words>
  <Application>Microsoft Office PowerPoint</Application>
  <PresentationFormat>Widescreen</PresentationFormat>
  <Paragraphs>78</Paragraphs>
  <Slides>9</Slides>
  <Notes>3</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9</vt:i4>
      </vt:variant>
    </vt:vector>
  </HeadingPairs>
  <TitlesOfParts>
    <vt:vector size="14" baseType="lpstr">
      <vt:lpstr>Arial</vt:lpstr>
      <vt:lpstr>Calibri</vt:lpstr>
      <vt:lpstr>Cover Slide</vt:lpstr>
      <vt:lpstr>Horizontal Theme</vt:lpstr>
      <vt:lpstr>Vertical Theme</vt:lpstr>
      <vt:lpstr>PowerPoint Presentation</vt:lpstr>
      <vt:lpstr>Introduction</vt:lpstr>
      <vt:lpstr>NPRR1234</vt:lpstr>
      <vt:lpstr>NPRR1234 – New Concepts &amp; Significant Changes from NPRR1191</vt:lpstr>
      <vt:lpstr>Modeling of Loads 25 MW or Greater – Additional Details</vt:lpstr>
      <vt:lpstr>PGRR115</vt:lpstr>
      <vt:lpstr>PGRR115 – New Concepts &amp; Significant Changes from PGRR111</vt:lpstr>
      <vt:lpstr>PGRR115 – LLIS Process Flow – High-Level Overview</vt:lpstr>
      <vt:lpstr>PGRR115 – New Concepts &amp; Significant Changes from PGRR111</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Clifton, Suzy</cp:lastModifiedBy>
  <cp:revision>3</cp:revision>
  <cp:lastPrinted>2017-10-10T21:31:05Z</cp:lastPrinted>
  <dcterms:created xsi:type="dcterms:W3CDTF">2016-01-21T15:20:31Z</dcterms:created>
  <dcterms:modified xsi:type="dcterms:W3CDTF">2024-06-04T17:24:08Z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0x010100274409F5E5BB984CA898E4671C979DCF</vt:lpwstr>
  </property>
  <property fmtid="{D5CDD505-2E9C-101B-9397-08002B2CF9AE}" pid="3" name="MSIP_Label_7084cbda-52b8-46fb-a7b7-cb5bd465ed85_Enabled">
    <vt:lpwstr>true</vt:lpwstr>
  </property>
  <property fmtid="{D5CDD505-2E9C-101B-9397-08002B2CF9AE}" pid="4" name="MSIP_Label_7084cbda-52b8-46fb-a7b7-cb5bd465ed85_SetDate">
    <vt:lpwstr>2023-04-04T20:11:08Z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bf2916b5-40d5-464a-a6ad-5ac6ebbcbc61</vt:lpwstr>
  </property>
  <property fmtid="{D5CDD505-2E9C-101B-9397-08002B2CF9AE}" pid="9" name="MSIP_Label_7084cbda-52b8-46fb-a7b7-cb5bd465ed85_ContentBits">
    <vt:lpwstr>0</vt:lpwstr>
  </property>
  <property fmtid="{D5CDD505-2E9C-101B-9397-08002B2CF9AE}" pid="10" name="MediaServiceImageTags">
    <vt:lpwstr/>
  </property>
</Properties>
</file>