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5"/>
  </p:notesMasterIdLst>
  <p:sldIdLst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9D1F7C-511C-4A54-B58E-3F414AC51687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A22FF4-0DAC-415C-BDE2-408A6ADD18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098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A22FF4-0DAC-415C-BDE2-408A6ADD18E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4344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E7FBE-776D-13C5-4735-D676CA7C88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C61433-2C2F-3600-077E-8A3F88A1E3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9B4B4D-9C71-7705-0AE8-E9F4143F9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94BA4-7B0D-4111-BE0E-1775041E835C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64BD2F-2DBB-8146-17F8-46B7E33A6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D39EF1-B4DC-0631-767F-D18B88DB6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BA977-7E5C-402F-85A9-9386813D3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454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76443-3F00-734E-A674-91CB20ABC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711DFE-8587-0CCD-7AC8-B4DDD69E35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E88D58-25AB-0F8B-2E3B-90F043AD5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94BA4-7B0D-4111-BE0E-1775041E835C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B3A2AA-ACEF-BF11-60BE-2BB42167A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760D7B-2A79-E9F1-C697-AC253E42F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BA977-7E5C-402F-85A9-9386813D3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951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A92F68-DA74-1465-F941-F9A5957F2D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961347-B5AC-5A80-4EED-C685B0244B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3DD7FC-5D3C-EB62-F30F-EE3D4DF9D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94BA4-7B0D-4111-BE0E-1775041E835C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0310F9-E23F-3443-D442-98C7E0E7F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E66AB3-31BF-95E2-0FAD-431494A00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BA977-7E5C-402F-85A9-9386813D3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090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DAD357-E7F7-6DDE-5353-2778F57B7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0437A3-5F22-7AB8-CC8C-9FD314C570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93DCC6-C1EE-3036-6A0A-2D6AE06767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94BA4-7B0D-4111-BE0E-1775041E835C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9B5FB4-F8D1-552F-BEBB-CB04DCBCA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D2DFF2-8744-FF90-4384-FC43C4978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BA977-7E5C-402F-85A9-9386813D3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631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ABF7E6-CD05-F8E4-BE85-7ED65BF201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766B5-7E26-2153-A4B8-72DC9EB44A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6F6183-025A-5597-021F-6BC3B8403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94BA4-7B0D-4111-BE0E-1775041E835C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01A7FD-03CF-C958-255C-4CE9E1E2D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ADD87A-D0D3-20B4-8C3B-8333F6ACA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BA977-7E5C-402F-85A9-9386813D3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318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AD972-BE68-88B3-F5EE-32CC92785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D9A1C1-F6C9-5A7B-FD06-45DD37092F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146CAB-9CBC-5BDC-5320-2DB754E9B8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7BE742-67CE-ABC3-B63A-B8137A65A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94BA4-7B0D-4111-BE0E-1775041E835C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41E4AD-D458-4AC5-CBB8-D26F168B0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0C2C84-3F25-B2B2-1299-7A6B1B765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BA977-7E5C-402F-85A9-9386813D3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45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0692FC-5D22-2AA3-66BA-3DEBA787B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1126A7-B166-2C62-6928-66A167DAB7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D017C8-72BA-DC50-BC8E-D7A44A0CAF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774237A-224F-EA22-6B5B-1B082B59AA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FE4B9F-FFF6-A111-DF61-D7A81445D0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CBA645-1696-4724-88CB-767CA0EE4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94BA4-7B0D-4111-BE0E-1775041E835C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E77AF4-00E5-92B9-451A-114BD4766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B6858A-3B9E-9A47-1E19-A4B5B7B3C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BA977-7E5C-402F-85A9-9386813D3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378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A34FD5-03DA-4490-A901-5BD62314D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5D14BE-4B30-94BE-32EE-4005A154A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94BA4-7B0D-4111-BE0E-1775041E835C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4BA1D6-4A7E-615F-55A1-63A8868F3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F28C72-9ABF-BBCA-CD42-8B33AAFC1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BA977-7E5C-402F-85A9-9386813D3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118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70FFB6-A917-C5BB-4651-802D12CC9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94BA4-7B0D-4111-BE0E-1775041E835C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E5BEFB-F94B-189D-9A18-8F36C6C44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77ECB6-8670-DE0D-C00B-141DC03EE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BA977-7E5C-402F-85A9-9386813D3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658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4087A-F11E-E119-E5B5-AA48A7F92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CD1E96-5158-0C8A-2347-9D70D009F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AE7678-8510-D379-078D-8DDCADFFB3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70C194-68EF-B245-FD95-A3259530B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94BA4-7B0D-4111-BE0E-1775041E835C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A113EA-45B4-C07D-FE64-C8D6A94B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F3BDF4-85DC-7DFE-4725-909630228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BA977-7E5C-402F-85A9-9386813D3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778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DCBE4-3044-28A5-8F53-D7BB73807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F666C2-8CCC-F7A2-2C60-AB164C3AED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31ED5F-2CD6-4643-7198-9DC273BA88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2E79BF-9969-D255-3F0B-6787900E8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94BA4-7B0D-4111-BE0E-1775041E835C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00098C-C065-5166-0592-4DF713440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F3A002-34C8-08FB-C70E-09F8A950B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BA977-7E5C-402F-85A9-9386813D3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610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428E4C-62BA-B785-76CD-C0D0FE001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B8B7BB-C1A6-C84D-ACBD-F76D949F0E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70CA2D-AC8E-24D3-115C-B797FE8833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94BA4-7B0D-4111-BE0E-1775041E835C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44D9D-A59E-1F27-B94D-4F558D4A6B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B88EA6-1183-7C2B-3AFC-FE922E6FED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1BA977-7E5C-402F-85A9-9386813D3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682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7">
            <a:extLst>
              <a:ext uri="{FF2B5EF4-FFF2-40B4-BE49-F238E27FC236}">
                <a16:creationId xmlns:a16="http://schemas.microsoft.com/office/drawing/2014/main" id="{7C1E5815-D54C-487F-A054-6D4930ADE3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3039950-C84E-C04F-22B1-FD18BFB41E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2857" y="369359"/>
            <a:ext cx="5641093" cy="6119282"/>
          </a:xfrm>
          <a:prstGeom prst="rect">
            <a:avLst/>
          </a:prstGeom>
        </p:spPr>
      </p:pic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36F0DFD-0954-464F-BF12-DD2E6F6E03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208496" y="0"/>
            <a:ext cx="1983504" cy="6858000"/>
          </a:xfrm>
          <a:custGeom>
            <a:avLst/>
            <a:gdLst>
              <a:gd name="connsiteX0" fmla="*/ 0 w 1983504"/>
              <a:gd name="connsiteY0" fmla="*/ 0 h 6858000"/>
              <a:gd name="connsiteX1" fmla="*/ 1376658 w 1983504"/>
              <a:gd name="connsiteY1" fmla="*/ 0 h 6858000"/>
              <a:gd name="connsiteX2" fmla="*/ 1690650 w 1983504"/>
              <a:gd name="connsiteY2" fmla="*/ 110269 h 6858000"/>
              <a:gd name="connsiteX3" fmla="*/ 1645361 w 1983504"/>
              <a:gd name="connsiteY3" fmla="*/ 135168 h 6858000"/>
              <a:gd name="connsiteX4" fmla="*/ 1373640 w 1983504"/>
              <a:gd name="connsiteY4" fmla="*/ 71141 h 6858000"/>
              <a:gd name="connsiteX5" fmla="*/ 1319295 w 1983504"/>
              <a:gd name="connsiteY5" fmla="*/ 88927 h 6858000"/>
              <a:gd name="connsiteX6" fmla="*/ 1346468 w 1983504"/>
              <a:gd name="connsiteY6" fmla="*/ 163625 h 6858000"/>
              <a:gd name="connsiteX7" fmla="*/ 1464213 w 1983504"/>
              <a:gd name="connsiteY7" fmla="*/ 192082 h 6858000"/>
              <a:gd name="connsiteX8" fmla="*/ 1648381 w 1983504"/>
              <a:gd name="connsiteY8" fmla="*/ 373491 h 6858000"/>
              <a:gd name="connsiteX9" fmla="*/ 1370620 w 1983504"/>
              <a:gd name="connsiteY9" fmla="*/ 352148 h 6858000"/>
              <a:gd name="connsiteX10" fmla="*/ 1322314 w 1983504"/>
              <a:gd name="connsiteY10" fmla="*/ 394834 h 6858000"/>
              <a:gd name="connsiteX11" fmla="*/ 1304199 w 1983504"/>
              <a:gd name="connsiteY11" fmla="*/ 451747 h 6858000"/>
              <a:gd name="connsiteX12" fmla="*/ 1222682 w 1983504"/>
              <a:gd name="connsiteY12" fmla="*/ 359262 h 6858000"/>
              <a:gd name="connsiteX13" fmla="*/ 1153242 w 1983504"/>
              <a:gd name="connsiteY13" fmla="*/ 334364 h 6858000"/>
              <a:gd name="connsiteX14" fmla="*/ 1132108 w 1983504"/>
              <a:gd name="connsiteY14" fmla="*/ 416176 h 6858000"/>
              <a:gd name="connsiteX15" fmla="*/ 1195509 w 1983504"/>
              <a:gd name="connsiteY15" fmla="*/ 505101 h 6858000"/>
              <a:gd name="connsiteX16" fmla="*/ 1364582 w 1983504"/>
              <a:gd name="connsiteY16" fmla="*/ 558458 h 6858000"/>
              <a:gd name="connsiteX17" fmla="*/ 1183434 w 1983504"/>
              <a:gd name="connsiteY17" fmla="*/ 558458 h 6858000"/>
              <a:gd name="connsiteX18" fmla="*/ 975114 w 1983504"/>
              <a:gd name="connsiteY18" fmla="*/ 522887 h 6858000"/>
              <a:gd name="connsiteX19" fmla="*/ 754716 w 1983504"/>
              <a:gd name="connsiteY19" fmla="*/ 533558 h 6858000"/>
              <a:gd name="connsiteX20" fmla="*/ 546395 w 1983504"/>
              <a:gd name="connsiteY20" fmla="*/ 462417 h 6858000"/>
              <a:gd name="connsiteX21" fmla="*/ 335056 w 1983504"/>
              <a:gd name="connsiteY21" fmla="*/ 465975 h 6858000"/>
              <a:gd name="connsiteX22" fmla="*/ 1270988 w 1983504"/>
              <a:gd name="connsiteY22" fmla="*/ 910606 h 6858000"/>
              <a:gd name="connsiteX23" fmla="*/ 1225701 w 1983504"/>
              <a:gd name="connsiteY23" fmla="*/ 921277 h 6858000"/>
              <a:gd name="connsiteX24" fmla="*/ 1165318 w 1983504"/>
              <a:gd name="connsiteY24" fmla="*/ 949734 h 6858000"/>
              <a:gd name="connsiteX25" fmla="*/ 1210606 w 1983504"/>
              <a:gd name="connsiteY25" fmla="*/ 1006647 h 6858000"/>
              <a:gd name="connsiteX26" fmla="*/ 1455156 w 1983504"/>
              <a:gd name="connsiteY26" fmla="*/ 1113358 h 6858000"/>
              <a:gd name="connsiteX27" fmla="*/ 1515538 w 1983504"/>
              <a:gd name="connsiteY27" fmla="*/ 1220069 h 6858000"/>
              <a:gd name="connsiteX28" fmla="*/ 1440060 w 1983504"/>
              <a:gd name="connsiteY28" fmla="*/ 1209399 h 6858000"/>
              <a:gd name="connsiteX29" fmla="*/ 1373640 w 1983504"/>
              <a:gd name="connsiteY29" fmla="*/ 1230741 h 6858000"/>
              <a:gd name="connsiteX30" fmla="*/ 1400810 w 1983504"/>
              <a:gd name="connsiteY30" fmla="*/ 1365909 h 6858000"/>
              <a:gd name="connsiteX31" fmla="*/ 1748012 w 1983504"/>
              <a:gd name="connsiteY31" fmla="*/ 1540204 h 6858000"/>
              <a:gd name="connsiteX32" fmla="*/ 1778203 w 1983504"/>
              <a:gd name="connsiteY32" fmla="*/ 1597117 h 6858000"/>
              <a:gd name="connsiteX33" fmla="*/ 1735936 w 1983504"/>
              <a:gd name="connsiteY33" fmla="*/ 1636245 h 6858000"/>
              <a:gd name="connsiteX34" fmla="*/ 1624228 w 1983504"/>
              <a:gd name="connsiteY34" fmla="*/ 1657587 h 6858000"/>
              <a:gd name="connsiteX35" fmla="*/ 1781223 w 1983504"/>
              <a:gd name="connsiteY35" fmla="*/ 1849668 h 6858000"/>
              <a:gd name="connsiteX36" fmla="*/ 1838587 w 1983504"/>
              <a:gd name="connsiteY36" fmla="*/ 1903025 h 6858000"/>
              <a:gd name="connsiteX37" fmla="*/ 1938218 w 1983504"/>
              <a:gd name="connsiteY37" fmla="*/ 1984836 h 6858000"/>
              <a:gd name="connsiteX38" fmla="*/ 1938218 w 1983504"/>
              <a:gd name="connsiteY38" fmla="*/ 2013292 h 6858000"/>
              <a:gd name="connsiteX39" fmla="*/ 1805376 w 1983504"/>
              <a:gd name="connsiteY39" fmla="*/ 2102219 h 6858000"/>
              <a:gd name="connsiteX40" fmla="*/ 1563844 w 1983504"/>
              <a:gd name="connsiteY40" fmla="*/ 2077320 h 6858000"/>
              <a:gd name="connsiteX41" fmla="*/ 1920104 w 1983504"/>
              <a:gd name="connsiteY41" fmla="*/ 2208931 h 6858000"/>
              <a:gd name="connsiteX42" fmla="*/ 766792 w 1983504"/>
              <a:gd name="connsiteY42" fmla="*/ 1892353 h 6858000"/>
              <a:gd name="connsiteX43" fmla="*/ 839252 w 1983504"/>
              <a:gd name="connsiteY43" fmla="*/ 1974165 h 6858000"/>
              <a:gd name="connsiteX44" fmla="*/ 1243816 w 1983504"/>
              <a:gd name="connsiteY44" fmla="*/ 2191146 h 6858000"/>
              <a:gd name="connsiteX45" fmla="*/ 1358543 w 1983504"/>
              <a:gd name="connsiteY45" fmla="*/ 2326314 h 6858000"/>
              <a:gd name="connsiteX46" fmla="*/ 1479310 w 1983504"/>
              <a:gd name="connsiteY46" fmla="*/ 2401012 h 6858000"/>
              <a:gd name="connsiteX47" fmla="*/ 1648381 w 1983504"/>
              <a:gd name="connsiteY47" fmla="*/ 2401012 h 6858000"/>
              <a:gd name="connsiteX48" fmla="*/ 1769146 w 1983504"/>
              <a:gd name="connsiteY48" fmla="*/ 2518395 h 6858000"/>
              <a:gd name="connsiteX49" fmla="*/ 1645361 w 1983504"/>
              <a:gd name="connsiteY49" fmla="*/ 2543294 h 6858000"/>
              <a:gd name="connsiteX50" fmla="*/ 1500444 w 1983504"/>
              <a:gd name="connsiteY50" fmla="*/ 2525509 h 6858000"/>
              <a:gd name="connsiteX51" fmla="*/ 1337410 w 1983504"/>
              <a:gd name="connsiteY51" fmla="*/ 2564636 h 6858000"/>
              <a:gd name="connsiteX52" fmla="*/ 1186452 w 1983504"/>
              <a:gd name="connsiteY52" fmla="*/ 2532623 h 6858000"/>
              <a:gd name="connsiteX53" fmla="*/ 1005304 w 1983504"/>
              <a:gd name="connsiteY53" fmla="*/ 2553965 h 6858000"/>
              <a:gd name="connsiteX54" fmla="*/ 947940 w 1983504"/>
              <a:gd name="connsiteY54" fmla="*/ 2692689 h 6858000"/>
              <a:gd name="connsiteX55" fmla="*/ 929826 w 1983504"/>
              <a:gd name="connsiteY55" fmla="*/ 2703362 h 6858000"/>
              <a:gd name="connsiteX56" fmla="*/ 594701 w 1983504"/>
              <a:gd name="connsiteY56" fmla="*/ 2923898 h 6858000"/>
              <a:gd name="connsiteX57" fmla="*/ 501108 w 1983504"/>
              <a:gd name="connsiteY57" fmla="*/ 2941684 h 6858000"/>
              <a:gd name="connsiteX58" fmla="*/ 1053610 w 1983504"/>
              <a:gd name="connsiteY58" fmla="*/ 3329402 h 6858000"/>
              <a:gd name="connsiteX59" fmla="*/ 682256 w 1983504"/>
              <a:gd name="connsiteY59" fmla="*/ 3229805 h 6858000"/>
              <a:gd name="connsiteX60" fmla="*/ 630932 w 1983504"/>
              <a:gd name="connsiteY60" fmla="*/ 3393429 h 6858000"/>
              <a:gd name="connsiteX61" fmla="*/ 806041 w 1983504"/>
              <a:gd name="connsiteY61" fmla="*/ 3539269 h 6858000"/>
              <a:gd name="connsiteX62" fmla="*/ 869444 w 1983504"/>
              <a:gd name="connsiteY62" fmla="*/ 3827390 h 6858000"/>
              <a:gd name="connsiteX63" fmla="*/ 839252 w 1983504"/>
              <a:gd name="connsiteY63" fmla="*/ 4090612 h 6858000"/>
              <a:gd name="connsiteX64" fmla="*/ 763774 w 1983504"/>
              <a:gd name="connsiteY64" fmla="*/ 4172424 h 6858000"/>
              <a:gd name="connsiteX65" fmla="*/ 655085 w 1983504"/>
              <a:gd name="connsiteY65" fmla="*/ 4321821 h 6858000"/>
              <a:gd name="connsiteX66" fmla="*/ 588662 w 1983504"/>
              <a:gd name="connsiteY66" fmla="*/ 4414305 h 6858000"/>
              <a:gd name="connsiteX67" fmla="*/ 356189 w 1983504"/>
              <a:gd name="connsiteY67" fmla="*/ 4378734 h 6858000"/>
              <a:gd name="connsiteX68" fmla="*/ 667160 w 1983504"/>
              <a:gd name="connsiteY68" fmla="*/ 4613499 h 6858000"/>
              <a:gd name="connsiteX69" fmla="*/ 416573 w 1983504"/>
              <a:gd name="connsiteY69" fmla="*/ 4585042 h 6858000"/>
              <a:gd name="connsiteX70" fmla="*/ 335056 w 1983504"/>
              <a:gd name="connsiteY70" fmla="*/ 4602828 h 6858000"/>
              <a:gd name="connsiteX71" fmla="*/ 380342 w 1983504"/>
              <a:gd name="connsiteY71" fmla="*/ 4677526 h 6858000"/>
              <a:gd name="connsiteX72" fmla="*/ 564510 w 1983504"/>
              <a:gd name="connsiteY72" fmla="*/ 4805580 h 6858000"/>
              <a:gd name="connsiteX73" fmla="*/ 944922 w 1983504"/>
              <a:gd name="connsiteY73" fmla="*/ 5154171 h 6858000"/>
              <a:gd name="connsiteX74" fmla="*/ 576586 w 1983504"/>
              <a:gd name="connsiteY74" fmla="*/ 4994104 h 6858000"/>
              <a:gd name="connsiteX75" fmla="*/ 963036 w 1983504"/>
              <a:gd name="connsiteY75" fmla="*/ 5353367 h 6858000"/>
              <a:gd name="connsiteX76" fmla="*/ 1047572 w 1983504"/>
              <a:gd name="connsiteY76" fmla="*/ 5474306 h 6858000"/>
              <a:gd name="connsiteX77" fmla="*/ 1222682 w 1983504"/>
              <a:gd name="connsiteY77" fmla="*/ 5769542 h 6858000"/>
              <a:gd name="connsiteX78" fmla="*/ 1213626 w 1983504"/>
              <a:gd name="connsiteY78" fmla="*/ 5801555 h 6858000"/>
              <a:gd name="connsiteX79" fmla="*/ 1014361 w 1983504"/>
              <a:gd name="connsiteY79" fmla="*/ 5755314 h 6858000"/>
              <a:gd name="connsiteX80" fmla="*/ 1274008 w 1983504"/>
              <a:gd name="connsiteY80" fmla="*/ 6004307 h 6858000"/>
              <a:gd name="connsiteX81" fmla="*/ 1542711 w 1983504"/>
              <a:gd name="connsiteY81" fmla="*/ 6196388 h 6858000"/>
              <a:gd name="connsiteX82" fmla="*/ 1352504 w 1983504"/>
              <a:gd name="connsiteY82" fmla="*/ 6167932 h 6858000"/>
              <a:gd name="connsiteX83" fmla="*/ 1089840 w 1983504"/>
              <a:gd name="connsiteY83" fmla="*/ 6057663 h 6858000"/>
              <a:gd name="connsiteX84" fmla="*/ 999266 w 1983504"/>
              <a:gd name="connsiteY84" fmla="*/ 6100347 h 6858000"/>
              <a:gd name="connsiteX85" fmla="*/ 1246836 w 1983504"/>
              <a:gd name="connsiteY85" fmla="*/ 6281757 h 6858000"/>
              <a:gd name="connsiteX86" fmla="*/ 1388735 w 1983504"/>
              <a:gd name="connsiteY86" fmla="*/ 6367127 h 6858000"/>
              <a:gd name="connsiteX87" fmla="*/ 1446099 w 1983504"/>
              <a:gd name="connsiteY87" fmla="*/ 6431153 h 6858000"/>
              <a:gd name="connsiteX88" fmla="*/ 1609132 w 1983504"/>
              <a:gd name="connsiteY88" fmla="*/ 6658805 h 6858000"/>
              <a:gd name="connsiteX89" fmla="*/ 1983504 w 1983504"/>
              <a:gd name="connsiteY89" fmla="*/ 6858000 h 6858000"/>
              <a:gd name="connsiteX90" fmla="*/ 0 w 1983504"/>
              <a:gd name="connsiteY9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1983504" h="6858000">
                <a:moveTo>
                  <a:pt x="0" y="0"/>
                </a:moveTo>
                <a:lnTo>
                  <a:pt x="1376658" y="0"/>
                </a:lnTo>
                <a:cubicBezTo>
                  <a:pt x="1482328" y="35571"/>
                  <a:pt x="1584980" y="78255"/>
                  <a:pt x="1690650" y="110269"/>
                </a:cubicBezTo>
                <a:cubicBezTo>
                  <a:pt x="1675553" y="145839"/>
                  <a:pt x="1660458" y="138725"/>
                  <a:pt x="1645361" y="135168"/>
                </a:cubicBezTo>
                <a:cubicBezTo>
                  <a:pt x="1554788" y="120941"/>
                  <a:pt x="1461194" y="110269"/>
                  <a:pt x="1373640" y="71141"/>
                </a:cubicBezTo>
                <a:cubicBezTo>
                  <a:pt x="1352504" y="64027"/>
                  <a:pt x="1328352" y="64027"/>
                  <a:pt x="1319295" y="88927"/>
                </a:cubicBezTo>
                <a:cubicBezTo>
                  <a:pt x="1304199" y="124497"/>
                  <a:pt x="1325332" y="145839"/>
                  <a:pt x="1346468" y="163625"/>
                </a:cubicBezTo>
                <a:cubicBezTo>
                  <a:pt x="1382696" y="195638"/>
                  <a:pt x="1424964" y="188525"/>
                  <a:pt x="1464213" y="192082"/>
                </a:cubicBezTo>
                <a:cubicBezTo>
                  <a:pt x="1572902" y="209867"/>
                  <a:pt x="1624228" y="259665"/>
                  <a:pt x="1648381" y="373491"/>
                </a:cubicBezTo>
                <a:cubicBezTo>
                  <a:pt x="1554788" y="327250"/>
                  <a:pt x="1461194" y="384162"/>
                  <a:pt x="1370620" y="352148"/>
                </a:cubicBezTo>
                <a:cubicBezTo>
                  <a:pt x="1346468" y="345034"/>
                  <a:pt x="1310237" y="355706"/>
                  <a:pt x="1322314" y="394834"/>
                </a:cubicBezTo>
                <a:cubicBezTo>
                  <a:pt x="1334390" y="430405"/>
                  <a:pt x="1373640" y="458860"/>
                  <a:pt x="1304199" y="451747"/>
                </a:cubicBezTo>
                <a:cubicBezTo>
                  <a:pt x="1252873" y="448189"/>
                  <a:pt x="1237778" y="405504"/>
                  <a:pt x="1222682" y="359262"/>
                </a:cubicBezTo>
                <a:cubicBezTo>
                  <a:pt x="1210606" y="334364"/>
                  <a:pt x="1177395" y="320135"/>
                  <a:pt x="1153242" y="334364"/>
                </a:cubicBezTo>
                <a:cubicBezTo>
                  <a:pt x="1123051" y="348592"/>
                  <a:pt x="1132108" y="387720"/>
                  <a:pt x="1132108" y="416176"/>
                </a:cubicBezTo>
                <a:cubicBezTo>
                  <a:pt x="1129088" y="469532"/>
                  <a:pt x="1153242" y="494431"/>
                  <a:pt x="1195509" y="505101"/>
                </a:cubicBezTo>
                <a:cubicBezTo>
                  <a:pt x="1246836" y="519330"/>
                  <a:pt x="1298160" y="537116"/>
                  <a:pt x="1364582" y="558458"/>
                </a:cubicBezTo>
                <a:cubicBezTo>
                  <a:pt x="1292122" y="594028"/>
                  <a:pt x="1237778" y="586915"/>
                  <a:pt x="1183434" y="558458"/>
                </a:cubicBezTo>
                <a:cubicBezTo>
                  <a:pt x="1117012" y="526444"/>
                  <a:pt x="1029458" y="483759"/>
                  <a:pt x="975114" y="522887"/>
                </a:cubicBezTo>
                <a:cubicBezTo>
                  <a:pt x="893597" y="579800"/>
                  <a:pt x="827176" y="544229"/>
                  <a:pt x="754716" y="533558"/>
                </a:cubicBezTo>
                <a:cubicBezTo>
                  <a:pt x="603758" y="512216"/>
                  <a:pt x="697352" y="480203"/>
                  <a:pt x="546395" y="462417"/>
                </a:cubicBezTo>
                <a:cubicBezTo>
                  <a:pt x="486012" y="455303"/>
                  <a:pt x="422610" y="426847"/>
                  <a:pt x="335056" y="465975"/>
                </a:cubicBezTo>
                <a:cubicBezTo>
                  <a:pt x="730563" y="672284"/>
                  <a:pt x="917750" y="658055"/>
                  <a:pt x="1270988" y="910606"/>
                </a:cubicBezTo>
                <a:cubicBezTo>
                  <a:pt x="1255893" y="935506"/>
                  <a:pt x="1240798" y="924835"/>
                  <a:pt x="1225701" y="921277"/>
                </a:cubicBezTo>
                <a:cubicBezTo>
                  <a:pt x="1201548" y="917720"/>
                  <a:pt x="1171356" y="903491"/>
                  <a:pt x="1165318" y="949734"/>
                </a:cubicBezTo>
                <a:cubicBezTo>
                  <a:pt x="1162298" y="985305"/>
                  <a:pt x="1180415" y="1003089"/>
                  <a:pt x="1210606" y="1006647"/>
                </a:cubicBezTo>
                <a:cubicBezTo>
                  <a:pt x="1298160" y="1020875"/>
                  <a:pt x="1376658" y="1070674"/>
                  <a:pt x="1455156" y="1113358"/>
                </a:cubicBezTo>
                <a:cubicBezTo>
                  <a:pt x="1491385" y="1131144"/>
                  <a:pt x="1530634" y="1156043"/>
                  <a:pt x="1515538" y="1220069"/>
                </a:cubicBezTo>
                <a:cubicBezTo>
                  <a:pt x="1485348" y="1237855"/>
                  <a:pt x="1464213" y="1212955"/>
                  <a:pt x="1440060" y="1209399"/>
                </a:cubicBezTo>
                <a:cubicBezTo>
                  <a:pt x="1415907" y="1205842"/>
                  <a:pt x="1358543" y="1220069"/>
                  <a:pt x="1373640" y="1230741"/>
                </a:cubicBezTo>
                <a:cubicBezTo>
                  <a:pt x="1443080" y="1269868"/>
                  <a:pt x="1316276" y="1365909"/>
                  <a:pt x="1400810" y="1365909"/>
                </a:cubicBezTo>
                <a:cubicBezTo>
                  <a:pt x="1539691" y="1365909"/>
                  <a:pt x="1615170" y="1536647"/>
                  <a:pt x="1748012" y="1540204"/>
                </a:cubicBezTo>
                <a:cubicBezTo>
                  <a:pt x="1769146" y="1540204"/>
                  <a:pt x="1778203" y="1572219"/>
                  <a:pt x="1778203" y="1597117"/>
                </a:cubicBezTo>
                <a:cubicBezTo>
                  <a:pt x="1778203" y="1629132"/>
                  <a:pt x="1757070" y="1632688"/>
                  <a:pt x="1735936" y="1636245"/>
                </a:cubicBezTo>
                <a:cubicBezTo>
                  <a:pt x="1702725" y="1639802"/>
                  <a:pt x="1666496" y="1597117"/>
                  <a:pt x="1624228" y="1657587"/>
                </a:cubicBezTo>
                <a:cubicBezTo>
                  <a:pt x="1702725" y="1693158"/>
                  <a:pt x="1784242" y="1728729"/>
                  <a:pt x="1781223" y="1849668"/>
                </a:cubicBezTo>
                <a:cubicBezTo>
                  <a:pt x="1781223" y="1881683"/>
                  <a:pt x="1814434" y="1895910"/>
                  <a:pt x="1838587" y="1903025"/>
                </a:cubicBezTo>
                <a:cubicBezTo>
                  <a:pt x="1880854" y="1917252"/>
                  <a:pt x="1914065" y="1938595"/>
                  <a:pt x="1938218" y="1984836"/>
                </a:cubicBezTo>
                <a:cubicBezTo>
                  <a:pt x="1938218" y="1995507"/>
                  <a:pt x="1938218" y="2002622"/>
                  <a:pt x="1938218" y="2013292"/>
                </a:cubicBezTo>
                <a:cubicBezTo>
                  <a:pt x="1932180" y="2123562"/>
                  <a:pt x="1871798" y="2120004"/>
                  <a:pt x="1805376" y="2102219"/>
                </a:cubicBezTo>
                <a:cubicBezTo>
                  <a:pt x="1726878" y="2080877"/>
                  <a:pt x="1648381" y="2038192"/>
                  <a:pt x="1563844" y="2077320"/>
                </a:cubicBezTo>
                <a:cubicBezTo>
                  <a:pt x="1681592" y="2130676"/>
                  <a:pt x="1811414" y="2134233"/>
                  <a:pt x="1920104" y="2208931"/>
                </a:cubicBezTo>
                <a:cubicBezTo>
                  <a:pt x="1515538" y="2223159"/>
                  <a:pt x="1159280" y="1984836"/>
                  <a:pt x="766792" y="1892353"/>
                </a:cubicBezTo>
                <a:cubicBezTo>
                  <a:pt x="778869" y="1952823"/>
                  <a:pt x="812080" y="1967051"/>
                  <a:pt x="839252" y="1974165"/>
                </a:cubicBezTo>
                <a:cubicBezTo>
                  <a:pt x="984170" y="2020407"/>
                  <a:pt x="1110974" y="2112891"/>
                  <a:pt x="1243816" y="2191146"/>
                </a:cubicBezTo>
                <a:cubicBezTo>
                  <a:pt x="1298160" y="2223159"/>
                  <a:pt x="1337410" y="2258731"/>
                  <a:pt x="1358543" y="2326314"/>
                </a:cubicBezTo>
                <a:cubicBezTo>
                  <a:pt x="1376658" y="2390340"/>
                  <a:pt x="1412888" y="2418796"/>
                  <a:pt x="1479310" y="2401012"/>
                </a:cubicBezTo>
                <a:cubicBezTo>
                  <a:pt x="1533654" y="2386784"/>
                  <a:pt x="1591018" y="2393898"/>
                  <a:pt x="1648381" y="2401012"/>
                </a:cubicBezTo>
                <a:cubicBezTo>
                  <a:pt x="1711782" y="2408126"/>
                  <a:pt x="1784242" y="2479267"/>
                  <a:pt x="1769146" y="2518395"/>
                </a:cubicBezTo>
                <a:cubicBezTo>
                  <a:pt x="1738956" y="2582422"/>
                  <a:pt x="1687630" y="2550408"/>
                  <a:pt x="1645361" y="2543294"/>
                </a:cubicBezTo>
                <a:cubicBezTo>
                  <a:pt x="1594036" y="2536181"/>
                  <a:pt x="1500444" y="2518395"/>
                  <a:pt x="1500444" y="2525509"/>
                </a:cubicBezTo>
                <a:cubicBezTo>
                  <a:pt x="1467232" y="2685576"/>
                  <a:pt x="1391754" y="2564636"/>
                  <a:pt x="1337410" y="2564636"/>
                </a:cubicBezTo>
                <a:cubicBezTo>
                  <a:pt x="1286084" y="2564636"/>
                  <a:pt x="1234759" y="2546851"/>
                  <a:pt x="1186452" y="2532623"/>
                </a:cubicBezTo>
                <a:cubicBezTo>
                  <a:pt x="1123051" y="2514837"/>
                  <a:pt x="1065688" y="2546851"/>
                  <a:pt x="1005304" y="2553965"/>
                </a:cubicBezTo>
                <a:cubicBezTo>
                  <a:pt x="950960" y="2561080"/>
                  <a:pt x="981150" y="2653563"/>
                  <a:pt x="947940" y="2692689"/>
                </a:cubicBezTo>
                <a:cubicBezTo>
                  <a:pt x="941903" y="2703362"/>
                  <a:pt x="935864" y="2703362"/>
                  <a:pt x="929826" y="2703362"/>
                </a:cubicBezTo>
                <a:cubicBezTo>
                  <a:pt x="911711" y="2980812"/>
                  <a:pt x="594701" y="2913227"/>
                  <a:pt x="594701" y="2923898"/>
                </a:cubicBezTo>
                <a:cubicBezTo>
                  <a:pt x="567529" y="2941684"/>
                  <a:pt x="534318" y="2899000"/>
                  <a:pt x="501108" y="2941684"/>
                </a:cubicBezTo>
                <a:cubicBezTo>
                  <a:pt x="643007" y="3137322"/>
                  <a:pt x="860386" y="3183563"/>
                  <a:pt x="1053610" y="3329402"/>
                </a:cubicBezTo>
                <a:cubicBezTo>
                  <a:pt x="893597" y="3379202"/>
                  <a:pt x="800002" y="3208463"/>
                  <a:pt x="682256" y="3229805"/>
                </a:cubicBezTo>
                <a:cubicBezTo>
                  <a:pt x="624893" y="3283162"/>
                  <a:pt x="796984" y="3368530"/>
                  <a:pt x="630932" y="3393429"/>
                </a:cubicBezTo>
                <a:cubicBezTo>
                  <a:pt x="703390" y="3439672"/>
                  <a:pt x="754716" y="3485914"/>
                  <a:pt x="806041" y="3539269"/>
                </a:cubicBezTo>
                <a:cubicBezTo>
                  <a:pt x="893597" y="3635309"/>
                  <a:pt x="911711" y="3699337"/>
                  <a:pt x="869444" y="3827390"/>
                </a:cubicBezTo>
                <a:cubicBezTo>
                  <a:pt x="842270" y="3912759"/>
                  <a:pt x="803022" y="3991015"/>
                  <a:pt x="839252" y="4090612"/>
                </a:cubicBezTo>
                <a:cubicBezTo>
                  <a:pt x="863405" y="4158196"/>
                  <a:pt x="854347" y="4204438"/>
                  <a:pt x="763774" y="4172424"/>
                </a:cubicBezTo>
                <a:cubicBezTo>
                  <a:pt x="667160" y="4140411"/>
                  <a:pt x="630932" y="4200882"/>
                  <a:pt x="655085" y="4321821"/>
                </a:cubicBezTo>
                <a:cubicBezTo>
                  <a:pt x="670179" y="4400076"/>
                  <a:pt x="655085" y="4424975"/>
                  <a:pt x="588662" y="4414305"/>
                </a:cubicBezTo>
                <a:cubicBezTo>
                  <a:pt x="516204" y="4403633"/>
                  <a:pt x="446764" y="4353835"/>
                  <a:pt x="356189" y="4378734"/>
                </a:cubicBezTo>
                <a:cubicBezTo>
                  <a:pt x="428648" y="4521016"/>
                  <a:pt x="582626" y="4478331"/>
                  <a:pt x="667160" y="4613499"/>
                </a:cubicBezTo>
                <a:cubicBezTo>
                  <a:pt x="567529" y="4613499"/>
                  <a:pt x="489031" y="4613499"/>
                  <a:pt x="416573" y="4585042"/>
                </a:cubicBezTo>
                <a:cubicBezTo>
                  <a:pt x="386381" y="4574373"/>
                  <a:pt x="353170" y="4560144"/>
                  <a:pt x="335056" y="4602828"/>
                </a:cubicBezTo>
                <a:cubicBezTo>
                  <a:pt x="313920" y="4652628"/>
                  <a:pt x="356189" y="4670412"/>
                  <a:pt x="380342" y="4677526"/>
                </a:cubicBezTo>
                <a:cubicBezTo>
                  <a:pt x="449784" y="4702425"/>
                  <a:pt x="504126" y="4759339"/>
                  <a:pt x="564510" y="4805580"/>
                </a:cubicBezTo>
                <a:cubicBezTo>
                  <a:pt x="694332" y="4905177"/>
                  <a:pt x="836233" y="4990547"/>
                  <a:pt x="944922" y="5154171"/>
                </a:cubicBezTo>
                <a:cubicBezTo>
                  <a:pt x="809060" y="5111487"/>
                  <a:pt x="706410" y="5011889"/>
                  <a:pt x="576586" y="4994104"/>
                </a:cubicBezTo>
                <a:cubicBezTo>
                  <a:pt x="688296" y="5143500"/>
                  <a:pt x="830194" y="5243097"/>
                  <a:pt x="963036" y="5353367"/>
                </a:cubicBezTo>
                <a:cubicBezTo>
                  <a:pt x="1002286" y="5385379"/>
                  <a:pt x="1041534" y="5406721"/>
                  <a:pt x="1047572" y="5474306"/>
                </a:cubicBezTo>
                <a:cubicBezTo>
                  <a:pt x="1065688" y="5605917"/>
                  <a:pt x="1113992" y="5712629"/>
                  <a:pt x="1222682" y="5769542"/>
                </a:cubicBezTo>
                <a:cubicBezTo>
                  <a:pt x="1222682" y="5769542"/>
                  <a:pt x="1216644" y="5790884"/>
                  <a:pt x="1213626" y="5801555"/>
                </a:cubicBezTo>
                <a:cubicBezTo>
                  <a:pt x="1147203" y="5805112"/>
                  <a:pt x="1095878" y="5726858"/>
                  <a:pt x="1014361" y="5755314"/>
                </a:cubicBezTo>
                <a:cubicBezTo>
                  <a:pt x="1095878" y="5862025"/>
                  <a:pt x="1162298" y="5954508"/>
                  <a:pt x="1274008" y="6004307"/>
                </a:cubicBezTo>
                <a:cubicBezTo>
                  <a:pt x="1364582" y="6043434"/>
                  <a:pt x="1476290" y="6068335"/>
                  <a:pt x="1542711" y="6196388"/>
                </a:cubicBezTo>
                <a:cubicBezTo>
                  <a:pt x="1467232" y="6221287"/>
                  <a:pt x="1409868" y="6189274"/>
                  <a:pt x="1352504" y="6167932"/>
                </a:cubicBezTo>
                <a:cubicBezTo>
                  <a:pt x="1264950" y="6132361"/>
                  <a:pt x="1177395" y="6093234"/>
                  <a:pt x="1089840" y="6057663"/>
                </a:cubicBezTo>
                <a:cubicBezTo>
                  <a:pt x="1056628" y="6043434"/>
                  <a:pt x="1020400" y="6036320"/>
                  <a:pt x="999266" y="6100347"/>
                </a:cubicBezTo>
                <a:cubicBezTo>
                  <a:pt x="1110974" y="6114575"/>
                  <a:pt x="1177395" y="6199945"/>
                  <a:pt x="1246836" y="6281757"/>
                </a:cubicBezTo>
                <a:cubicBezTo>
                  <a:pt x="1286084" y="6327999"/>
                  <a:pt x="1319295" y="6388469"/>
                  <a:pt x="1388735" y="6367127"/>
                </a:cubicBezTo>
                <a:cubicBezTo>
                  <a:pt x="1424964" y="6356456"/>
                  <a:pt x="1449118" y="6388469"/>
                  <a:pt x="1446099" y="6431153"/>
                </a:cubicBezTo>
                <a:cubicBezTo>
                  <a:pt x="1431002" y="6580550"/>
                  <a:pt x="1518558" y="6630349"/>
                  <a:pt x="1609132" y="6658805"/>
                </a:cubicBezTo>
                <a:cubicBezTo>
                  <a:pt x="1741974" y="6701489"/>
                  <a:pt x="1859720" y="6786859"/>
                  <a:pt x="1983504" y="6858000"/>
                </a:cubicBezTo>
                <a:lnTo>
                  <a:pt x="0" y="6858000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127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jUwYzMxODI0LTA3ODAtNDkxMC04N2QxLWVhYWZmZDE4MmQ0MiIgdmFsdWU9IiIgeG1sbnM9Imh0dHA6Ly93d3cuYm9sZG9uamFtZXMuY29tLzIwMDgvMDEvc2llL2ludGVybmFsL2xhYmVsIiAvPjxlbGVtZW50IHVpZD0iZDE0ZjVjMzYtZjQ0YS00MzE1LWI0MzgtMDA1Y2ZlOGYwNjlmIiB2YWx1ZT0iIiB4bWxucz0iaHR0cDovL3d3dy5ib2xkb25qYW1lcy5jb20vMjAwOC8wMS9zaWUvaW50ZXJuYWwvbGFiZWwiIC8+PC9zaXNsPjxVc2VyTmFtZT5DT1JQXHMwMTI3NTI8L1VzZXJOYW1lPjxEYXRlVGltZT41LzMxLzIwMjQgMTI6NTY6MzEgUE08L0RhdGVUaW1lPjxMYWJlbFN0cmluZz5BRVAgSW50ZXJuYWw8L0xhYmVsU3RyaW5nPjwvaXRlbT48L2xhYmVsSGlzdG9yeT4=</Value>
</WrappedLabelHistory>
</file>

<file path=customXml/item2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50c31824-0780-4910-87d1-eaaffd182d42" value=""/>
  <element uid="d14f5c36-f44a-4315-b438-005cfe8f069f" value=""/>
</sisl>
</file>

<file path=customXml/itemProps1.xml><?xml version="1.0" encoding="utf-8"?>
<ds:datastoreItem xmlns:ds="http://schemas.openxmlformats.org/officeDocument/2006/customXml" ds:itemID="{61119C40-EB70-4F5A-B8C8-761772BF4647}">
  <ds:schemaRefs>
    <ds:schemaRef ds:uri="http://www.w3.org/2001/XMLSchema"/>
    <ds:schemaRef ds:uri="http://www.boldonjames.com/2016/02/Classifier/internal/wrappedLabelHistory"/>
  </ds:schemaRefs>
</ds:datastoreItem>
</file>

<file path=customXml/itemProps2.xml><?xml version="1.0" encoding="utf-8"?>
<ds:datastoreItem xmlns:ds="http://schemas.openxmlformats.org/officeDocument/2006/customXml" ds:itemID="{9567E43C-1C8B-4DB5-81BB-EF69D18D33E9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</Words>
  <Application>Microsoft Office PowerPoint</Application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American Electric Power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R Snyder JR.</dc:creator>
  <cp:lastModifiedBy>William R Snyder JR.</cp:lastModifiedBy>
  <cp:revision>3</cp:revision>
  <dcterms:created xsi:type="dcterms:W3CDTF">2024-05-31T12:47:09Z</dcterms:created>
  <dcterms:modified xsi:type="dcterms:W3CDTF">2024-05-31T12:57:15Z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2e60f7ac-b914-4bba-b53c-76d1823c045d</vt:lpwstr>
  </property>
  <property fmtid="{D5CDD505-2E9C-101B-9397-08002B2CF9AE}" pid="3" name="bjClsUserRVM">
    <vt:lpwstr>[]</vt:lpwstr>
  </property>
  <property fmtid="{D5CDD505-2E9C-101B-9397-08002B2CF9AE}" pid="4" name="bjSaver">
    <vt:lpwstr>visHhHtKVGysQCGivR1/6nq9MycZU63t</vt:lpwstr>
  </property>
  <property fmtid="{D5CDD505-2E9C-101B-9397-08002B2CF9AE}" pid="5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6" name="bjDocumentLabelXML-0">
    <vt:lpwstr>ames.com/2008/01/sie/internal/label"&gt;&lt;element uid="50c31824-0780-4910-87d1-eaaffd182d42" value="" /&gt;&lt;element uid="d14f5c36-f44a-4315-b438-005cfe8f069f" value="" /&gt;&lt;/sisl&gt;</vt:lpwstr>
  </property>
  <property fmtid="{D5CDD505-2E9C-101B-9397-08002B2CF9AE}" pid="7" name="bjDocumentSecurityLabel">
    <vt:lpwstr>AEP Internal</vt:lpwstr>
  </property>
  <property fmtid="{D5CDD505-2E9C-101B-9397-08002B2CF9AE}" pid="8" name="MSIP_Label_69f43042-6bda-44b2-91eb-eca3d3d484f4_SiteId">
    <vt:lpwstr>15f3c881-6b03-4ff6-8559-77bf5177818f</vt:lpwstr>
  </property>
  <property fmtid="{D5CDD505-2E9C-101B-9397-08002B2CF9AE}" pid="9" name="MSIP_Label_69f43042-6bda-44b2-91eb-eca3d3d484f4_Name">
    <vt:lpwstr>AEP Internal</vt:lpwstr>
  </property>
  <property fmtid="{D5CDD505-2E9C-101B-9397-08002B2CF9AE}" pid="10" name="MSIP_Label_69f43042-6bda-44b2-91eb-eca3d3d484f4_Enabled">
    <vt:lpwstr>true</vt:lpwstr>
  </property>
  <property fmtid="{D5CDD505-2E9C-101B-9397-08002B2CF9AE}" pid="11" name="bjLabelHistoryID">
    <vt:lpwstr>{61119C40-EB70-4F5A-B8C8-761772BF4647}</vt:lpwstr>
  </property>
</Properties>
</file>