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46"/>
  </p:notesMasterIdLst>
  <p:handoutMasterIdLst>
    <p:handoutMasterId r:id="rId47"/>
  </p:handoutMasterIdLst>
  <p:sldIdLst>
    <p:sldId id="671" r:id="rId7"/>
    <p:sldId id="681" r:id="rId8"/>
    <p:sldId id="723" r:id="rId9"/>
    <p:sldId id="697" r:id="rId10"/>
    <p:sldId id="725" r:id="rId11"/>
    <p:sldId id="704" r:id="rId12"/>
    <p:sldId id="705" r:id="rId13"/>
    <p:sldId id="706" r:id="rId14"/>
    <p:sldId id="707" r:id="rId15"/>
    <p:sldId id="726" r:id="rId16"/>
    <p:sldId id="703" r:id="rId17"/>
    <p:sldId id="699" r:id="rId18"/>
    <p:sldId id="724" r:id="rId19"/>
    <p:sldId id="708" r:id="rId20"/>
    <p:sldId id="721" r:id="rId21"/>
    <p:sldId id="709" r:id="rId22"/>
    <p:sldId id="722" r:id="rId23"/>
    <p:sldId id="694" r:id="rId24"/>
    <p:sldId id="695" r:id="rId25"/>
    <p:sldId id="685" r:id="rId26"/>
    <p:sldId id="686" r:id="rId27"/>
    <p:sldId id="687" r:id="rId28"/>
    <p:sldId id="688" r:id="rId29"/>
    <p:sldId id="689" r:id="rId30"/>
    <p:sldId id="690" r:id="rId31"/>
    <p:sldId id="691" r:id="rId32"/>
    <p:sldId id="692" r:id="rId33"/>
    <p:sldId id="693" r:id="rId34"/>
    <p:sldId id="710" r:id="rId35"/>
    <p:sldId id="711" r:id="rId36"/>
    <p:sldId id="712" r:id="rId37"/>
    <p:sldId id="713" r:id="rId38"/>
    <p:sldId id="714" r:id="rId39"/>
    <p:sldId id="715" r:id="rId40"/>
    <p:sldId id="716" r:id="rId41"/>
    <p:sldId id="717" r:id="rId42"/>
    <p:sldId id="718" r:id="rId43"/>
    <p:sldId id="719" r:id="rId44"/>
    <p:sldId id="720" r:id="rId4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genda" id="{A793AA7F-861A-4740-9874-77149BC6632F}">
          <p14:sldIdLst>
            <p14:sldId id="671"/>
            <p14:sldId id="681"/>
          </p14:sldIdLst>
        </p14:section>
        <p14:section name="Overview of Significant Changes" id="{ACDF76C9-13F7-48A7-8075-5BC5AA6329CA}">
          <p14:sldIdLst>
            <p14:sldId id="723"/>
            <p14:sldId id="697"/>
            <p14:sldId id="725"/>
            <p14:sldId id="704"/>
            <p14:sldId id="705"/>
            <p14:sldId id="706"/>
            <p14:sldId id="707"/>
            <p14:sldId id="726"/>
            <p14:sldId id="703"/>
            <p14:sldId id="699"/>
            <p14:sldId id="724"/>
            <p14:sldId id="708"/>
            <p14:sldId id="721"/>
            <p14:sldId id="709"/>
          </p14:sldIdLst>
        </p14:section>
        <p14:section name="NPRR1234" id="{F899D845-6BE0-4655-9BD9-A6499C172749}">
          <p14:sldIdLst>
            <p14:sldId id="722"/>
            <p14:sldId id="694"/>
            <p14:sldId id="695"/>
            <p14:sldId id="685"/>
            <p14:sldId id="686"/>
            <p14:sldId id="687"/>
            <p14:sldId id="688"/>
            <p14:sldId id="689"/>
            <p14:sldId id="690"/>
            <p14:sldId id="691"/>
          </p14:sldIdLst>
        </p14:section>
        <p14:section name="PGRR115" id="{B9B08D91-B359-48D8-ACDB-D167E8D92364}">
          <p14:sldIdLst>
            <p14:sldId id="692"/>
            <p14:sldId id="693"/>
            <p14:sldId id="710"/>
            <p14:sldId id="711"/>
            <p14:sldId id="712"/>
            <p14:sldId id="713"/>
            <p14:sldId id="714"/>
            <p14:sldId id="715"/>
            <p14:sldId id="716"/>
            <p14:sldId id="717"/>
            <p14:sldId id="718"/>
            <p14:sldId id="719"/>
            <p14:sldId id="72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210E16-8D79-8505-F57C-62CAD3E6CDAD}" name="Rowe, Evan" initials="RE" userId="S::Evan.Rowe@ercot.com::d81abe1c-6950-4df8-9373-68ccbd619277" providerId="AD"/>
  <p188:author id="{B9996E7C-7F43-782D-6924-D67A30165977}" name="Nathan Bigbee" initials="NB" userId="Nathan Bigbee" providerId="None"/>
  <p188:author id="{95B2E48F-FF42-0370-0F43-70643E8E4E1E}" name="Dwyer, Davida" initials="DD" userId="S::Davida.Dwyer@ercot.com::79b08b87-7cab-486c-83ce-9fe1deb6aa28" providerId="AD"/>
  <p188:author id="{681943A9-36B9-8CCE-5BB5-53154F9E201A}" name="Springer, Agee" initials="SA" userId="S::Agee.Springer@ercot.com::c70aae34-03cc-4ca4-9dc9-ab0f1f0f7e1f" providerId="AD"/>
  <p188:author id="{B23A98CE-C3AC-ADFF-85B2-5D055AEDD4B0}" name="Rowe, Evan" initials="RE" userId="S::evan.rowe@ercot.com::d81abe1c-6950-4df8-9373-68ccbd61927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26D07C"/>
    <a:srgbClr val="00AEC7"/>
    <a:srgbClr val="FF8200"/>
    <a:srgbClr val="890C58"/>
    <a:srgbClr val="685BC7"/>
    <a:srgbClr val="003865"/>
    <a:srgbClr val="DEE1E2"/>
    <a:srgbClr val="FFE6CC"/>
    <a:srgbClr val="E7E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94660"/>
  </p:normalViewPr>
  <p:slideViewPr>
    <p:cSldViewPr snapToGrid="0">
      <p:cViewPr varScale="1">
        <p:scale>
          <a:sx n="78" d="100"/>
          <a:sy n="78" d="100"/>
        </p:scale>
        <p:origin x="643" y="58"/>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microsoft.com/office/2018/10/relationships/authors" Target="authors.xml"/><Relationship Id="rId5" Type="http://schemas.openxmlformats.org/officeDocument/2006/relationships/slideMaster" Target="slideMasters/slideMaster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notesMaster" Target="notesMasters/notesMaster1.xml"/><Relationship Id="rId20" Type="http://schemas.openxmlformats.org/officeDocument/2006/relationships/slide" Target="slides/slide14.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we, Evan" userId="d81abe1c-6950-4df8-9373-68ccbd619277" providerId="ADAL" clId="{223248BD-A8E1-4E93-83B9-8748A12D2B5D}"/>
    <pc:docChg chg="undo custSel addSld modSld modSection">
      <pc:chgData name="Rowe, Evan" userId="d81abe1c-6950-4df8-9373-68ccbd619277" providerId="ADAL" clId="{223248BD-A8E1-4E93-83B9-8748A12D2B5D}" dt="2024-05-22T20:17:01.079" v="614" actId="6549"/>
      <pc:docMkLst>
        <pc:docMk/>
      </pc:docMkLst>
      <pc:sldChg chg="modSp mod addCm">
        <pc:chgData name="Rowe, Evan" userId="d81abe1c-6950-4df8-9373-68ccbd619277" providerId="ADAL" clId="{223248BD-A8E1-4E93-83B9-8748A12D2B5D}" dt="2024-05-22T14:36:56.688" v="183"/>
        <pc:sldMkLst>
          <pc:docMk/>
          <pc:sldMk cId="2144782288" sldId="596"/>
        </pc:sldMkLst>
        <pc:spChg chg="mod">
          <ac:chgData name="Rowe, Evan" userId="d81abe1c-6950-4df8-9373-68ccbd619277" providerId="ADAL" clId="{223248BD-A8E1-4E93-83B9-8748A12D2B5D}" dt="2024-05-22T14:36:46.573" v="182" actId="13926"/>
          <ac:spMkLst>
            <pc:docMk/>
            <pc:sldMk cId="2144782288" sldId="596"/>
            <ac:spMk id="2" creationId="{20372A73-A2D9-9FF2-A88E-0859D7E64203}"/>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36:56.688" v="183"/>
              <pc2:cmMkLst xmlns:pc2="http://schemas.microsoft.com/office/powerpoint/2019/9/main/command">
                <pc:docMk/>
                <pc:sldMk cId="2144782288" sldId="596"/>
                <pc2:cmMk id="{2F6C9484-D740-43C2-9979-46B9ADD7BF9E}"/>
              </pc2:cmMkLst>
            </pc226:cmChg>
          </p:ext>
        </pc:extLst>
      </pc:sldChg>
      <pc:sldChg chg="modSp mod addCm">
        <pc:chgData name="Rowe, Evan" userId="d81abe1c-6950-4df8-9373-68ccbd619277" providerId="ADAL" clId="{223248BD-A8E1-4E93-83B9-8748A12D2B5D}" dt="2024-05-22T14:37:24.012" v="185"/>
        <pc:sldMkLst>
          <pc:docMk/>
          <pc:sldMk cId="491864541" sldId="607"/>
        </pc:sldMkLst>
        <pc:spChg chg="mod">
          <ac:chgData name="Rowe, Evan" userId="d81abe1c-6950-4df8-9373-68ccbd619277" providerId="ADAL" clId="{223248BD-A8E1-4E93-83B9-8748A12D2B5D}" dt="2024-05-22T14:37:06.270" v="184" actId="13926"/>
          <ac:spMkLst>
            <pc:docMk/>
            <pc:sldMk cId="491864541" sldId="607"/>
            <ac:spMk id="2" creationId="{297A03E9-B3B7-1160-EF62-15B5096C6E9C}"/>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37:24.012" v="185"/>
              <pc2:cmMkLst xmlns:pc2="http://schemas.microsoft.com/office/powerpoint/2019/9/main/command">
                <pc:docMk/>
                <pc:sldMk cId="491864541" sldId="607"/>
                <pc2:cmMk id="{FF6AE051-E015-4CD6-AC72-CE1A891AEA00}"/>
              </pc2:cmMkLst>
            </pc226:cmChg>
          </p:ext>
        </pc:extLst>
      </pc:sldChg>
      <pc:sldChg chg="modSp mod addCm">
        <pc:chgData name="Rowe, Evan" userId="d81abe1c-6950-4df8-9373-68ccbd619277" providerId="ADAL" clId="{223248BD-A8E1-4E93-83B9-8748A12D2B5D}" dt="2024-05-22T14:34:23.050" v="180"/>
        <pc:sldMkLst>
          <pc:docMk/>
          <pc:sldMk cId="2191286826" sldId="608"/>
        </pc:sldMkLst>
        <pc:spChg chg="mod">
          <ac:chgData name="Rowe, Evan" userId="d81abe1c-6950-4df8-9373-68ccbd619277" providerId="ADAL" clId="{223248BD-A8E1-4E93-83B9-8748A12D2B5D}" dt="2024-05-22T14:34:07.050" v="179" actId="13926"/>
          <ac:spMkLst>
            <pc:docMk/>
            <pc:sldMk cId="2191286826" sldId="608"/>
            <ac:spMk id="2" creationId="{297A03E9-B3B7-1160-EF62-15B5096C6E9C}"/>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34:23.050" v="180"/>
              <pc2:cmMkLst xmlns:pc2="http://schemas.microsoft.com/office/powerpoint/2019/9/main/command">
                <pc:docMk/>
                <pc:sldMk cId="2191286826" sldId="608"/>
                <pc2:cmMk id="{DDF65763-934B-4016-96E2-B7912126DEEF}"/>
              </pc2:cmMkLst>
            </pc226:cmChg>
          </p:ext>
        </pc:extLst>
      </pc:sldChg>
      <pc:sldChg chg="modSp mod addCm">
        <pc:chgData name="Rowe, Evan" userId="d81abe1c-6950-4df8-9373-68ccbd619277" providerId="ADAL" clId="{223248BD-A8E1-4E93-83B9-8748A12D2B5D}" dt="2024-05-22T14:33:44.943" v="178"/>
        <pc:sldMkLst>
          <pc:docMk/>
          <pc:sldMk cId="2891420420" sldId="609"/>
        </pc:sldMkLst>
        <pc:spChg chg="mod">
          <ac:chgData name="Rowe, Evan" userId="d81abe1c-6950-4df8-9373-68ccbd619277" providerId="ADAL" clId="{223248BD-A8E1-4E93-83B9-8748A12D2B5D}" dt="2024-05-22T14:33:26.197" v="177" actId="20577"/>
          <ac:spMkLst>
            <pc:docMk/>
            <pc:sldMk cId="2891420420" sldId="609"/>
            <ac:spMk id="3" creationId="{B861D995-BC95-6EB4-3DA1-54AA6DE60530}"/>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32:21.546" v="146"/>
              <pc2:cmMkLst xmlns:pc2="http://schemas.microsoft.com/office/powerpoint/2019/9/main/command">
                <pc:docMk/>
                <pc:sldMk cId="2891420420" sldId="609"/>
                <pc2:cmMk id="{7B573052-F131-4F28-B070-E4E68E3BEF94}"/>
              </pc2:cmMkLst>
            </pc226:cmChg>
            <pc226:cmChg xmlns:pc226="http://schemas.microsoft.com/office/powerpoint/2022/06/main/command" chg="add">
              <pc226:chgData name="Rowe, Evan" userId="d81abe1c-6950-4df8-9373-68ccbd619277" providerId="ADAL" clId="{223248BD-A8E1-4E93-83B9-8748A12D2B5D}" dt="2024-05-22T14:33:44.943" v="178"/>
              <pc2:cmMkLst xmlns:pc2="http://schemas.microsoft.com/office/powerpoint/2019/9/main/command">
                <pc:docMk/>
                <pc:sldMk cId="2891420420" sldId="609"/>
                <pc2:cmMk id="{C35594E4-78B4-4FAA-B320-BE94F1F47586}"/>
              </pc2:cmMkLst>
            </pc226:cmChg>
          </p:ext>
        </pc:extLst>
      </pc:sldChg>
      <pc:sldChg chg="modSp mod addCm delCm modCm">
        <pc:chgData name="Rowe, Evan" userId="d81abe1c-6950-4df8-9373-68ccbd619277" providerId="ADAL" clId="{223248BD-A8E1-4E93-83B9-8748A12D2B5D}" dt="2024-05-22T18:55:49.305" v="293"/>
        <pc:sldMkLst>
          <pc:docMk/>
          <pc:sldMk cId="1054280311" sldId="614"/>
        </pc:sldMkLst>
        <pc:spChg chg="mod">
          <ac:chgData name="Rowe, Evan" userId="d81abe1c-6950-4df8-9373-68ccbd619277" providerId="ADAL" clId="{223248BD-A8E1-4E93-83B9-8748A12D2B5D}" dt="2024-05-22T18:53:24.134" v="263" actId="27636"/>
          <ac:spMkLst>
            <pc:docMk/>
            <pc:sldMk cId="1054280311" sldId="614"/>
            <ac:spMk id="3" creationId="{4E4063D7-B95F-BBAE-6CB7-4F4CD36B325E}"/>
          </ac:spMkLst>
        </pc:spChg>
        <pc:spChg chg="mod">
          <ac:chgData name="Rowe, Evan" userId="d81abe1c-6950-4df8-9373-68ccbd619277" providerId="ADAL" clId="{223248BD-A8E1-4E93-83B9-8748A12D2B5D}" dt="2024-05-22T18:53:49.776" v="274" actId="20577"/>
          <ac:spMkLst>
            <pc:docMk/>
            <pc:sldMk cId="1054280311" sldId="614"/>
            <ac:spMk id="12" creationId="{A3E7EA84-276F-83BD-FD4B-A60D764EFA7F}"/>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17:55.059" v="1"/>
              <pc2:cmMkLst xmlns:pc2="http://schemas.microsoft.com/office/powerpoint/2019/9/main/command">
                <pc:docMk/>
                <pc:sldMk cId="1054280311" sldId="614"/>
                <pc2:cmMk id="{3C062808-FF91-4B42-BC98-28434A5A7FAF}"/>
              </pc2:cmMkLst>
            </pc226:cmChg>
            <pc226:cmChg xmlns:pc226="http://schemas.microsoft.com/office/powerpoint/2022/06/main/command" chg="add del mod">
              <pc226:chgData name="Rowe, Evan" userId="d81abe1c-6950-4df8-9373-68ccbd619277" providerId="ADAL" clId="{223248BD-A8E1-4E93-83B9-8748A12D2B5D}" dt="2024-05-22T18:55:49.305" v="293"/>
              <pc2:cmMkLst xmlns:pc2="http://schemas.microsoft.com/office/powerpoint/2019/9/main/command">
                <pc:docMk/>
                <pc:sldMk cId="1054280311" sldId="614"/>
                <pc2:cmMk id="{1804291E-9251-4104-8C0B-10AF844B72E8}"/>
              </pc2:cmMkLst>
            </pc226:cmChg>
            <pc226:cmChg xmlns:pc226="http://schemas.microsoft.com/office/powerpoint/2022/06/main/command" chg="add">
              <pc226:chgData name="Rowe, Evan" userId="d81abe1c-6950-4df8-9373-68ccbd619277" providerId="ADAL" clId="{223248BD-A8E1-4E93-83B9-8748A12D2B5D}" dt="2024-05-22T18:53:15.393" v="261"/>
              <pc2:cmMkLst xmlns:pc2="http://schemas.microsoft.com/office/powerpoint/2019/9/main/command">
                <pc:docMk/>
                <pc:sldMk cId="1054280311" sldId="614"/>
                <pc2:cmMk id="{96AB002C-F17E-4185-A009-7F2C2772BF0B}"/>
              </pc2:cmMkLst>
            </pc226:cmChg>
          </p:ext>
        </pc:extLst>
      </pc:sldChg>
      <pc:sldChg chg="modSp mod addCm">
        <pc:chgData name="Rowe, Evan" userId="d81abe1c-6950-4df8-9373-68ccbd619277" providerId="ADAL" clId="{223248BD-A8E1-4E93-83B9-8748A12D2B5D}" dt="2024-05-22T18:55:31.219" v="292"/>
        <pc:sldMkLst>
          <pc:docMk/>
          <pc:sldMk cId="3428429277" sldId="634"/>
        </pc:sldMkLst>
        <pc:spChg chg="mod">
          <ac:chgData name="Rowe, Evan" userId="d81abe1c-6950-4df8-9373-68ccbd619277" providerId="ADAL" clId="{223248BD-A8E1-4E93-83B9-8748A12D2B5D}" dt="2024-05-22T18:55:16.198" v="291" actId="13926"/>
          <ac:spMkLst>
            <pc:docMk/>
            <pc:sldMk cId="3428429277" sldId="634"/>
            <ac:spMk id="3" creationId="{6DFF030A-A41D-989B-FBAA-4D870C7F1D5B}"/>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8:55:31.219" v="292"/>
              <pc2:cmMkLst xmlns:pc2="http://schemas.microsoft.com/office/powerpoint/2019/9/main/command">
                <pc:docMk/>
                <pc:sldMk cId="3428429277" sldId="634"/>
                <pc2:cmMk id="{B29150CD-C51A-45D9-9427-356320331C24}"/>
              </pc2:cmMkLst>
            </pc226:cmChg>
          </p:ext>
        </pc:extLst>
      </pc:sldChg>
      <pc:sldChg chg="modSp mod">
        <pc:chgData name="Rowe, Evan" userId="d81abe1c-6950-4df8-9373-68ccbd619277" providerId="ADAL" clId="{223248BD-A8E1-4E93-83B9-8748A12D2B5D}" dt="2024-05-22T14:29:52.458" v="140" actId="13926"/>
        <pc:sldMkLst>
          <pc:docMk/>
          <pc:sldMk cId="434856850" sldId="637"/>
        </pc:sldMkLst>
        <pc:spChg chg="mod">
          <ac:chgData name="Rowe, Evan" userId="d81abe1c-6950-4df8-9373-68ccbd619277" providerId="ADAL" clId="{223248BD-A8E1-4E93-83B9-8748A12D2B5D}" dt="2024-05-22T14:29:52.458" v="140" actId="13926"/>
          <ac:spMkLst>
            <pc:docMk/>
            <pc:sldMk cId="434856850" sldId="637"/>
            <ac:spMk id="3" creationId="{28A7EEC0-866D-9CE0-D762-159378306ACA}"/>
          </ac:spMkLst>
        </pc:spChg>
      </pc:sldChg>
      <pc:sldChg chg="modSp mod addCm">
        <pc:chgData name="Rowe, Evan" userId="d81abe1c-6950-4df8-9373-68ccbd619277" providerId="ADAL" clId="{223248BD-A8E1-4E93-83B9-8748A12D2B5D}" dt="2024-05-22T14:28:28.971" v="127"/>
        <pc:sldMkLst>
          <pc:docMk/>
          <pc:sldMk cId="119036074" sldId="638"/>
        </pc:sldMkLst>
        <pc:spChg chg="mod">
          <ac:chgData name="Rowe, Evan" userId="d81abe1c-6950-4df8-9373-68ccbd619277" providerId="ADAL" clId="{223248BD-A8E1-4E93-83B9-8748A12D2B5D}" dt="2024-05-22T14:26:51.005" v="124" actId="13926"/>
          <ac:spMkLst>
            <pc:docMk/>
            <pc:sldMk cId="119036074" sldId="638"/>
            <ac:spMk id="3" creationId="{969513C1-9DE6-E067-477C-47537A52866F}"/>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28:28.971" v="127"/>
              <pc2:cmMkLst xmlns:pc2="http://schemas.microsoft.com/office/powerpoint/2019/9/main/command">
                <pc:docMk/>
                <pc:sldMk cId="119036074" sldId="638"/>
                <pc2:cmMk id="{556B0DB9-1F63-4517-8E21-389E49926DDE}"/>
              </pc2:cmMkLst>
            </pc226:cmChg>
          </p:ext>
        </pc:extLst>
      </pc:sldChg>
      <pc:sldChg chg="modSp mod addCm">
        <pc:chgData name="Rowe, Evan" userId="d81abe1c-6950-4df8-9373-68ccbd619277" providerId="ADAL" clId="{223248BD-A8E1-4E93-83B9-8748A12D2B5D}" dt="2024-05-22T20:17:01.079" v="614" actId="6549"/>
        <pc:sldMkLst>
          <pc:docMk/>
          <pc:sldMk cId="4077520451" sldId="639"/>
        </pc:sldMkLst>
        <pc:spChg chg="mod">
          <ac:chgData name="Rowe, Evan" userId="d81abe1c-6950-4df8-9373-68ccbd619277" providerId="ADAL" clId="{223248BD-A8E1-4E93-83B9-8748A12D2B5D}" dt="2024-05-22T18:58:36.434" v="318" actId="20577"/>
          <ac:spMkLst>
            <pc:docMk/>
            <pc:sldMk cId="4077520451" sldId="639"/>
            <ac:spMk id="2" creationId="{B3495BAC-7BFA-2847-4AE3-63E263DB510D}"/>
          </ac:spMkLst>
        </pc:spChg>
        <pc:spChg chg="mod">
          <ac:chgData name="Rowe, Evan" userId="d81abe1c-6950-4df8-9373-68ccbd619277" providerId="ADAL" clId="{223248BD-A8E1-4E93-83B9-8748A12D2B5D}" dt="2024-05-22T20:17:01.079" v="614" actId="6549"/>
          <ac:spMkLst>
            <pc:docMk/>
            <pc:sldMk cId="4077520451" sldId="639"/>
            <ac:spMk id="3" creationId="{D5F396C1-7E19-C336-127F-E37017D73F1D}"/>
          </ac:spMkLst>
        </pc:spChg>
        <pc:spChg chg="mod">
          <ac:chgData name="Rowe, Evan" userId="d81abe1c-6950-4df8-9373-68ccbd619277" providerId="ADAL" clId="{223248BD-A8E1-4E93-83B9-8748A12D2B5D}" dt="2024-05-22T20:08:19.002" v="491" actId="20577"/>
          <ac:spMkLst>
            <pc:docMk/>
            <pc:sldMk cId="4077520451" sldId="639"/>
            <ac:spMk id="6" creationId="{71517F51-CD19-E864-9A0F-2EF1D04E0126}"/>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20:05:20.449" v="481"/>
              <pc2:cmMkLst xmlns:pc2="http://schemas.microsoft.com/office/powerpoint/2019/9/main/command">
                <pc:docMk/>
                <pc:sldMk cId="4077520451" sldId="639"/>
                <pc2:cmMk id="{F3627FA1-6828-447E-B1BE-FA6F29134CDD}"/>
              </pc2:cmMkLst>
            </pc226:cmChg>
          </p:ext>
        </pc:extLst>
      </pc:sldChg>
      <pc:sldChg chg="modSp mod addCm">
        <pc:chgData name="Rowe, Evan" userId="d81abe1c-6950-4df8-9373-68ccbd619277" providerId="ADAL" clId="{223248BD-A8E1-4E93-83B9-8748A12D2B5D}" dt="2024-05-22T14:31:30.401" v="144"/>
        <pc:sldMkLst>
          <pc:docMk/>
          <pc:sldMk cId="2275113208" sldId="640"/>
        </pc:sldMkLst>
        <pc:spChg chg="mod">
          <ac:chgData name="Rowe, Evan" userId="d81abe1c-6950-4df8-9373-68ccbd619277" providerId="ADAL" clId="{223248BD-A8E1-4E93-83B9-8748A12D2B5D}" dt="2024-05-22T14:31:17.492" v="143" actId="13926"/>
          <ac:spMkLst>
            <pc:docMk/>
            <pc:sldMk cId="2275113208" sldId="640"/>
            <ac:spMk id="3" creationId="{D5F396C1-7E19-C336-127F-E37017D73F1D}"/>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31:30.401" v="144"/>
              <pc2:cmMkLst xmlns:pc2="http://schemas.microsoft.com/office/powerpoint/2019/9/main/command">
                <pc:docMk/>
                <pc:sldMk cId="2275113208" sldId="640"/>
                <pc2:cmMk id="{E5B3FB0E-D2A0-45CF-BF91-8FF9AC5AF9CE}"/>
              </pc2:cmMkLst>
            </pc226:cmChg>
          </p:ext>
        </pc:extLst>
      </pc:sldChg>
      <pc:sldChg chg="addCm">
        <pc:chgData name="Rowe, Evan" userId="d81abe1c-6950-4df8-9373-68ccbd619277" providerId="ADAL" clId="{223248BD-A8E1-4E93-83B9-8748A12D2B5D}" dt="2024-05-22T14:34:56.499" v="181"/>
        <pc:sldMkLst>
          <pc:docMk/>
          <pc:sldMk cId="754795041" sldId="641"/>
        </pc:sldMkLst>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34:56.499" v="181"/>
              <pc2:cmMkLst xmlns:pc2="http://schemas.microsoft.com/office/powerpoint/2019/9/main/command">
                <pc:docMk/>
                <pc:sldMk cId="754795041" sldId="641"/>
                <pc2:cmMk id="{716E6C4E-864D-4E00-809B-C0E4FC173DAC}"/>
              </pc2:cmMkLst>
            </pc226:cmChg>
          </p:ext>
        </pc:extLst>
      </pc:sldChg>
      <pc:sldChg chg="addCm">
        <pc:chgData name="Rowe, Evan" userId="d81abe1c-6950-4df8-9373-68ccbd619277" providerId="ADAL" clId="{223248BD-A8E1-4E93-83B9-8748A12D2B5D}" dt="2024-05-22T14:27:00.289" v="125"/>
        <pc:sldMkLst>
          <pc:docMk/>
          <pc:sldMk cId="3530002569" sldId="643"/>
        </pc:sldMkLst>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27:00.289" v="125"/>
              <pc2:cmMkLst xmlns:pc2="http://schemas.microsoft.com/office/powerpoint/2019/9/main/command">
                <pc:docMk/>
                <pc:sldMk cId="3530002569" sldId="643"/>
                <pc2:cmMk id="{0F25C9ED-3741-4220-8572-E4D63C9C09AD}"/>
              </pc2:cmMkLst>
            </pc226:cmChg>
          </p:ext>
        </pc:extLst>
      </pc:sldChg>
      <pc:sldChg chg="modSp mod addCm">
        <pc:chgData name="Rowe, Evan" userId="d81abe1c-6950-4df8-9373-68ccbd619277" providerId="ADAL" clId="{223248BD-A8E1-4E93-83B9-8748A12D2B5D}" dt="2024-05-22T18:57:03.042" v="294" actId="313"/>
        <pc:sldMkLst>
          <pc:docMk/>
          <pc:sldMk cId="4094097958" sldId="652"/>
        </pc:sldMkLst>
        <pc:spChg chg="mod">
          <ac:chgData name="Rowe, Evan" userId="d81abe1c-6950-4df8-9373-68ccbd619277" providerId="ADAL" clId="{223248BD-A8E1-4E93-83B9-8748A12D2B5D}" dt="2024-05-22T18:57:03.042" v="294" actId="313"/>
          <ac:spMkLst>
            <pc:docMk/>
            <pc:sldMk cId="4094097958" sldId="652"/>
            <ac:spMk id="3" creationId="{B861D995-BC95-6EB4-3DA1-54AA6DE60530}"/>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28:57.063" v="128"/>
              <pc2:cmMkLst xmlns:pc2="http://schemas.microsoft.com/office/powerpoint/2019/9/main/command">
                <pc:docMk/>
                <pc:sldMk cId="4094097958" sldId="652"/>
                <pc2:cmMk id="{E867E44A-0656-4733-9AF3-3BAF0D7C0D58}"/>
              </pc2:cmMkLst>
            </pc226:cmChg>
          </p:ext>
        </pc:extLst>
      </pc:sldChg>
      <pc:sldChg chg="modSp mod">
        <pc:chgData name="Rowe, Evan" userId="d81abe1c-6950-4df8-9373-68ccbd619277" providerId="ADAL" clId="{223248BD-A8E1-4E93-83B9-8748A12D2B5D}" dt="2024-05-22T14:25:24.238" v="123" actId="6549"/>
        <pc:sldMkLst>
          <pc:docMk/>
          <pc:sldMk cId="431793777" sldId="657"/>
        </pc:sldMkLst>
        <pc:spChg chg="mod">
          <ac:chgData name="Rowe, Evan" userId="d81abe1c-6950-4df8-9373-68ccbd619277" providerId="ADAL" clId="{223248BD-A8E1-4E93-83B9-8748A12D2B5D}" dt="2024-05-22T14:25:24.238" v="123" actId="6549"/>
          <ac:spMkLst>
            <pc:docMk/>
            <pc:sldMk cId="431793777" sldId="657"/>
            <ac:spMk id="6" creationId="{F74A1B66-84AC-99F1-0267-31C3F490853F}"/>
          </ac:spMkLst>
        </pc:spChg>
        <pc:spChg chg="mod">
          <ac:chgData name="Rowe, Evan" userId="d81abe1c-6950-4df8-9373-68ccbd619277" providerId="ADAL" clId="{223248BD-A8E1-4E93-83B9-8748A12D2B5D}" dt="2024-05-22T14:23:50.202" v="13" actId="20577"/>
          <ac:spMkLst>
            <pc:docMk/>
            <pc:sldMk cId="431793777" sldId="657"/>
            <ac:spMk id="9" creationId="{82DDB8F8-BD8D-5E53-95C1-D6363DB0D33F}"/>
          </ac:spMkLst>
        </pc:spChg>
      </pc:sldChg>
      <pc:sldChg chg="modSp mod addCm">
        <pc:chgData name="Rowe, Evan" userId="d81abe1c-6950-4df8-9373-68ccbd619277" providerId="ADAL" clId="{223248BD-A8E1-4E93-83B9-8748A12D2B5D}" dt="2024-05-22T14:38:21.658" v="187"/>
        <pc:sldMkLst>
          <pc:docMk/>
          <pc:sldMk cId="2430342676" sldId="672"/>
        </pc:sldMkLst>
        <pc:spChg chg="mod">
          <ac:chgData name="Rowe, Evan" userId="d81abe1c-6950-4df8-9373-68ccbd619277" providerId="ADAL" clId="{223248BD-A8E1-4E93-83B9-8748A12D2B5D}" dt="2024-05-22T14:38:08.500" v="186" actId="13926"/>
          <ac:spMkLst>
            <pc:docMk/>
            <pc:sldMk cId="2430342676" sldId="672"/>
            <ac:spMk id="4" creationId="{71B380C9-83F4-13B7-773B-9880F0F13E5F}"/>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38:21.658" v="187"/>
              <pc2:cmMkLst xmlns:pc2="http://schemas.microsoft.com/office/powerpoint/2019/9/main/command">
                <pc:docMk/>
                <pc:sldMk cId="2430342676" sldId="672"/>
                <pc2:cmMk id="{2D4A5135-7C55-46F3-94BE-2D4CA139A8FF}"/>
              </pc2:cmMkLst>
            </pc226:cmChg>
          </p:ext>
        </pc:extLst>
      </pc:sldChg>
      <pc:sldChg chg="add">
        <pc:chgData name="Rowe, Evan" userId="d81abe1c-6950-4df8-9373-68ccbd619277" providerId="ADAL" clId="{223248BD-A8E1-4E93-83B9-8748A12D2B5D}" dt="2024-05-22T18:58:20.126" v="295" actId="2890"/>
        <pc:sldMkLst>
          <pc:docMk/>
          <pc:sldMk cId="439290080" sldId="684"/>
        </pc:sldMkLst>
      </pc:sldChg>
    </pc:docChg>
  </pc:docChgLst>
  <pc:docChgLst>
    <pc:chgData name="Springer, Agee" userId="c70aae34-03cc-4ca4-9dc9-ab0f1f0f7e1f" providerId="ADAL" clId="{55318557-7D4F-44C8-9AAC-6DA325144E41}"/>
    <pc:docChg chg="undo redo custSel addSld delSld modSld sldOrd modSection modNotesMaster modHandout">
      <pc:chgData name="Springer, Agee" userId="c70aae34-03cc-4ca4-9dc9-ab0f1f0f7e1f" providerId="ADAL" clId="{55318557-7D4F-44C8-9AAC-6DA325144E41}" dt="2023-08-16T13:39:39.841" v="3271"/>
      <pc:docMkLst>
        <pc:docMk/>
      </pc:docMkLst>
      <pc:sldChg chg="modSp mod">
        <pc:chgData name="Springer, Agee" userId="c70aae34-03cc-4ca4-9dc9-ab0f1f0f7e1f" providerId="ADAL" clId="{55318557-7D4F-44C8-9AAC-6DA325144E41}" dt="2023-08-15T19:40:43.099" v="7" actId="20577"/>
        <pc:sldMkLst>
          <pc:docMk/>
          <pc:sldMk cId="1850676767" sldId="542"/>
        </pc:sldMkLst>
        <pc:spChg chg="mod">
          <ac:chgData name="Springer, Agee" userId="c70aae34-03cc-4ca4-9dc9-ab0f1f0f7e1f" providerId="ADAL" clId="{55318557-7D4F-44C8-9AAC-6DA325144E41}" dt="2023-08-15T19:40:43.099" v="7" actId="20577"/>
          <ac:spMkLst>
            <pc:docMk/>
            <pc:sldMk cId="1850676767" sldId="542"/>
            <ac:spMk id="4" creationId="{71B380C9-83F4-13B7-773B-9880F0F13E5F}"/>
          </ac:spMkLst>
        </pc:spChg>
      </pc:sldChg>
      <pc:sldChg chg="modSp add del mod">
        <pc:chgData name="Springer, Agee" userId="c70aae34-03cc-4ca4-9dc9-ab0f1f0f7e1f" providerId="ADAL" clId="{55318557-7D4F-44C8-9AAC-6DA325144E41}" dt="2023-08-15T19:45:26.416" v="134" actId="47"/>
        <pc:sldMkLst>
          <pc:docMk/>
          <pc:sldMk cId="523696043" sldId="574"/>
        </pc:sldMkLst>
        <pc:spChg chg="mod">
          <ac:chgData name="Springer, Agee" userId="c70aae34-03cc-4ca4-9dc9-ab0f1f0f7e1f" providerId="ADAL" clId="{55318557-7D4F-44C8-9AAC-6DA325144E41}" dt="2023-08-15T19:45:11.315" v="133" actId="20577"/>
          <ac:spMkLst>
            <pc:docMk/>
            <pc:sldMk cId="523696043" sldId="574"/>
            <ac:spMk id="2" creationId="{D4C8ABDA-7515-95BD-508F-09E6553A42E8}"/>
          </ac:spMkLst>
        </pc:spChg>
      </pc:sldChg>
      <pc:sldChg chg="modSp mod">
        <pc:chgData name="Springer, Agee" userId="c70aae34-03cc-4ca4-9dc9-ab0f1f0f7e1f" providerId="ADAL" clId="{55318557-7D4F-44C8-9AAC-6DA325144E41}" dt="2023-08-16T00:07:57.164" v="3007" actId="20577"/>
        <pc:sldMkLst>
          <pc:docMk/>
          <pc:sldMk cId="3580375206" sldId="599"/>
        </pc:sldMkLst>
        <pc:spChg chg="mod">
          <ac:chgData name="Springer, Agee" userId="c70aae34-03cc-4ca4-9dc9-ab0f1f0f7e1f" providerId="ADAL" clId="{55318557-7D4F-44C8-9AAC-6DA325144E41}" dt="2023-08-16T00:07:57.164" v="3007" actId="20577"/>
          <ac:spMkLst>
            <pc:docMk/>
            <pc:sldMk cId="3580375206" sldId="599"/>
            <ac:spMk id="3" creationId="{CFFA457E-A7BC-B299-6CE2-F2F57FE099C1}"/>
          </ac:spMkLst>
        </pc:spChg>
      </pc:sldChg>
      <pc:sldChg chg="modSp mod">
        <pc:chgData name="Springer, Agee" userId="c70aae34-03cc-4ca4-9dc9-ab0f1f0f7e1f" providerId="ADAL" clId="{55318557-7D4F-44C8-9AAC-6DA325144E41}" dt="2023-08-16T00:17:42.820" v="3032" actId="27636"/>
        <pc:sldMkLst>
          <pc:docMk/>
          <pc:sldMk cId="2489848323" sldId="602"/>
        </pc:sldMkLst>
        <pc:spChg chg="mod">
          <ac:chgData name="Springer, Agee" userId="c70aae34-03cc-4ca4-9dc9-ab0f1f0f7e1f" providerId="ADAL" clId="{55318557-7D4F-44C8-9AAC-6DA325144E41}" dt="2023-08-16T00:17:42.820" v="3032" actId="27636"/>
          <ac:spMkLst>
            <pc:docMk/>
            <pc:sldMk cId="2489848323" sldId="602"/>
            <ac:spMk id="3" creationId="{BDD578C0-BCD1-C1B1-256F-4254D582FA86}"/>
          </ac:spMkLst>
        </pc:spChg>
      </pc:sldChg>
      <pc:sldChg chg="modSp mod">
        <pc:chgData name="Springer, Agee" userId="c70aae34-03cc-4ca4-9dc9-ab0f1f0f7e1f" providerId="ADAL" clId="{55318557-7D4F-44C8-9AAC-6DA325144E41}" dt="2023-08-16T01:23:05.675" v="3261" actId="120"/>
        <pc:sldMkLst>
          <pc:docMk/>
          <pc:sldMk cId="3795902379" sldId="603"/>
        </pc:sldMkLst>
        <pc:spChg chg="mod">
          <ac:chgData name="Springer, Agee" userId="c70aae34-03cc-4ca4-9dc9-ab0f1f0f7e1f" providerId="ADAL" clId="{55318557-7D4F-44C8-9AAC-6DA325144E41}" dt="2023-08-16T01:23:05.675" v="3261" actId="120"/>
          <ac:spMkLst>
            <pc:docMk/>
            <pc:sldMk cId="3795902379" sldId="603"/>
            <ac:spMk id="73" creationId="{9EA8A7F4-E3DD-738B-B462-985BC444FEF9}"/>
          </ac:spMkLst>
        </pc:spChg>
      </pc:sldChg>
      <pc:sldChg chg="addSp modSp ord">
        <pc:chgData name="Springer, Agee" userId="c70aae34-03cc-4ca4-9dc9-ab0f1f0f7e1f" providerId="ADAL" clId="{55318557-7D4F-44C8-9AAC-6DA325144E41}" dt="2023-08-15T20:09:58.591" v="535"/>
        <pc:sldMkLst>
          <pc:docMk/>
          <pc:sldMk cId="2134978874" sldId="612"/>
        </pc:sldMkLst>
        <pc:spChg chg="add mod">
          <ac:chgData name="Springer, Agee" userId="c70aae34-03cc-4ca4-9dc9-ab0f1f0f7e1f" providerId="ADAL" clId="{55318557-7D4F-44C8-9AAC-6DA325144E41}" dt="2023-08-15T20:09:37.166" v="533"/>
          <ac:spMkLst>
            <pc:docMk/>
            <pc:sldMk cId="2134978874" sldId="612"/>
            <ac:spMk id="5" creationId="{1A1C6D1B-B7BC-0FE2-325F-D4B119BE7282}"/>
          </ac:spMkLst>
        </pc:spChg>
      </pc:sldChg>
      <pc:sldChg chg="modSp mod">
        <pc:chgData name="Springer, Agee" userId="c70aae34-03cc-4ca4-9dc9-ab0f1f0f7e1f" providerId="ADAL" clId="{55318557-7D4F-44C8-9AAC-6DA325144E41}" dt="2023-08-16T00:11:38.014" v="3028" actId="20577"/>
        <pc:sldMkLst>
          <pc:docMk/>
          <pc:sldMk cId="1054280311" sldId="614"/>
        </pc:sldMkLst>
        <pc:spChg chg="mod">
          <ac:chgData name="Springer, Agee" userId="c70aae34-03cc-4ca4-9dc9-ab0f1f0f7e1f" providerId="ADAL" clId="{55318557-7D4F-44C8-9AAC-6DA325144E41}" dt="2023-08-16T00:11:38.014" v="3028" actId="20577"/>
          <ac:spMkLst>
            <pc:docMk/>
            <pc:sldMk cId="1054280311" sldId="614"/>
            <ac:spMk id="3" creationId="{4E4063D7-B95F-BBAE-6CB7-4F4CD36B325E}"/>
          </ac:spMkLst>
        </pc:spChg>
      </pc:sldChg>
      <pc:sldChg chg="modSp">
        <pc:chgData name="Springer, Agee" userId="c70aae34-03cc-4ca4-9dc9-ab0f1f0f7e1f" providerId="ADAL" clId="{55318557-7D4F-44C8-9AAC-6DA325144E41}" dt="2023-08-15T22:30:19.906" v="2844"/>
        <pc:sldMkLst>
          <pc:docMk/>
          <pc:sldMk cId="3936836992" sldId="636"/>
        </pc:sldMkLst>
        <pc:spChg chg="mod">
          <ac:chgData name="Springer, Agee" userId="c70aae34-03cc-4ca4-9dc9-ab0f1f0f7e1f" providerId="ADAL" clId="{55318557-7D4F-44C8-9AAC-6DA325144E41}" dt="2023-08-15T22:30:19.906" v="2844"/>
          <ac:spMkLst>
            <pc:docMk/>
            <pc:sldMk cId="3936836992" sldId="636"/>
            <ac:spMk id="7" creationId="{6E6BE1F0-0017-601B-E7E6-21FEBB47C810}"/>
          </ac:spMkLst>
        </pc:spChg>
      </pc:sldChg>
      <pc:sldChg chg="modSp mod">
        <pc:chgData name="Springer, Agee" userId="c70aae34-03cc-4ca4-9dc9-ab0f1f0f7e1f" providerId="ADAL" clId="{55318557-7D4F-44C8-9AAC-6DA325144E41}" dt="2023-08-16T01:13:30.266" v="3234" actId="27636"/>
        <pc:sldMkLst>
          <pc:docMk/>
          <pc:sldMk cId="119036074" sldId="638"/>
        </pc:sldMkLst>
        <pc:spChg chg="mod">
          <ac:chgData name="Springer, Agee" userId="c70aae34-03cc-4ca4-9dc9-ab0f1f0f7e1f" providerId="ADAL" clId="{55318557-7D4F-44C8-9AAC-6DA325144E41}" dt="2023-08-16T01:13:30.266" v="3234" actId="27636"/>
          <ac:spMkLst>
            <pc:docMk/>
            <pc:sldMk cId="119036074" sldId="638"/>
            <ac:spMk id="3" creationId="{969513C1-9DE6-E067-477C-47537A52866F}"/>
          </ac:spMkLst>
        </pc:spChg>
      </pc:sldChg>
      <pc:sldChg chg="modSp mod">
        <pc:chgData name="Springer, Agee" userId="c70aae34-03cc-4ca4-9dc9-ab0f1f0f7e1f" providerId="ADAL" clId="{55318557-7D4F-44C8-9AAC-6DA325144E41}" dt="2023-08-16T01:18:49.507" v="3260" actId="20577"/>
        <pc:sldMkLst>
          <pc:docMk/>
          <pc:sldMk cId="4077520451" sldId="639"/>
        </pc:sldMkLst>
        <pc:spChg chg="mod">
          <ac:chgData name="Springer, Agee" userId="c70aae34-03cc-4ca4-9dc9-ab0f1f0f7e1f" providerId="ADAL" clId="{55318557-7D4F-44C8-9AAC-6DA325144E41}" dt="2023-08-16T01:18:49.507" v="3260" actId="20577"/>
          <ac:spMkLst>
            <pc:docMk/>
            <pc:sldMk cId="4077520451" sldId="639"/>
            <ac:spMk id="3" creationId="{D5F396C1-7E19-C336-127F-E37017D73F1D}"/>
          </ac:spMkLst>
        </pc:spChg>
      </pc:sldChg>
      <pc:sldChg chg="modSp mod">
        <pc:chgData name="Springer, Agee" userId="c70aae34-03cc-4ca4-9dc9-ab0f1f0f7e1f" providerId="ADAL" clId="{55318557-7D4F-44C8-9AAC-6DA325144E41}" dt="2023-08-16T01:15:55.732" v="3251"/>
        <pc:sldMkLst>
          <pc:docMk/>
          <pc:sldMk cId="4094097958" sldId="652"/>
        </pc:sldMkLst>
        <pc:spChg chg="mod">
          <ac:chgData name="Springer, Agee" userId="c70aae34-03cc-4ca4-9dc9-ab0f1f0f7e1f" providerId="ADAL" clId="{55318557-7D4F-44C8-9AAC-6DA325144E41}" dt="2023-08-16T01:15:55.732" v="3251"/>
          <ac:spMkLst>
            <pc:docMk/>
            <pc:sldMk cId="4094097958" sldId="652"/>
            <ac:spMk id="3" creationId="{B861D995-BC95-6EB4-3DA1-54AA6DE60530}"/>
          </ac:spMkLst>
        </pc:spChg>
      </pc:sldChg>
      <pc:sldChg chg="addSp delSp modSp mod">
        <pc:chgData name="Springer, Agee" userId="c70aae34-03cc-4ca4-9dc9-ab0f1f0f7e1f" providerId="ADAL" clId="{55318557-7D4F-44C8-9AAC-6DA325144E41}" dt="2023-08-16T01:04:05.142" v="3186" actId="27636"/>
        <pc:sldMkLst>
          <pc:docMk/>
          <pc:sldMk cId="431793777" sldId="657"/>
        </pc:sldMkLst>
        <pc:spChg chg="del mod">
          <ac:chgData name="Springer, Agee" userId="c70aae34-03cc-4ca4-9dc9-ab0f1f0f7e1f" providerId="ADAL" clId="{55318557-7D4F-44C8-9AAC-6DA325144E41}" dt="2023-08-16T01:00:40.269" v="3066" actId="478"/>
          <ac:spMkLst>
            <pc:docMk/>
            <pc:sldMk cId="431793777" sldId="657"/>
            <ac:spMk id="5" creationId="{9B971C05-2A07-26CE-9965-9085E21BE3A9}"/>
          </ac:spMkLst>
        </pc:spChg>
        <pc:spChg chg="mod">
          <ac:chgData name="Springer, Agee" userId="c70aae34-03cc-4ca4-9dc9-ab0f1f0f7e1f" providerId="ADAL" clId="{55318557-7D4F-44C8-9AAC-6DA325144E41}" dt="2023-08-16T01:04:05.142" v="3186" actId="27636"/>
          <ac:spMkLst>
            <pc:docMk/>
            <pc:sldMk cId="431793777" sldId="657"/>
            <ac:spMk id="6" creationId="{F74A1B66-84AC-99F1-0267-31C3F490853F}"/>
          </ac:spMkLst>
        </pc:spChg>
        <pc:spChg chg="add mod ord">
          <ac:chgData name="Springer, Agee" userId="c70aae34-03cc-4ca4-9dc9-ab0f1f0f7e1f" providerId="ADAL" clId="{55318557-7D4F-44C8-9AAC-6DA325144E41}" dt="2023-08-16T01:01:39.983" v="3117" actId="20577"/>
          <ac:spMkLst>
            <pc:docMk/>
            <pc:sldMk cId="431793777" sldId="657"/>
            <ac:spMk id="9" creationId="{82DDB8F8-BD8D-5E53-95C1-D6363DB0D33F}"/>
          </ac:spMkLst>
        </pc:spChg>
        <pc:spChg chg="add del mod">
          <ac:chgData name="Springer, Agee" userId="c70aae34-03cc-4ca4-9dc9-ab0f1f0f7e1f" providerId="ADAL" clId="{55318557-7D4F-44C8-9AAC-6DA325144E41}" dt="2023-08-16T01:00:44.179" v="3067" actId="478"/>
          <ac:spMkLst>
            <pc:docMk/>
            <pc:sldMk cId="431793777" sldId="657"/>
            <ac:spMk id="12" creationId="{8442C6B6-62CE-D343-DE65-A55769C54CB6}"/>
          </ac:spMkLst>
        </pc:spChg>
      </pc:sldChg>
      <pc:sldChg chg="modSp mod">
        <pc:chgData name="Springer, Agee" userId="c70aae34-03cc-4ca4-9dc9-ab0f1f0f7e1f" providerId="ADAL" clId="{55318557-7D4F-44C8-9AAC-6DA325144E41}" dt="2023-08-16T01:25:20.150" v="3269" actId="20577"/>
        <pc:sldMkLst>
          <pc:docMk/>
          <pc:sldMk cId="3644988425" sldId="661"/>
        </pc:sldMkLst>
        <pc:spChg chg="mod">
          <ac:chgData name="Springer, Agee" userId="c70aae34-03cc-4ca4-9dc9-ab0f1f0f7e1f" providerId="ADAL" clId="{55318557-7D4F-44C8-9AAC-6DA325144E41}" dt="2023-08-16T01:25:20.150" v="3269" actId="20577"/>
          <ac:spMkLst>
            <pc:docMk/>
            <pc:sldMk cId="3644988425" sldId="661"/>
            <ac:spMk id="2" creationId="{0C379DF0-9B4D-410E-0BCF-FF6D9DB223A4}"/>
          </ac:spMkLst>
        </pc:spChg>
      </pc:sldChg>
      <pc:sldChg chg="addSp delSp modSp mod">
        <pc:chgData name="Springer, Agee" userId="c70aae34-03cc-4ca4-9dc9-ab0f1f0f7e1f" providerId="ADAL" clId="{55318557-7D4F-44C8-9AAC-6DA325144E41}" dt="2023-08-15T22:32:31.827" v="2889" actId="478"/>
        <pc:sldMkLst>
          <pc:docMk/>
          <pc:sldMk cId="2044735466" sldId="670"/>
        </pc:sldMkLst>
        <pc:spChg chg="add del mod">
          <ac:chgData name="Springer, Agee" userId="c70aae34-03cc-4ca4-9dc9-ab0f1f0f7e1f" providerId="ADAL" clId="{55318557-7D4F-44C8-9AAC-6DA325144E41}" dt="2023-08-15T22:32:31.827" v="2889" actId="478"/>
          <ac:spMkLst>
            <pc:docMk/>
            <pc:sldMk cId="2044735466" sldId="670"/>
            <ac:spMk id="5" creationId="{0A79F88E-949D-F004-F7A9-05DEAD9F7981}"/>
          </ac:spMkLst>
        </pc:spChg>
        <pc:spChg chg="add mod">
          <ac:chgData name="Springer, Agee" userId="c70aae34-03cc-4ca4-9dc9-ab0f1f0f7e1f" providerId="ADAL" clId="{55318557-7D4F-44C8-9AAC-6DA325144E41}" dt="2023-08-15T22:32:29.475" v="2888"/>
          <ac:spMkLst>
            <pc:docMk/>
            <pc:sldMk cId="2044735466" sldId="670"/>
            <ac:spMk id="6" creationId="{8413CAB5-B075-4D02-7003-69E9E02C09EF}"/>
          </ac:spMkLst>
        </pc:spChg>
      </pc:sldChg>
      <pc:sldChg chg="modSp mod">
        <pc:chgData name="Springer, Agee" userId="c70aae34-03cc-4ca4-9dc9-ab0f1f0f7e1f" providerId="ADAL" clId="{55318557-7D4F-44C8-9AAC-6DA325144E41}" dt="2023-08-15T19:44:28.480" v="120" actId="1076"/>
        <pc:sldMkLst>
          <pc:docMk/>
          <pc:sldMk cId="32156314" sldId="671"/>
        </pc:sldMkLst>
        <pc:spChg chg="mod">
          <ac:chgData name="Springer, Agee" userId="c70aae34-03cc-4ca4-9dc9-ab0f1f0f7e1f" providerId="ADAL" clId="{55318557-7D4F-44C8-9AAC-6DA325144E41}" dt="2023-08-15T19:44:28.480" v="120" actId="1076"/>
          <ac:spMkLst>
            <pc:docMk/>
            <pc:sldMk cId="32156314" sldId="671"/>
            <ac:spMk id="4" creationId="{71B380C9-83F4-13B7-773B-9880F0F13E5F}"/>
          </ac:spMkLst>
        </pc:spChg>
      </pc:sldChg>
      <pc:sldChg chg="modSp mod">
        <pc:chgData name="Springer, Agee" userId="c70aae34-03cc-4ca4-9dc9-ab0f1f0f7e1f" providerId="ADAL" clId="{55318557-7D4F-44C8-9AAC-6DA325144E41}" dt="2023-08-15T22:32:12.398" v="2884" actId="14100"/>
        <pc:sldMkLst>
          <pc:docMk/>
          <pc:sldMk cId="3550075925" sldId="677"/>
        </pc:sldMkLst>
        <pc:spChg chg="mod">
          <ac:chgData name="Springer, Agee" userId="c70aae34-03cc-4ca4-9dc9-ab0f1f0f7e1f" providerId="ADAL" clId="{55318557-7D4F-44C8-9AAC-6DA325144E41}" dt="2023-08-15T22:32:12.398" v="2884" actId="14100"/>
          <ac:spMkLst>
            <pc:docMk/>
            <pc:sldMk cId="3550075925" sldId="677"/>
            <ac:spMk id="5" creationId="{B4F01642-0F8A-C1A7-C33F-F6EFA415CD5B}"/>
          </ac:spMkLst>
        </pc:spChg>
      </pc:sldChg>
      <pc:sldChg chg="del">
        <pc:chgData name="Springer, Agee" userId="c70aae34-03cc-4ca4-9dc9-ab0f1f0f7e1f" providerId="ADAL" clId="{55318557-7D4F-44C8-9AAC-6DA325144E41}" dt="2023-08-15T20:18:37.602" v="537" actId="47"/>
        <pc:sldMkLst>
          <pc:docMk/>
          <pc:sldMk cId="4277570498" sldId="680"/>
        </pc:sldMkLst>
      </pc:sldChg>
      <pc:sldChg chg="new del">
        <pc:chgData name="Springer, Agee" userId="c70aae34-03cc-4ca4-9dc9-ab0f1f0f7e1f" providerId="ADAL" clId="{55318557-7D4F-44C8-9AAC-6DA325144E41}" dt="2023-08-15T19:45:07.989" v="127" actId="47"/>
        <pc:sldMkLst>
          <pc:docMk/>
          <pc:sldMk cId="608865529" sldId="681"/>
        </pc:sldMkLst>
      </pc:sldChg>
      <pc:sldChg chg="new del">
        <pc:chgData name="Springer, Agee" userId="c70aae34-03cc-4ca4-9dc9-ab0f1f0f7e1f" providerId="ADAL" clId="{55318557-7D4F-44C8-9AAC-6DA325144E41}" dt="2023-08-15T19:44:46.263" v="122" actId="47"/>
        <pc:sldMkLst>
          <pc:docMk/>
          <pc:sldMk cId="1708002717" sldId="681"/>
        </pc:sldMkLst>
      </pc:sldChg>
      <pc:sldChg chg="modSp new mod">
        <pc:chgData name="Springer, Agee" userId="c70aae34-03cc-4ca4-9dc9-ab0f1f0f7e1f" providerId="ADAL" clId="{55318557-7D4F-44C8-9AAC-6DA325144E41}" dt="2023-08-15T19:59:07.831" v="428" actId="20577"/>
        <pc:sldMkLst>
          <pc:docMk/>
          <pc:sldMk cId="3334456927" sldId="681"/>
        </pc:sldMkLst>
        <pc:spChg chg="mod">
          <ac:chgData name="Springer, Agee" userId="c70aae34-03cc-4ca4-9dc9-ab0f1f0f7e1f" providerId="ADAL" clId="{55318557-7D4F-44C8-9AAC-6DA325144E41}" dt="2023-08-15T19:59:07.831" v="428" actId="20577"/>
          <ac:spMkLst>
            <pc:docMk/>
            <pc:sldMk cId="3334456927" sldId="681"/>
            <ac:spMk id="2" creationId="{33CC7AA4-E8BA-03A1-A601-69776177B66A}"/>
          </ac:spMkLst>
        </pc:spChg>
        <pc:spChg chg="mod">
          <ac:chgData name="Springer, Agee" userId="c70aae34-03cc-4ca4-9dc9-ab0f1f0f7e1f" providerId="ADAL" clId="{55318557-7D4F-44C8-9AAC-6DA325144E41}" dt="2023-08-15T19:51:07.015" v="419" actId="20577"/>
          <ac:spMkLst>
            <pc:docMk/>
            <pc:sldMk cId="3334456927" sldId="681"/>
            <ac:spMk id="3" creationId="{7B80D3AA-37C2-98C8-2D2E-2364F4776321}"/>
          </ac:spMkLst>
        </pc:spChg>
      </pc:sldChg>
      <pc:sldChg chg="add ord">
        <pc:chgData name="Springer, Agee" userId="c70aae34-03cc-4ca4-9dc9-ab0f1f0f7e1f" providerId="ADAL" clId="{55318557-7D4F-44C8-9AAC-6DA325144E41}" dt="2023-08-15T19:49:14.682" v="384"/>
        <pc:sldMkLst>
          <pc:docMk/>
          <pc:sldMk cId="1700976762" sldId="682"/>
        </pc:sldMkLst>
      </pc:sldChg>
      <pc:sldChg chg="addSp delSp modSp new mod">
        <pc:chgData name="Springer, Agee" userId="c70aae34-03cc-4ca4-9dc9-ab0f1f0f7e1f" providerId="ADAL" clId="{55318557-7D4F-44C8-9AAC-6DA325144E41}" dt="2023-08-15T20:06:38.010" v="528" actId="207"/>
        <pc:sldMkLst>
          <pc:docMk/>
          <pc:sldMk cId="3503849133" sldId="683"/>
        </pc:sldMkLst>
        <pc:spChg chg="del mod">
          <ac:chgData name="Springer, Agee" userId="c70aae34-03cc-4ca4-9dc9-ab0f1f0f7e1f" providerId="ADAL" clId="{55318557-7D4F-44C8-9AAC-6DA325144E41}" dt="2023-08-15T20:03:48.992" v="501" actId="478"/>
          <ac:spMkLst>
            <pc:docMk/>
            <pc:sldMk cId="3503849133" sldId="683"/>
            <ac:spMk id="2" creationId="{56AC6FD7-B1F6-5DCA-8A00-FFF7123BB1BC}"/>
          </ac:spMkLst>
        </pc:spChg>
        <pc:spChg chg="mod ord">
          <ac:chgData name="Springer, Agee" userId="c70aae34-03cc-4ca4-9dc9-ab0f1f0f7e1f" providerId="ADAL" clId="{55318557-7D4F-44C8-9AAC-6DA325144E41}" dt="2023-08-15T20:04:31.653" v="515" actId="403"/>
          <ac:spMkLst>
            <pc:docMk/>
            <pc:sldMk cId="3503849133" sldId="683"/>
            <ac:spMk id="3" creationId="{30376A65-72DB-5722-932C-0B45404CCF85}"/>
          </ac:spMkLst>
        </pc:spChg>
        <pc:spChg chg="add del mod">
          <ac:chgData name="Springer, Agee" userId="c70aae34-03cc-4ca4-9dc9-ab0f1f0f7e1f" providerId="ADAL" clId="{55318557-7D4F-44C8-9AAC-6DA325144E41}" dt="2023-08-15T20:03:51.598" v="502" actId="478"/>
          <ac:spMkLst>
            <pc:docMk/>
            <pc:sldMk cId="3503849133" sldId="683"/>
            <ac:spMk id="6" creationId="{08E1A71B-1A51-EB16-4793-15068C8BF916}"/>
          </ac:spMkLst>
        </pc:spChg>
        <pc:spChg chg="add mod">
          <ac:chgData name="Springer, Agee" userId="c70aae34-03cc-4ca4-9dc9-ab0f1f0f7e1f" providerId="ADAL" clId="{55318557-7D4F-44C8-9AAC-6DA325144E41}" dt="2023-08-15T20:04:21.851" v="513" actId="1076"/>
          <ac:spMkLst>
            <pc:docMk/>
            <pc:sldMk cId="3503849133" sldId="683"/>
            <ac:spMk id="7" creationId="{E9AA24E5-96B9-8798-B0DE-082638F32B10}"/>
          </ac:spMkLst>
        </pc:spChg>
        <pc:spChg chg="add mod">
          <ac:chgData name="Springer, Agee" userId="c70aae34-03cc-4ca4-9dc9-ab0f1f0f7e1f" providerId="ADAL" clId="{55318557-7D4F-44C8-9AAC-6DA325144E41}" dt="2023-08-15T20:06:38.010" v="528" actId="207"/>
          <ac:spMkLst>
            <pc:docMk/>
            <pc:sldMk cId="3503849133" sldId="683"/>
            <ac:spMk id="8" creationId="{D8330314-4343-B2D6-3A01-5C1DE26F4C83}"/>
          </ac:spMkLst>
        </pc:spChg>
      </pc:sldChg>
      <pc:sldChg chg="new del">
        <pc:chgData name="Springer, Agee" userId="c70aae34-03cc-4ca4-9dc9-ab0f1f0f7e1f" providerId="ADAL" clId="{55318557-7D4F-44C8-9AAC-6DA325144E41}" dt="2023-08-15T20:02:43.019" v="488" actId="680"/>
        <pc:sldMkLst>
          <pc:docMk/>
          <pc:sldMk cId="386563366" sldId="684"/>
        </pc:sldMkLst>
      </pc:sldChg>
      <pc:sldChg chg="addSp delSp modSp new mod">
        <pc:chgData name="Springer, Agee" userId="c70aae34-03cc-4ca4-9dc9-ab0f1f0f7e1f" providerId="ADAL" clId="{55318557-7D4F-44C8-9AAC-6DA325144E41}" dt="2023-08-16T01:08:11.191" v="3194" actId="20577"/>
        <pc:sldMkLst>
          <pc:docMk/>
          <pc:sldMk cId="3895653411" sldId="684"/>
        </pc:sldMkLst>
        <pc:spChg chg="mod">
          <ac:chgData name="Springer, Agee" userId="c70aae34-03cc-4ca4-9dc9-ab0f1f0f7e1f" providerId="ADAL" clId="{55318557-7D4F-44C8-9AAC-6DA325144E41}" dt="2023-08-15T20:42:32.879" v="944" actId="20577"/>
          <ac:spMkLst>
            <pc:docMk/>
            <pc:sldMk cId="3895653411" sldId="684"/>
            <ac:spMk id="2" creationId="{A31C4883-EA23-CC50-C893-E7642A2E692A}"/>
          </ac:spMkLst>
        </pc:spChg>
        <pc:spChg chg="del mod">
          <ac:chgData name="Springer, Agee" userId="c70aae34-03cc-4ca4-9dc9-ab0f1f0f7e1f" providerId="ADAL" clId="{55318557-7D4F-44C8-9AAC-6DA325144E41}" dt="2023-08-15T20:24:31.596" v="774" actId="1032"/>
          <ac:spMkLst>
            <pc:docMk/>
            <pc:sldMk cId="3895653411" sldId="684"/>
            <ac:spMk id="3" creationId="{C3AD652C-6633-9D4A-9CAD-8E15BD5A4468}"/>
          </ac:spMkLst>
        </pc:spChg>
        <pc:spChg chg="add del mod">
          <ac:chgData name="Springer, Agee" userId="c70aae34-03cc-4ca4-9dc9-ab0f1f0f7e1f" providerId="ADAL" clId="{55318557-7D4F-44C8-9AAC-6DA325144E41}" dt="2023-08-15T22:23:41.856" v="2815" actId="478"/>
          <ac:spMkLst>
            <pc:docMk/>
            <pc:sldMk cId="3895653411" sldId="684"/>
            <ac:spMk id="5" creationId="{004E0DC8-4EB0-6E29-7DEA-43EB365E9AC5}"/>
          </ac:spMkLst>
        </pc:spChg>
        <pc:spChg chg="add del mod">
          <ac:chgData name="Springer, Agee" userId="c70aae34-03cc-4ca4-9dc9-ab0f1f0f7e1f" providerId="ADAL" clId="{55318557-7D4F-44C8-9AAC-6DA325144E41}" dt="2023-08-15T20:36:57.805" v="891" actId="478"/>
          <ac:spMkLst>
            <pc:docMk/>
            <pc:sldMk cId="3895653411" sldId="684"/>
            <ac:spMk id="8" creationId="{3DF6DFCF-199E-5936-B0B2-F2634E6D8F4A}"/>
          </ac:spMkLst>
        </pc:spChg>
        <pc:spChg chg="add mod">
          <ac:chgData name="Springer, Agee" userId="c70aae34-03cc-4ca4-9dc9-ab0f1f0f7e1f" providerId="ADAL" clId="{55318557-7D4F-44C8-9AAC-6DA325144E41}" dt="2023-08-15T22:23:57.820" v="2819" actId="1076"/>
          <ac:spMkLst>
            <pc:docMk/>
            <pc:sldMk cId="3895653411" sldId="684"/>
            <ac:spMk id="12" creationId="{95BCDB00-3D9A-B4CC-A0CA-759F21B63A98}"/>
          </ac:spMkLst>
        </pc:spChg>
        <pc:spChg chg="add mod">
          <ac:chgData name="Springer, Agee" userId="c70aae34-03cc-4ca4-9dc9-ab0f1f0f7e1f" providerId="ADAL" clId="{55318557-7D4F-44C8-9AAC-6DA325144E41}" dt="2023-08-16T01:08:11.191" v="3194" actId="20577"/>
          <ac:spMkLst>
            <pc:docMk/>
            <pc:sldMk cId="3895653411" sldId="684"/>
            <ac:spMk id="13" creationId="{100DA0B7-DAE4-D384-E003-AF0DFBD64B50}"/>
          </ac:spMkLst>
        </pc:spChg>
        <pc:spChg chg="add mod">
          <ac:chgData name="Springer, Agee" userId="c70aae34-03cc-4ca4-9dc9-ab0f1f0f7e1f" providerId="ADAL" clId="{55318557-7D4F-44C8-9AAC-6DA325144E41}" dt="2023-08-15T22:30:00.835" v="2842"/>
          <ac:spMkLst>
            <pc:docMk/>
            <pc:sldMk cId="3895653411" sldId="684"/>
            <ac:spMk id="15" creationId="{F54B3E07-E52A-9CCF-5672-2B0A5D46364D}"/>
          </ac:spMkLst>
        </pc:spChg>
        <pc:spChg chg="add mod">
          <ac:chgData name="Springer, Agee" userId="c70aae34-03cc-4ca4-9dc9-ab0f1f0f7e1f" providerId="ADAL" clId="{55318557-7D4F-44C8-9AAC-6DA325144E41}" dt="2023-08-15T22:29:38.665" v="2838"/>
          <ac:spMkLst>
            <pc:docMk/>
            <pc:sldMk cId="3895653411" sldId="684"/>
            <ac:spMk id="16" creationId="{B799CEFD-3E45-DB86-6B62-DCF0DAD90AC3}"/>
          </ac:spMkLst>
        </pc:spChg>
        <pc:graphicFrameChg chg="add del mod modGraphic">
          <ac:chgData name="Springer, Agee" userId="c70aae34-03cc-4ca4-9dc9-ab0f1f0f7e1f" providerId="ADAL" clId="{55318557-7D4F-44C8-9AAC-6DA325144E41}" dt="2023-08-15T20:36:55.379" v="888" actId="478"/>
          <ac:graphicFrameMkLst>
            <pc:docMk/>
            <pc:sldMk cId="3895653411" sldId="684"/>
            <ac:graphicFrameMk id="6" creationId="{0582BAE2-424B-2F57-D787-66683A3152C7}"/>
          </ac:graphicFrameMkLst>
        </pc:graphicFrameChg>
        <pc:graphicFrameChg chg="add del mod">
          <ac:chgData name="Springer, Agee" userId="c70aae34-03cc-4ca4-9dc9-ab0f1f0f7e1f" providerId="ADAL" clId="{55318557-7D4F-44C8-9AAC-6DA325144E41}" dt="2023-08-15T20:37:12.345" v="893" actId="478"/>
          <ac:graphicFrameMkLst>
            <pc:docMk/>
            <pc:sldMk cId="3895653411" sldId="684"/>
            <ac:graphicFrameMk id="9" creationId="{C49B29AF-71EF-29F5-78B2-833A6B9DF192}"/>
          </ac:graphicFrameMkLst>
        </pc:graphicFrameChg>
        <pc:graphicFrameChg chg="add del mod">
          <ac:chgData name="Springer, Agee" userId="c70aae34-03cc-4ca4-9dc9-ab0f1f0f7e1f" providerId="ADAL" clId="{55318557-7D4F-44C8-9AAC-6DA325144E41}" dt="2023-08-15T20:37:56.755" v="897" actId="478"/>
          <ac:graphicFrameMkLst>
            <pc:docMk/>
            <pc:sldMk cId="3895653411" sldId="684"/>
            <ac:graphicFrameMk id="10" creationId="{C49B29AF-71EF-29F5-78B2-833A6B9DF192}"/>
          </ac:graphicFrameMkLst>
        </pc:graphicFrameChg>
        <pc:graphicFrameChg chg="add del mod">
          <ac:chgData name="Springer, Agee" userId="c70aae34-03cc-4ca4-9dc9-ab0f1f0f7e1f" providerId="ADAL" clId="{55318557-7D4F-44C8-9AAC-6DA325144E41}" dt="2023-08-15T22:23:52.320" v="2816" actId="478"/>
          <ac:graphicFrameMkLst>
            <pc:docMk/>
            <pc:sldMk cId="3895653411" sldId="684"/>
            <ac:graphicFrameMk id="11" creationId="{C49B29AF-71EF-29F5-78B2-833A6B9DF192}"/>
          </ac:graphicFrameMkLst>
        </pc:graphicFrameChg>
        <pc:graphicFrameChg chg="add mod">
          <ac:chgData name="Springer, Agee" userId="c70aae34-03cc-4ca4-9dc9-ab0f1f0f7e1f" providerId="ADAL" clId="{55318557-7D4F-44C8-9AAC-6DA325144E41}" dt="2023-08-15T22:23:52.638" v="2818"/>
          <ac:graphicFrameMkLst>
            <pc:docMk/>
            <pc:sldMk cId="3895653411" sldId="684"/>
            <ac:graphicFrameMk id="14" creationId="{462F0DD9-4A58-1CBF-02C4-FB6A4310ABBB}"/>
          </ac:graphicFrameMkLst>
        </pc:graphicFrameChg>
      </pc:sldChg>
      <pc:sldChg chg="addSp modSp add mod">
        <pc:chgData name="Springer, Agee" userId="c70aae34-03cc-4ca4-9dc9-ab0f1f0f7e1f" providerId="ADAL" clId="{55318557-7D4F-44C8-9AAC-6DA325144E41}" dt="2023-08-16T01:08:15.563" v="3202" actId="20577"/>
        <pc:sldMkLst>
          <pc:docMk/>
          <pc:sldMk cId="1033185758" sldId="685"/>
        </pc:sldMkLst>
        <pc:spChg chg="add mod">
          <ac:chgData name="Springer, Agee" userId="c70aae34-03cc-4ca4-9dc9-ab0f1f0f7e1f" providerId="ADAL" clId="{55318557-7D4F-44C8-9AAC-6DA325144E41}" dt="2023-08-15T22:29:39.681" v="2839"/>
          <ac:spMkLst>
            <pc:docMk/>
            <pc:sldMk cId="1033185758" sldId="685"/>
            <ac:spMk id="3" creationId="{4902989B-ADBE-F351-498B-912106E52166}"/>
          </ac:spMkLst>
        </pc:spChg>
        <pc:spChg chg="mod">
          <ac:chgData name="Springer, Agee" userId="c70aae34-03cc-4ca4-9dc9-ab0f1f0f7e1f" providerId="ADAL" clId="{55318557-7D4F-44C8-9AAC-6DA325144E41}" dt="2023-08-16T01:08:15.563" v="3202" actId="20577"/>
          <ac:spMkLst>
            <pc:docMk/>
            <pc:sldMk cId="1033185758" sldId="685"/>
            <ac:spMk id="5" creationId="{004E0DC8-4EB0-6E29-7DEA-43EB365E9AC5}"/>
          </ac:spMkLst>
        </pc:spChg>
        <pc:spChg chg="add mod">
          <ac:chgData name="Springer, Agee" userId="c70aae34-03cc-4ca4-9dc9-ab0f1f0f7e1f" providerId="ADAL" clId="{55318557-7D4F-44C8-9AAC-6DA325144E41}" dt="2023-08-15T22:30:34.506" v="2846"/>
          <ac:spMkLst>
            <pc:docMk/>
            <pc:sldMk cId="1033185758" sldId="685"/>
            <ac:spMk id="6" creationId="{8394EF5D-CC95-5643-445F-B4D42AAB040D}"/>
          </ac:spMkLst>
        </pc:spChg>
        <pc:spChg chg="mod">
          <ac:chgData name="Springer, Agee" userId="c70aae34-03cc-4ca4-9dc9-ab0f1f0f7e1f" providerId="ADAL" clId="{55318557-7D4F-44C8-9AAC-6DA325144E41}" dt="2023-08-15T23:03:30.728" v="2940" actId="20577"/>
          <ac:spMkLst>
            <pc:docMk/>
            <pc:sldMk cId="1033185758" sldId="685"/>
            <ac:spMk id="12" creationId="{95BCDB00-3D9A-B4CC-A0CA-759F21B63A98}"/>
          </ac:spMkLst>
        </pc:spChg>
        <pc:graphicFrameChg chg="mod">
          <ac:chgData name="Springer, Agee" userId="c70aae34-03cc-4ca4-9dc9-ab0f1f0f7e1f" providerId="ADAL" clId="{55318557-7D4F-44C8-9AAC-6DA325144E41}" dt="2023-08-15T20:47:18.525" v="1429" actId="1076"/>
          <ac:graphicFrameMkLst>
            <pc:docMk/>
            <pc:sldMk cId="1033185758" sldId="685"/>
            <ac:graphicFrameMk id="11" creationId="{C49B29AF-71EF-29F5-78B2-833A6B9DF192}"/>
          </ac:graphicFrameMkLst>
        </pc:graphicFrameChg>
      </pc:sldChg>
      <pc:sldChg chg="addSp modSp add mod">
        <pc:chgData name="Springer, Agee" userId="c70aae34-03cc-4ca4-9dc9-ab0f1f0f7e1f" providerId="ADAL" clId="{55318557-7D4F-44C8-9AAC-6DA325144E41}" dt="2023-08-16T01:08:19.953" v="3210" actId="20577"/>
        <pc:sldMkLst>
          <pc:docMk/>
          <pc:sldMk cId="3971480346" sldId="686"/>
        </pc:sldMkLst>
        <pc:spChg chg="add mod">
          <ac:chgData name="Springer, Agee" userId="c70aae34-03cc-4ca4-9dc9-ab0f1f0f7e1f" providerId="ADAL" clId="{55318557-7D4F-44C8-9AAC-6DA325144E41}" dt="2023-08-15T22:29:40.383" v="2840"/>
          <ac:spMkLst>
            <pc:docMk/>
            <pc:sldMk cId="3971480346" sldId="686"/>
            <ac:spMk id="3" creationId="{40E52887-E828-44DE-73ED-80F2CB676C3C}"/>
          </ac:spMkLst>
        </pc:spChg>
        <pc:spChg chg="mod">
          <ac:chgData name="Springer, Agee" userId="c70aae34-03cc-4ca4-9dc9-ab0f1f0f7e1f" providerId="ADAL" clId="{55318557-7D4F-44C8-9AAC-6DA325144E41}" dt="2023-08-16T01:08:19.953" v="3210" actId="20577"/>
          <ac:spMkLst>
            <pc:docMk/>
            <pc:sldMk cId="3971480346" sldId="686"/>
            <ac:spMk id="5" creationId="{004E0DC8-4EB0-6E29-7DEA-43EB365E9AC5}"/>
          </ac:spMkLst>
        </pc:spChg>
        <pc:spChg chg="add mod">
          <ac:chgData name="Springer, Agee" userId="c70aae34-03cc-4ca4-9dc9-ab0f1f0f7e1f" providerId="ADAL" clId="{55318557-7D4F-44C8-9AAC-6DA325144E41}" dt="2023-08-15T22:30:45.356" v="2848"/>
          <ac:spMkLst>
            <pc:docMk/>
            <pc:sldMk cId="3971480346" sldId="686"/>
            <ac:spMk id="6" creationId="{954AC9F8-BCD8-A66C-D0FC-0A218B79AD1D}"/>
          </ac:spMkLst>
        </pc:spChg>
        <pc:spChg chg="mod">
          <ac:chgData name="Springer, Agee" userId="c70aae34-03cc-4ca4-9dc9-ab0f1f0f7e1f" providerId="ADAL" clId="{55318557-7D4F-44C8-9AAC-6DA325144E41}" dt="2023-08-15T22:21:46.615" v="2674" actId="20577"/>
          <ac:spMkLst>
            <pc:docMk/>
            <pc:sldMk cId="3971480346" sldId="686"/>
            <ac:spMk id="12" creationId="{95BCDB00-3D9A-B4CC-A0CA-759F21B63A98}"/>
          </ac:spMkLst>
        </pc:spChg>
      </pc:sldChg>
      <pc:sldChg chg="addSp modSp add mod">
        <pc:chgData name="Springer, Agee" userId="c70aae34-03cc-4ca4-9dc9-ab0f1f0f7e1f" providerId="ADAL" clId="{55318557-7D4F-44C8-9AAC-6DA325144E41}" dt="2023-08-16T01:08:25.648" v="3220" actId="20577"/>
        <pc:sldMkLst>
          <pc:docMk/>
          <pc:sldMk cId="96847372" sldId="687"/>
        </pc:sldMkLst>
        <pc:spChg chg="add mod">
          <ac:chgData name="Springer, Agee" userId="c70aae34-03cc-4ca4-9dc9-ab0f1f0f7e1f" providerId="ADAL" clId="{55318557-7D4F-44C8-9AAC-6DA325144E41}" dt="2023-08-15T22:29:41.251" v="2841"/>
          <ac:spMkLst>
            <pc:docMk/>
            <pc:sldMk cId="96847372" sldId="687"/>
            <ac:spMk id="3" creationId="{E0709917-A0D9-5FB0-0857-9A56A3893987}"/>
          </ac:spMkLst>
        </pc:spChg>
        <pc:spChg chg="mod">
          <ac:chgData name="Springer, Agee" userId="c70aae34-03cc-4ca4-9dc9-ab0f1f0f7e1f" providerId="ADAL" clId="{55318557-7D4F-44C8-9AAC-6DA325144E41}" dt="2023-08-16T01:08:25.648" v="3220" actId="20577"/>
          <ac:spMkLst>
            <pc:docMk/>
            <pc:sldMk cId="96847372" sldId="687"/>
            <ac:spMk id="5" creationId="{004E0DC8-4EB0-6E29-7DEA-43EB365E9AC5}"/>
          </ac:spMkLst>
        </pc:spChg>
        <pc:spChg chg="add mod">
          <ac:chgData name="Springer, Agee" userId="c70aae34-03cc-4ca4-9dc9-ab0f1f0f7e1f" providerId="ADAL" clId="{55318557-7D4F-44C8-9AAC-6DA325144E41}" dt="2023-08-15T22:30:05.956" v="2843"/>
          <ac:spMkLst>
            <pc:docMk/>
            <pc:sldMk cId="96847372" sldId="687"/>
            <ac:spMk id="6" creationId="{9F4E81A3-3305-669F-99DD-F3F6CDF7E0E7}"/>
          </ac:spMkLst>
        </pc:spChg>
        <pc:spChg chg="mod">
          <ac:chgData name="Springer, Agee" userId="c70aae34-03cc-4ca4-9dc9-ab0f1f0f7e1f" providerId="ADAL" clId="{55318557-7D4F-44C8-9AAC-6DA325144E41}" dt="2023-08-15T22:23:07.810" v="2806" actId="20577"/>
          <ac:spMkLst>
            <pc:docMk/>
            <pc:sldMk cId="96847372" sldId="687"/>
            <ac:spMk id="12" creationId="{95BCDB00-3D9A-B4CC-A0CA-759F21B63A98}"/>
          </ac:spMkLst>
        </pc:spChg>
      </pc:sldChg>
    </pc:docChg>
  </pc:docChgLst>
  <pc:docChgLst>
    <pc:chgData name="Springer, Agee" userId="c70aae34-03cc-4ca4-9dc9-ab0f1f0f7e1f" providerId="ADAL" clId="{0E9CCEE9-C03C-4754-A6BD-FA5793B396ED}"/>
    <pc:docChg chg="undo redo custSel addSld delSld modSld sldOrd addSection delSection modSection">
      <pc:chgData name="Springer, Agee" userId="c70aae34-03cc-4ca4-9dc9-ab0f1f0f7e1f" providerId="ADAL" clId="{0E9CCEE9-C03C-4754-A6BD-FA5793B396ED}" dt="2024-06-03T02:03:47.094" v="15051" actId="20577"/>
      <pc:docMkLst>
        <pc:docMk/>
      </pc:docMkLst>
      <pc:sldChg chg="del">
        <pc:chgData name="Springer, Agee" userId="c70aae34-03cc-4ca4-9dc9-ab0f1f0f7e1f" providerId="ADAL" clId="{0E9CCEE9-C03C-4754-A6BD-FA5793B396ED}" dt="2024-06-02T03:09:37.883" v="11896" actId="47"/>
        <pc:sldMkLst>
          <pc:docMk/>
          <pc:sldMk cId="1850676767" sldId="542"/>
        </pc:sldMkLst>
      </pc:sldChg>
      <pc:sldChg chg="del">
        <pc:chgData name="Springer, Agee" userId="c70aae34-03cc-4ca4-9dc9-ab0f1f0f7e1f" providerId="ADAL" clId="{0E9CCEE9-C03C-4754-A6BD-FA5793B396ED}" dt="2024-05-20T01:03:42.857" v="432" actId="47"/>
        <pc:sldMkLst>
          <pc:docMk/>
          <pc:sldMk cId="1463470239" sldId="569"/>
        </pc:sldMkLst>
      </pc:sldChg>
      <pc:sldChg chg="del">
        <pc:chgData name="Springer, Agee" userId="c70aae34-03cc-4ca4-9dc9-ab0f1f0f7e1f" providerId="ADAL" clId="{0E9CCEE9-C03C-4754-A6BD-FA5793B396ED}" dt="2024-05-20T01:03:42.857" v="432" actId="47"/>
        <pc:sldMkLst>
          <pc:docMk/>
          <pc:sldMk cId="4297391" sldId="571"/>
        </pc:sldMkLst>
      </pc:sldChg>
      <pc:sldChg chg="del">
        <pc:chgData name="Springer, Agee" userId="c70aae34-03cc-4ca4-9dc9-ab0f1f0f7e1f" providerId="ADAL" clId="{0E9CCEE9-C03C-4754-A6BD-FA5793B396ED}" dt="2024-05-20T01:03:42.857" v="432" actId="47"/>
        <pc:sldMkLst>
          <pc:docMk/>
          <pc:sldMk cId="1186380105" sldId="572"/>
        </pc:sldMkLst>
      </pc:sldChg>
      <pc:sldChg chg="del">
        <pc:chgData name="Springer, Agee" userId="c70aae34-03cc-4ca4-9dc9-ab0f1f0f7e1f" providerId="ADAL" clId="{0E9CCEE9-C03C-4754-A6BD-FA5793B396ED}" dt="2024-06-02T02:57:25.268" v="11855" actId="47"/>
        <pc:sldMkLst>
          <pc:docMk/>
          <pc:sldMk cId="2144782288" sldId="596"/>
        </pc:sldMkLst>
      </pc:sldChg>
      <pc:sldChg chg="modSp del mod">
        <pc:chgData name="Springer, Agee" userId="c70aae34-03cc-4ca4-9dc9-ab0f1f0f7e1f" providerId="ADAL" clId="{0E9CCEE9-C03C-4754-A6BD-FA5793B396ED}" dt="2024-06-02T03:09:37.883" v="11896" actId="47"/>
        <pc:sldMkLst>
          <pc:docMk/>
          <pc:sldMk cId="3580375206" sldId="599"/>
        </pc:sldMkLst>
        <pc:spChg chg="mod">
          <ac:chgData name="Springer, Agee" userId="c70aae34-03cc-4ca4-9dc9-ab0f1f0f7e1f" providerId="ADAL" clId="{0E9CCEE9-C03C-4754-A6BD-FA5793B396ED}" dt="2024-05-22T15:36:40.491" v="444" actId="13926"/>
          <ac:spMkLst>
            <pc:docMk/>
            <pc:sldMk cId="3580375206" sldId="599"/>
            <ac:spMk id="3" creationId="{CFFA457E-A7BC-B299-6CE2-F2F57FE099C1}"/>
          </ac:spMkLst>
        </pc:spChg>
      </pc:sldChg>
      <pc:sldChg chg="del">
        <pc:chgData name="Springer, Agee" userId="c70aae34-03cc-4ca4-9dc9-ab0f1f0f7e1f" providerId="ADAL" clId="{0E9CCEE9-C03C-4754-A6BD-FA5793B396ED}" dt="2024-05-20T00:53:25.753" v="46" actId="47"/>
        <pc:sldMkLst>
          <pc:docMk/>
          <pc:sldMk cId="2489848323" sldId="602"/>
        </pc:sldMkLst>
      </pc:sldChg>
      <pc:sldChg chg="del">
        <pc:chgData name="Springer, Agee" userId="c70aae34-03cc-4ca4-9dc9-ab0f1f0f7e1f" providerId="ADAL" clId="{0E9CCEE9-C03C-4754-A6BD-FA5793B396ED}" dt="2024-05-20T01:03:39.012" v="431" actId="47"/>
        <pc:sldMkLst>
          <pc:docMk/>
          <pc:sldMk cId="3795902379" sldId="603"/>
        </pc:sldMkLst>
      </pc:sldChg>
      <pc:sldChg chg="modSp del mod">
        <pc:chgData name="Springer, Agee" userId="c70aae34-03cc-4ca4-9dc9-ab0f1f0f7e1f" providerId="ADAL" clId="{0E9CCEE9-C03C-4754-A6BD-FA5793B396ED}" dt="2024-06-02T03:09:37.883" v="11896" actId="47"/>
        <pc:sldMkLst>
          <pc:docMk/>
          <pc:sldMk cId="2039242100" sldId="604"/>
        </pc:sldMkLst>
        <pc:spChg chg="mod">
          <ac:chgData name="Springer, Agee" userId="c70aae34-03cc-4ca4-9dc9-ab0f1f0f7e1f" providerId="ADAL" clId="{0E9CCEE9-C03C-4754-A6BD-FA5793B396ED}" dt="2024-05-20T00:56:00.493" v="217" actId="27636"/>
          <ac:spMkLst>
            <pc:docMk/>
            <pc:sldMk cId="2039242100" sldId="604"/>
            <ac:spMk id="3" creationId="{15475867-CDCA-0523-4A60-85D0C97B0B06}"/>
          </ac:spMkLst>
        </pc:spChg>
      </pc:sldChg>
      <pc:sldChg chg="del">
        <pc:chgData name="Springer, Agee" userId="c70aae34-03cc-4ca4-9dc9-ab0f1f0f7e1f" providerId="ADAL" clId="{0E9CCEE9-C03C-4754-A6BD-FA5793B396ED}" dt="2024-06-02T02:57:27.198" v="11856" actId="47"/>
        <pc:sldMkLst>
          <pc:docMk/>
          <pc:sldMk cId="491864541" sldId="607"/>
        </pc:sldMkLst>
      </pc:sldChg>
      <pc:sldChg chg="del">
        <pc:chgData name="Springer, Agee" userId="c70aae34-03cc-4ca4-9dc9-ab0f1f0f7e1f" providerId="ADAL" clId="{0E9CCEE9-C03C-4754-A6BD-FA5793B396ED}" dt="2024-06-02T02:57:19.200" v="11853" actId="47"/>
        <pc:sldMkLst>
          <pc:docMk/>
          <pc:sldMk cId="2191286826" sldId="608"/>
        </pc:sldMkLst>
      </pc:sldChg>
      <pc:sldChg chg="modSp del mod">
        <pc:chgData name="Springer, Agee" userId="c70aae34-03cc-4ca4-9dc9-ab0f1f0f7e1f" providerId="ADAL" clId="{0E9CCEE9-C03C-4754-A6BD-FA5793B396ED}" dt="2024-06-02T02:57:46.751" v="11857" actId="47"/>
        <pc:sldMkLst>
          <pc:docMk/>
          <pc:sldMk cId="2891420420" sldId="609"/>
        </pc:sldMkLst>
        <pc:spChg chg="mod">
          <ac:chgData name="Springer, Agee" userId="c70aae34-03cc-4ca4-9dc9-ab0f1f0f7e1f" providerId="ADAL" clId="{0E9CCEE9-C03C-4754-A6BD-FA5793B396ED}" dt="2024-05-20T01:03:12.632" v="430" actId="13926"/>
          <ac:spMkLst>
            <pc:docMk/>
            <pc:sldMk cId="2891420420" sldId="609"/>
            <ac:spMk id="2" creationId="{297A03E9-B3B7-1160-EF62-15B5096C6E9C}"/>
          </ac:spMkLst>
        </pc:spChg>
        <pc:spChg chg="mod">
          <ac:chgData name="Springer, Agee" userId="c70aae34-03cc-4ca4-9dc9-ab0f1f0f7e1f" providerId="ADAL" clId="{0E9CCEE9-C03C-4754-A6BD-FA5793B396ED}" dt="2024-05-29T17:58:13.255" v="912" actId="20577"/>
          <ac:spMkLst>
            <pc:docMk/>
            <pc:sldMk cId="2891420420" sldId="609"/>
            <ac:spMk id="3" creationId="{B861D995-BC95-6EB4-3DA1-54AA6DE60530}"/>
          </ac:spMkLst>
        </pc:spChg>
      </pc:sldChg>
      <pc:sldChg chg="del">
        <pc:chgData name="Springer, Agee" userId="c70aae34-03cc-4ca4-9dc9-ab0f1f0f7e1f" providerId="ADAL" clId="{0E9CCEE9-C03C-4754-A6BD-FA5793B396ED}" dt="2024-05-29T18:00:29.281" v="913" actId="47"/>
        <pc:sldMkLst>
          <pc:docMk/>
          <pc:sldMk cId="2134978874" sldId="612"/>
        </pc:sldMkLst>
      </pc:sldChg>
      <pc:sldChg chg="modSp del mod delCm modCm">
        <pc:chgData name="Springer, Agee" userId="c70aae34-03cc-4ca4-9dc9-ab0f1f0f7e1f" providerId="ADAL" clId="{0E9CCEE9-C03C-4754-A6BD-FA5793B396ED}" dt="2024-06-02T03:09:37.883" v="11896" actId="47"/>
        <pc:sldMkLst>
          <pc:docMk/>
          <pc:sldMk cId="1054280311" sldId="614"/>
        </pc:sldMkLst>
        <pc:spChg chg="mod">
          <ac:chgData name="Springer, Agee" userId="c70aae34-03cc-4ca4-9dc9-ab0f1f0f7e1f" providerId="ADAL" clId="{0E9CCEE9-C03C-4754-A6BD-FA5793B396ED}" dt="2024-05-20T00:53:22.082" v="45" actId="13926"/>
          <ac:spMkLst>
            <pc:docMk/>
            <pc:sldMk cId="1054280311" sldId="614"/>
            <ac:spMk id="2" creationId="{62B8C215-D60E-F389-16CC-B18C62CA965E}"/>
          </ac:spMkLst>
        </pc:spChg>
        <pc:spChg chg="mod">
          <ac:chgData name="Springer, Agee" userId="c70aae34-03cc-4ca4-9dc9-ab0f1f0f7e1f" providerId="ADAL" clId="{0E9CCEE9-C03C-4754-A6BD-FA5793B396ED}" dt="2024-05-22T15:40:51.225" v="448" actId="27636"/>
          <ac:spMkLst>
            <pc:docMk/>
            <pc:sldMk cId="1054280311" sldId="614"/>
            <ac:spMk id="3" creationId="{4E4063D7-B95F-BBAE-6CB7-4F4CD36B325E}"/>
          </ac:spMkLst>
        </pc:spChg>
        <pc:extLst>
          <p:ext xmlns:p="http://schemas.openxmlformats.org/presentationml/2006/main" uri="{D6D511B9-2390-475A-947B-AFAB55BFBCF1}">
            <pc226:cmChg xmlns:pc226="http://schemas.microsoft.com/office/powerpoint/2022/06/main/command" chg="del">
              <pc226:chgData name="Springer, Agee" userId="c70aae34-03cc-4ca4-9dc9-ab0f1f0f7e1f" providerId="ADAL" clId="{0E9CCEE9-C03C-4754-A6BD-FA5793B396ED}" dt="2024-05-22T15:39:02.917" v="446"/>
              <pc2:cmMkLst xmlns:pc2="http://schemas.microsoft.com/office/powerpoint/2019/9/main/command">
                <pc:docMk/>
                <pc:sldMk cId="1054280311" sldId="614"/>
                <pc2:cmMk id="{3C062808-FF91-4B42-BC98-28434A5A7FAF}"/>
              </pc2:cmMkLst>
            </pc226:cmChg>
            <pc226:cmChg xmlns:pc226="http://schemas.microsoft.com/office/powerpoint/2022/06/main/command" chg="mod">
              <pc226:chgData name="Springer, Agee" userId="c70aae34-03cc-4ca4-9dc9-ab0f1f0f7e1f" providerId="ADAL" clId="{0E9CCEE9-C03C-4754-A6BD-FA5793B396ED}" dt="2024-05-22T15:37:15.684" v="445" actId="20577"/>
              <pc2:cmMkLst xmlns:pc2="http://schemas.microsoft.com/office/powerpoint/2019/9/main/command">
                <pc:docMk/>
                <pc:sldMk cId="1054280311" sldId="614"/>
                <pc2:cmMk id="{1804291E-9251-4104-8C0B-10AF844B72E8}"/>
              </pc2:cmMkLst>
            </pc226:cmChg>
          </p:ext>
        </pc:extLst>
      </pc:sldChg>
      <pc:sldChg chg="del">
        <pc:chgData name="Springer, Agee" userId="c70aae34-03cc-4ca4-9dc9-ab0f1f0f7e1f" providerId="ADAL" clId="{0E9CCEE9-C03C-4754-A6BD-FA5793B396ED}" dt="2024-06-02T03:09:37.883" v="11896" actId="47"/>
        <pc:sldMkLst>
          <pc:docMk/>
          <pc:sldMk cId="3955057889" sldId="626"/>
        </pc:sldMkLst>
      </pc:sldChg>
      <pc:sldChg chg="modSp del mod">
        <pc:chgData name="Springer, Agee" userId="c70aae34-03cc-4ca4-9dc9-ab0f1f0f7e1f" providerId="ADAL" clId="{0E9CCEE9-C03C-4754-A6BD-FA5793B396ED}" dt="2024-06-02T03:09:37.883" v="11896" actId="47"/>
        <pc:sldMkLst>
          <pc:docMk/>
          <pc:sldMk cId="3428429277" sldId="634"/>
        </pc:sldMkLst>
        <pc:spChg chg="mod">
          <ac:chgData name="Springer, Agee" userId="c70aae34-03cc-4ca4-9dc9-ab0f1f0f7e1f" providerId="ADAL" clId="{0E9CCEE9-C03C-4754-A6BD-FA5793B396ED}" dt="2024-05-22T15:42:23.497" v="481" actId="20577"/>
          <ac:spMkLst>
            <pc:docMk/>
            <pc:sldMk cId="3428429277" sldId="634"/>
            <ac:spMk id="3" creationId="{6DFF030A-A41D-989B-FBAA-4D870C7F1D5B}"/>
          </ac:spMkLst>
        </pc:spChg>
      </pc:sldChg>
      <pc:sldChg chg="del">
        <pc:chgData name="Springer, Agee" userId="c70aae34-03cc-4ca4-9dc9-ab0f1f0f7e1f" providerId="ADAL" clId="{0E9CCEE9-C03C-4754-A6BD-FA5793B396ED}" dt="2024-06-02T03:09:37.883" v="11896" actId="47"/>
        <pc:sldMkLst>
          <pc:docMk/>
          <pc:sldMk cId="524156098" sldId="635"/>
        </pc:sldMkLst>
      </pc:sldChg>
      <pc:sldChg chg="modSp del mod">
        <pc:chgData name="Springer, Agee" userId="c70aae34-03cc-4ca4-9dc9-ab0f1f0f7e1f" providerId="ADAL" clId="{0E9CCEE9-C03C-4754-A6BD-FA5793B396ED}" dt="2024-06-02T03:09:37.883" v="11896" actId="47"/>
        <pc:sldMkLst>
          <pc:docMk/>
          <pc:sldMk cId="3936836992" sldId="636"/>
        </pc:sldMkLst>
        <pc:spChg chg="mod">
          <ac:chgData name="Springer, Agee" userId="c70aae34-03cc-4ca4-9dc9-ab0f1f0f7e1f" providerId="ADAL" clId="{0E9CCEE9-C03C-4754-A6BD-FA5793B396ED}" dt="2024-05-20T01:00:51.514" v="424" actId="27636"/>
          <ac:spMkLst>
            <pc:docMk/>
            <pc:sldMk cId="3936836992" sldId="636"/>
            <ac:spMk id="3" creationId="{969513C1-9DE6-E067-477C-47537A52866F}"/>
          </ac:spMkLst>
        </pc:spChg>
      </pc:sldChg>
      <pc:sldChg chg="modSp del mod">
        <pc:chgData name="Springer, Agee" userId="c70aae34-03cc-4ca4-9dc9-ab0f1f0f7e1f" providerId="ADAL" clId="{0E9CCEE9-C03C-4754-A6BD-FA5793B396ED}" dt="2024-06-02T03:09:37.883" v="11896" actId="47"/>
        <pc:sldMkLst>
          <pc:docMk/>
          <pc:sldMk cId="434856850" sldId="637"/>
        </pc:sldMkLst>
        <pc:spChg chg="mod">
          <ac:chgData name="Springer, Agee" userId="c70aae34-03cc-4ca4-9dc9-ab0f1f0f7e1f" providerId="ADAL" clId="{0E9CCEE9-C03C-4754-A6BD-FA5793B396ED}" dt="2024-05-22T15:56:13.391" v="843" actId="13926"/>
          <ac:spMkLst>
            <pc:docMk/>
            <pc:sldMk cId="434856850" sldId="637"/>
            <ac:spMk id="2" creationId="{4098B7C1-215E-8CD2-23CC-AC1CDE9D5669}"/>
          </ac:spMkLst>
        </pc:spChg>
        <pc:spChg chg="mod">
          <ac:chgData name="Springer, Agee" userId="c70aae34-03cc-4ca4-9dc9-ab0f1f0f7e1f" providerId="ADAL" clId="{0E9CCEE9-C03C-4754-A6BD-FA5793B396ED}" dt="2024-05-22T15:56:09.716" v="842" actId="13926"/>
          <ac:spMkLst>
            <pc:docMk/>
            <pc:sldMk cId="434856850" sldId="637"/>
            <ac:spMk id="3" creationId="{28A7EEC0-866D-9CE0-D762-159378306ACA}"/>
          </ac:spMkLst>
        </pc:spChg>
      </pc:sldChg>
      <pc:sldChg chg="modSp del mod delCm">
        <pc:chgData name="Springer, Agee" userId="c70aae34-03cc-4ca4-9dc9-ab0f1f0f7e1f" providerId="ADAL" clId="{0E9CCEE9-C03C-4754-A6BD-FA5793B396ED}" dt="2024-06-02T03:09:37.883" v="11896" actId="47"/>
        <pc:sldMkLst>
          <pc:docMk/>
          <pc:sldMk cId="119036074" sldId="638"/>
        </pc:sldMkLst>
        <pc:spChg chg="mod">
          <ac:chgData name="Springer, Agee" userId="c70aae34-03cc-4ca4-9dc9-ab0f1f0f7e1f" providerId="ADAL" clId="{0E9CCEE9-C03C-4754-A6BD-FA5793B396ED}" dt="2024-05-20T01:02:37.721" v="426" actId="13926"/>
          <ac:spMkLst>
            <pc:docMk/>
            <pc:sldMk cId="119036074" sldId="638"/>
            <ac:spMk id="2" creationId="{2B33EDD4-3855-D9DC-8154-5351C43654A8}"/>
          </ac:spMkLst>
        </pc:spChg>
        <pc:spChg chg="mod">
          <ac:chgData name="Springer, Agee" userId="c70aae34-03cc-4ca4-9dc9-ab0f1f0f7e1f" providerId="ADAL" clId="{0E9CCEE9-C03C-4754-A6BD-FA5793B396ED}" dt="2024-05-22T15:49:39.201" v="512" actId="20577"/>
          <ac:spMkLst>
            <pc:docMk/>
            <pc:sldMk cId="119036074" sldId="638"/>
            <ac:spMk id="3" creationId="{969513C1-9DE6-E067-477C-47537A52866F}"/>
          </ac:spMkLst>
        </pc:spChg>
        <pc:extLst>
          <p:ext xmlns:p="http://schemas.openxmlformats.org/presentationml/2006/main" uri="{D6D511B9-2390-475A-947B-AFAB55BFBCF1}">
            <pc226:cmChg xmlns:pc226="http://schemas.microsoft.com/office/powerpoint/2022/06/main/command" chg="del">
              <pc226:chgData name="Springer, Agee" userId="c70aae34-03cc-4ca4-9dc9-ab0f1f0f7e1f" providerId="ADAL" clId="{0E9CCEE9-C03C-4754-A6BD-FA5793B396ED}" dt="2024-05-22T15:49:58.664" v="513"/>
              <pc2:cmMkLst xmlns:pc2="http://schemas.microsoft.com/office/powerpoint/2019/9/main/command">
                <pc:docMk/>
                <pc:sldMk cId="119036074" sldId="638"/>
                <pc2:cmMk id="{556B0DB9-1F63-4517-8E21-389E49926DDE}"/>
              </pc2:cmMkLst>
            </pc226:cmChg>
          </p:ext>
        </pc:extLst>
      </pc:sldChg>
      <pc:sldChg chg="modSp del mod addCm">
        <pc:chgData name="Springer, Agee" userId="c70aae34-03cc-4ca4-9dc9-ab0f1f0f7e1f" providerId="ADAL" clId="{0E9CCEE9-C03C-4754-A6BD-FA5793B396ED}" dt="2024-06-02T03:09:37.883" v="11896" actId="47"/>
        <pc:sldMkLst>
          <pc:docMk/>
          <pc:sldMk cId="4077520451" sldId="639"/>
        </pc:sldMkLst>
        <pc:spChg chg="mod">
          <ac:chgData name="Springer, Agee" userId="c70aae34-03cc-4ca4-9dc9-ab0f1f0f7e1f" providerId="ADAL" clId="{0E9CCEE9-C03C-4754-A6BD-FA5793B396ED}" dt="2024-05-20T01:03:02.732" v="429" actId="13926"/>
          <ac:spMkLst>
            <pc:docMk/>
            <pc:sldMk cId="4077520451" sldId="639"/>
            <ac:spMk id="2" creationId="{B3495BAC-7BFA-2847-4AE3-63E263DB510D}"/>
          </ac:spMkLst>
        </pc:spChg>
        <pc:spChg chg="mod">
          <ac:chgData name="Springer, Agee" userId="c70aae34-03cc-4ca4-9dc9-ab0f1f0f7e1f" providerId="ADAL" clId="{0E9CCEE9-C03C-4754-A6BD-FA5793B396ED}" dt="2024-05-22T15:58:20.854" v="870" actId="13926"/>
          <ac:spMkLst>
            <pc:docMk/>
            <pc:sldMk cId="4077520451" sldId="639"/>
            <ac:spMk id="3" creationId="{D5F396C1-7E19-C336-127F-E37017D73F1D}"/>
          </ac:spMkLst>
        </pc:spChg>
        <pc:extLst>
          <p:ext xmlns:p="http://schemas.openxmlformats.org/presentationml/2006/main" uri="{D6D511B9-2390-475A-947B-AFAB55BFBCF1}">
            <pc226:cmChg xmlns:pc226="http://schemas.microsoft.com/office/powerpoint/2022/06/main/command" chg="add">
              <pc226:chgData name="Springer, Agee" userId="c70aae34-03cc-4ca4-9dc9-ab0f1f0f7e1f" providerId="ADAL" clId="{0E9CCEE9-C03C-4754-A6BD-FA5793B396ED}" dt="2024-05-22T15:59:09.512" v="871"/>
              <pc2:cmMkLst xmlns:pc2="http://schemas.microsoft.com/office/powerpoint/2019/9/main/command">
                <pc:docMk/>
                <pc:sldMk cId="4077520451" sldId="639"/>
                <pc2:cmMk id="{4F529ED0-C117-4362-9BD7-AB2F76CF01B4}"/>
              </pc2:cmMkLst>
            </pc226:cmChg>
          </p:ext>
        </pc:extLst>
      </pc:sldChg>
      <pc:sldChg chg="modSp del mod delCm modCm">
        <pc:chgData name="Springer, Agee" userId="c70aae34-03cc-4ca4-9dc9-ab0f1f0f7e1f" providerId="ADAL" clId="{0E9CCEE9-C03C-4754-A6BD-FA5793B396ED}" dt="2024-06-02T03:09:37.883" v="11896" actId="47"/>
        <pc:sldMkLst>
          <pc:docMk/>
          <pc:sldMk cId="2275113208" sldId="640"/>
        </pc:sldMkLst>
        <pc:spChg chg="mod">
          <ac:chgData name="Springer, Agee" userId="c70aae34-03cc-4ca4-9dc9-ab0f1f0f7e1f" providerId="ADAL" clId="{0E9CCEE9-C03C-4754-A6BD-FA5793B396ED}" dt="2024-05-29T17:57:34.220" v="873" actId="20577"/>
          <ac:spMkLst>
            <pc:docMk/>
            <pc:sldMk cId="2275113208" sldId="640"/>
            <ac:spMk id="3" creationId="{D5F396C1-7E19-C336-127F-E37017D73F1D}"/>
          </ac:spMkLst>
        </pc:spChg>
        <pc:extLst>
          <p:ext xmlns:p="http://schemas.openxmlformats.org/presentationml/2006/main" uri="{D6D511B9-2390-475A-947B-AFAB55BFBCF1}">
            <pc226:cmChg xmlns:pc226="http://schemas.microsoft.com/office/powerpoint/2022/06/main/command" chg="del mod">
              <pc226:chgData name="Springer, Agee" userId="c70aae34-03cc-4ca4-9dc9-ab0f1f0f7e1f" providerId="ADAL" clId="{0E9CCEE9-C03C-4754-A6BD-FA5793B396ED}" dt="2024-05-29T17:57:40.792" v="875"/>
              <pc2:cmMkLst xmlns:pc2="http://schemas.microsoft.com/office/powerpoint/2019/9/main/command">
                <pc:docMk/>
                <pc:sldMk cId="2275113208" sldId="640"/>
                <pc2:cmMk id="{E5B3FB0E-D2A0-45CF-BF91-8FF9AC5AF9CE}"/>
              </pc2:cmMkLst>
            </pc226:cmChg>
          </p:ext>
        </pc:extLst>
      </pc:sldChg>
      <pc:sldChg chg="modSp del mod">
        <pc:chgData name="Springer, Agee" userId="c70aae34-03cc-4ca4-9dc9-ab0f1f0f7e1f" providerId="ADAL" clId="{0E9CCEE9-C03C-4754-A6BD-FA5793B396ED}" dt="2024-06-02T02:57:22.233" v="11854" actId="47"/>
        <pc:sldMkLst>
          <pc:docMk/>
          <pc:sldMk cId="754795041" sldId="641"/>
        </pc:sldMkLst>
        <pc:spChg chg="mod">
          <ac:chgData name="Springer, Agee" userId="c70aae34-03cc-4ca4-9dc9-ab0f1f0f7e1f" providerId="ADAL" clId="{0E9CCEE9-C03C-4754-A6BD-FA5793B396ED}" dt="2024-05-20T01:03:56.334" v="434" actId="13926"/>
          <ac:spMkLst>
            <pc:docMk/>
            <pc:sldMk cId="754795041" sldId="641"/>
            <ac:spMk id="2" creationId="{297A03E9-B3B7-1160-EF62-15B5096C6E9C}"/>
          </ac:spMkLst>
        </pc:spChg>
      </pc:sldChg>
      <pc:sldChg chg="modSp del mod delCm">
        <pc:chgData name="Springer, Agee" userId="c70aae34-03cc-4ca4-9dc9-ab0f1f0f7e1f" providerId="ADAL" clId="{0E9CCEE9-C03C-4754-A6BD-FA5793B396ED}" dt="2024-06-02T03:09:37.883" v="11896" actId="47"/>
        <pc:sldMkLst>
          <pc:docMk/>
          <pc:sldMk cId="3530002569" sldId="643"/>
        </pc:sldMkLst>
        <pc:spChg chg="mod">
          <ac:chgData name="Springer, Agee" userId="c70aae34-03cc-4ca4-9dc9-ab0f1f0f7e1f" providerId="ADAL" clId="{0E9CCEE9-C03C-4754-A6BD-FA5793B396ED}" dt="2024-05-22T15:42:48.014" v="485" actId="20577"/>
          <ac:spMkLst>
            <pc:docMk/>
            <pc:sldMk cId="3530002569" sldId="643"/>
            <ac:spMk id="3" creationId="{54D81D55-995D-7A18-8565-B968CE6877DE}"/>
          </ac:spMkLst>
        </pc:spChg>
        <pc:extLst>
          <p:ext xmlns:p="http://schemas.openxmlformats.org/presentationml/2006/main" uri="{D6D511B9-2390-475A-947B-AFAB55BFBCF1}">
            <pc226:cmChg xmlns:pc226="http://schemas.microsoft.com/office/powerpoint/2022/06/main/command" chg="del">
              <pc226:chgData name="Springer, Agee" userId="c70aae34-03cc-4ca4-9dc9-ab0f1f0f7e1f" providerId="ADAL" clId="{0E9CCEE9-C03C-4754-A6BD-FA5793B396ED}" dt="2024-05-22T15:43:00.033" v="486"/>
              <pc2:cmMkLst xmlns:pc2="http://schemas.microsoft.com/office/powerpoint/2019/9/main/command">
                <pc:docMk/>
                <pc:sldMk cId="3530002569" sldId="643"/>
                <pc2:cmMk id="{0F25C9ED-3741-4220-8572-E4D63C9C09AD}"/>
              </pc2:cmMkLst>
            </pc226:cmChg>
          </p:ext>
        </pc:extLst>
      </pc:sldChg>
      <pc:sldChg chg="del">
        <pc:chgData name="Springer, Agee" userId="c70aae34-03cc-4ca4-9dc9-ab0f1f0f7e1f" providerId="ADAL" clId="{0E9CCEE9-C03C-4754-A6BD-FA5793B396ED}" dt="2024-05-20T00:53:02.451" v="7" actId="47"/>
        <pc:sldMkLst>
          <pc:docMk/>
          <pc:sldMk cId="1867299444" sldId="646"/>
        </pc:sldMkLst>
      </pc:sldChg>
      <pc:sldChg chg="del">
        <pc:chgData name="Springer, Agee" userId="c70aae34-03cc-4ca4-9dc9-ab0f1f0f7e1f" providerId="ADAL" clId="{0E9CCEE9-C03C-4754-A6BD-FA5793B396ED}" dt="2024-05-20T00:53:04.141" v="8" actId="47"/>
        <pc:sldMkLst>
          <pc:docMk/>
          <pc:sldMk cId="3144891543" sldId="647"/>
        </pc:sldMkLst>
      </pc:sldChg>
      <pc:sldChg chg="modSp del mod delCm">
        <pc:chgData name="Springer, Agee" userId="c70aae34-03cc-4ca4-9dc9-ab0f1f0f7e1f" providerId="ADAL" clId="{0E9CCEE9-C03C-4754-A6BD-FA5793B396ED}" dt="2024-06-02T03:09:37.883" v="11896" actId="47"/>
        <pc:sldMkLst>
          <pc:docMk/>
          <pc:sldMk cId="4094097958" sldId="652"/>
        </pc:sldMkLst>
        <pc:spChg chg="mod">
          <ac:chgData name="Springer, Agee" userId="c70aae34-03cc-4ca4-9dc9-ab0f1f0f7e1f" providerId="ADAL" clId="{0E9CCEE9-C03C-4754-A6BD-FA5793B396ED}" dt="2024-05-22T15:55:15.204" v="835" actId="13926"/>
          <ac:spMkLst>
            <pc:docMk/>
            <pc:sldMk cId="4094097958" sldId="652"/>
            <ac:spMk id="2" creationId="{297A03E9-B3B7-1160-EF62-15B5096C6E9C}"/>
          </ac:spMkLst>
        </pc:spChg>
        <pc:spChg chg="mod">
          <ac:chgData name="Springer, Agee" userId="c70aae34-03cc-4ca4-9dc9-ab0f1f0f7e1f" providerId="ADAL" clId="{0E9CCEE9-C03C-4754-A6BD-FA5793B396ED}" dt="2024-05-22T15:54:58.251" v="833" actId="20577"/>
          <ac:spMkLst>
            <pc:docMk/>
            <pc:sldMk cId="4094097958" sldId="652"/>
            <ac:spMk id="3" creationId="{B861D995-BC95-6EB4-3DA1-54AA6DE60530}"/>
          </ac:spMkLst>
        </pc:spChg>
        <pc:extLst>
          <p:ext xmlns:p="http://schemas.openxmlformats.org/presentationml/2006/main" uri="{D6D511B9-2390-475A-947B-AFAB55BFBCF1}">
            <pc226:cmChg xmlns:pc226="http://schemas.microsoft.com/office/powerpoint/2022/06/main/command" chg="del">
              <pc226:chgData name="Springer, Agee" userId="c70aae34-03cc-4ca4-9dc9-ab0f1f0f7e1f" providerId="ADAL" clId="{0E9CCEE9-C03C-4754-A6BD-FA5793B396ED}" dt="2024-05-22T15:55:09.496" v="834"/>
              <pc2:cmMkLst xmlns:pc2="http://schemas.microsoft.com/office/powerpoint/2019/9/main/command">
                <pc:docMk/>
                <pc:sldMk cId="4094097958" sldId="652"/>
                <pc2:cmMk id="{E867E44A-0656-4733-9AF3-3BAF0D7C0D58}"/>
              </pc2:cmMkLst>
            </pc226:cmChg>
          </p:ext>
        </pc:extLst>
      </pc:sldChg>
      <pc:sldChg chg="addSp delSp modSp del mod">
        <pc:chgData name="Springer, Agee" userId="c70aae34-03cc-4ca4-9dc9-ab0f1f0f7e1f" providerId="ADAL" clId="{0E9CCEE9-C03C-4754-A6BD-FA5793B396ED}" dt="2024-06-02T03:09:37.883" v="11896" actId="47"/>
        <pc:sldMkLst>
          <pc:docMk/>
          <pc:sldMk cId="156978491" sldId="656"/>
        </pc:sldMkLst>
        <pc:spChg chg="mod">
          <ac:chgData name="Springer, Agee" userId="c70aae34-03cc-4ca4-9dc9-ab0f1f0f7e1f" providerId="ADAL" clId="{0E9CCEE9-C03C-4754-A6BD-FA5793B396ED}" dt="2024-05-20T00:58:28.161" v="253" actId="1076"/>
          <ac:spMkLst>
            <pc:docMk/>
            <pc:sldMk cId="156978491" sldId="656"/>
            <ac:spMk id="5" creationId="{C615484A-BD1F-26E6-158B-031CF3F92A82}"/>
          </ac:spMkLst>
        </pc:spChg>
        <pc:spChg chg="mod">
          <ac:chgData name="Springer, Agee" userId="c70aae34-03cc-4ca4-9dc9-ab0f1f0f7e1f" providerId="ADAL" clId="{0E9CCEE9-C03C-4754-A6BD-FA5793B396ED}" dt="2024-05-20T00:58:28.161" v="253" actId="1076"/>
          <ac:spMkLst>
            <pc:docMk/>
            <pc:sldMk cId="156978491" sldId="656"/>
            <ac:spMk id="6" creationId="{9B74E5B4-A5EC-1194-1EE6-BDDD4C841A26}"/>
          </ac:spMkLst>
        </pc:spChg>
        <pc:spChg chg="mod">
          <ac:chgData name="Springer, Agee" userId="c70aae34-03cc-4ca4-9dc9-ab0f1f0f7e1f" providerId="ADAL" clId="{0E9CCEE9-C03C-4754-A6BD-FA5793B396ED}" dt="2024-05-20T00:58:28.161" v="253" actId="1076"/>
          <ac:spMkLst>
            <pc:docMk/>
            <pc:sldMk cId="156978491" sldId="656"/>
            <ac:spMk id="7" creationId="{5EC32E9C-89DD-6E1B-8826-6B52816BC4E4}"/>
          </ac:spMkLst>
        </pc:spChg>
        <pc:spChg chg="mod">
          <ac:chgData name="Springer, Agee" userId="c70aae34-03cc-4ca4-9dc9-ab0f1f0f7e1f" providerId="ADAL" clId="{0E9CCEE9-C03C-4754-A6BD-FA5793B396ED}" dt="2024-05-20T00:58:28.161" v="253" actId="1076"/>
          <ac:spMkLst>
            <pc:docMk/>
            <pc:sldMk cId="156978491" sldId="656"/>
            <ac:spMk id="8" creationId="{72CECFB9-4C70-EE75-17D9-EDE1D7631550}"/>
          </ac:spMkLst>
        </pc:spChg>
        <pc:spChg chg="mod">
          <ac:chgData name="Springer, Agee" userId="c70aae34-03cc-4ca4-9dc9-ab0f1f0f7e1f" providerId="ADAL" clId="{0E9CCEE9-C03C-4754-A6BD-FA5793B396ED}" dt="2024-05-20T00:58:51.185" v="261" actId="21"/>
          <ac:spMkLst>
            <pc:docMk/>
            <pc:sldMk cId="156978491" sldId="656"/>
            <ac:spMk id="10" creationId="{E7F66AFD-2533-5117-0B66-769FE7B6926F}"/>
          </ac:spMkLst>
        </pc:spChg>
        <pc:spChg chg="mod">
          <ac:chgData name="Springer, Agee" userId="c70aae34-03cc-4ca4-9dc9-ab0f1f0f7e1f" providerId="ADAL" clId="{0E9CCEE9-C03C-4754-A6BD-FA5793B396ED}" dt="2024-05-20T00:58:28.161" v="253" actId="1076"/>
          <ac:spMkLst>
            <pc:docMk/>
            <pc:sldMk cId="156978491" sldId="656"/>
            <ac:spMk id="11" creationId="{02729A50-F0FC-16D8-DF86-7D739A470297}"/>
          </ac:spMkLst>
        </pc:spChg>
        <pc:spChg chg="mod">
          <ac:chgData name="Springer, Agee" userId="c70aae34-03cc-4ca4-9dc9-ab0f1f0f7e1f" providerId="ADAL" clId="{0E9CCEE9-C03C-4754-A6BD-FA5793B396ED}" dt="2024-05-20T00:58:28.161" v="253" actId="1076"/>
          <ac:spMkLst>
            <pc:docMk/>
            <pc:sldMk cId="156978491" sldId="656"/>
            <ac:spMk id="12" creationId="{9F2DD110-AA6D-3449-62F0-CF6F83B3B7A1}"/>
          </ac:spMkLst>
        </pc:spChg>
        <pc:spChg chg="mod">
          <ac:chgData name="Springer, Agee" userId="c70aae34-03cc-4ca4-9dc9-ab0f1f0f7e1f" providerId="ADAL" clId="{0E9CCEE9-C03C-4754-A6BD-FA5793B396ED}" dt="2024-05-20T00:58:53.558" v="262"/>
          <ac:spMkLst>
            <pc:docMk/>
            <pc:sldMk cId="156978491" sldId="656"/>
            <ac:spMk id="13" creationId="{CB6D347A-AB82-2D91-9F65-20AD5323AE15}"/>
          </ac:spMkLst>
        </pc:spChg>
        <pc:spChg chg="del mod">
          <ac:chgData name="Springer, Agee" userId="c70aae34-03cc-4ca4-9dc9-ab0f1f0f7e1f" providerId="ADAL" clId="{0E9CCEE9-C03C-4754-A6BD-FA5793B396ED}" dt="2024-05-20T00:56:53.377" v="233" actId="478"/>
          <ac:spMkLst>
            <pc:docMk/>
            <pc:sldMk cId="156978491" sldId="656"/>
            <ac:spMk id="43" creationId="{3FC569B9-BB13-E0D4-1A91-318D63E4D746}"/>
          </ac:spMkLst>
        </pc:spChg>
        <pc:cxnChg chg="mod">
          <ac:chgData name="Springer, Agee" userId="c70aae34-03cc-4ca4-9dc9-ab0f1f0f7e1f" providerId="ADAL" clId="{0E9CCEE9-C03C-4754-A6BD-FA5793B396ED}" dt="2024-05-20T00:58:28.161" v="253" actId="1076"/>
          <ac:cxnSpMkLst>
            <pc:docMk/>
            <pc:sldMk cId="156978491" sldId="656"/>
            <ac:cxnSpMk id="19" creationId="{CE4778CA-079B-6EDD-1FA7-7A632DC32B94}"/>
          </ac:cxnSpMkLst>
        </pc:cxnChg>
        <pc:cxnChg chg="mod">
          <ac:chgData name="Springer, Agee" userId="c70aae34-03cc-4ca4-9dc9-ab0f1f0f7e1f" providerId="ADAL" clId="{0E9CCEE9-C03C-4754-A6BD-FA5793B396ED}" dt="2024-05-20T00:58:28.161" v="253" actId="1076"/>
          <ac:cxnSpMkLst>
            <pc:docMk/>
            <pc:sldMk cId="156978491" sldId="656"/>
            <ac:cxnSpMk id="21" creationId="{68C01843-DC24-A200-A03B-6EF98ABDC0CD}"/>
          </ac:cxnSpMkLst>
        </pc:cxnChg>
        <pc:cxnChg chg="mod">
          <ac:chgData name="Springer, Agee" userId="c70aae34-03cc-4ca4-9dc9-ab0f1f0f7e1f" providerId="ADAL" clId="{0E9CCEE9-C03C-4754-A6BD-FA5793B396ED}" dt="2024-05-20T00:58:28.161" v="253" actId="1076"/>
          <ac:cxnSpMkLst>
            <pc:docMk/>
            <pc:sldMk cId="156978491" sldId="656"/>
            <ac:cxnSpMk id="23" creationId="{BB0ACEBD-F350-9BA4-68DB-0D4174B53959}"/>
          </ac:cxnSpMkLst>
        </pc:cxnChg>
        <pc:cxnChg chg="mod">
          <ac:chgData name="Springer, Agee" userId="c70aae34-03cc-4ca4-9dc9-ab0f1f0f7e1f" providerId="ADAL" clId="{0E9CCEE9-C03C-4754-A6BD-FA5793B396ED}" dt="2024-05-20T00:58:28.161" v="253" actId="1076"/>
          <ac:cxnSpMkLst>
            <pc:docMk/>
            <pc:sldMk cId="156978491" sldId="656"/>
            <ac:cxnSpMk id="25" creationId="{AC9D1849-EA26-8C16-5587-51058B92BCB6}"/>
          </ac:cxnSpMkLst>
        </pc:cxnChg>
        <pc:cxnChg chg="add mod">
          <ac:chgData name="Springer, Agee" userId="c70aae34-03cc-4ca4-9dc9-ab0f1f0f7e1f" providerId="ADAL" clId="{0E9CCEE9-C03C-4754-A6BD-FA5793B396ED}" dt="2024-05-20T00:58:42.202" v="256" actId="1076"/>
          <ac:cxnSpMkLst>
            <pc:docMk/>
            <pc:sldMk cId="156978491" sldId="656"/>
            <ac:cxnSpMk id="27" creationId="{9A7C86BA-D9F8-8B8B-FA79-5EF2E7026FD5}"/>
          </ac:cxnSpMkLst>
        </pc:cxnChg>
        <pc:cxnChg chg="del mod">
          <ac:chgData name="Springer, Agee" userId="c70aae34-03cc-4ca4-9dc9-ab0f1f0f7e1f" providerId="ADAL" clId="{0E9CCEE9-C03C-4754-A6BD-FA5793B396ED}" dt="2024-05-20T00:56:51.680" v="231" actId="478"/>
          <ac:cxnSpMkLst>
            <pc:docMk/>
            <pc:sldMk cId="156978491" sldId="656"/>
            <ac:cxnSpMk id="31" creationId="{ADEF9ABA-DC74-06C2-A118-C8E30D8C3251}"/>
          </ac:cxnSpMkLst>
        </pc:cxnChg>
        <pc:cxnChg chg="mod">
          <ac:chgData name="Springer, Agee" userId="c70aae34-03cc-4ca4-9dc9-ab0f1f0f7e1f" providerId="ADAL" clId="{0E9CCEE9-C03C-4754-A6BD-FA5793B396ED}" dt="2024-05-20T00:58:42.202" v="256" actId="1076"/>
          <ac:cxnSpMkLst>
            <pc:docMk/>
            <pc:sldMk cId="156978491" sldId="656"/>
            <ac:cxnSpMk id="35" creationId="{E52EA6AA-1D9C-60F7-C36B-890AD4A46F6C}"/>
          </ac:cxnSpMkLst>
        </pc:cxnChg>
        <pc:cxnChg chg="mod">
          <ac:chgData name="Springer, Agee" userId="c70aae34-03cc-4ca4-9dc9-ab0f1f0f7e1f" providerId="ADAL" clId="{0E9CCEE9-C03C-4754-A6BD-FA5793B396ED}" dt="2024-05-20T00:58:28.161" v="253" actId="1076"/>
          <ac:cxnSpMkLst>
            <pc:docMk/>
            <pc:sldMk cId="156978491" sldId="656"/>
            <ac:cxnSpMk id="37" creationId="{5192565D-23A3-D2F9-8344-8BA21E8ACCBF}"/>
          </ac:cxnSpMkLst>
        </pc:cxnChg>
        <pc:cxnChg chg="del mod">
          <ac:chgData name="Springer, Agee" userId="c70aae34-03cc-4ca4-9dc9-ab0f1f0f7e1f" providerId="ADAL" clId="{0E9CCEE9-C03C-4754-A6BD-FA5793B396ED}" dt="2024-05-20T00:56:50.687" v="230" actId="478"/>
          <ac:cxnSpMkLst>
            <pc:docMk/>
            <pc:sldMk cId="156978491" sldId="656"/>
            <ac:cxnSpMk id="42" creationId="{2791C169-EDA5-8288-17C1-F6349A514551}"/>
          </ac:cxnSpMkLst>
        </pc:cxnChg>
      </pc:sldChg>
      <pc:sldChg chg="delSp modSp del mod">
        <pc:chgData name="Springer, Agee" userId="c70aae34-03cc-4ca4-9dc9-ab0f1f0f7e1f" providerId="ADAL" clId="{0E9CCEE9-C03C-4754-A6BD-FA5793B396ED}" dt="2024-06-02T03:09:37.883" v="11896" actId="47"/>
        <pc:sldMkLst>
          <pc:docMk/>
          <pc:sldMk cId="431793777" sldId="657"/>
        </pc:sldMkLst>
        <pc:spChg chg="mod">
          <ac:chgData name="Springer, Agee" userId="c70aae34-03cc-4ca4-9dc9-ab0f1f0f7e1f" providerId="ADAL" clId="{0E9CCEE9-C03C-4754-A6BD-FA5793B396ED}" dt="2024-05-22T15:44:58.405" v="494" actId="20577"/>
          <ac:spMkLst>
            <pc:docMk/>
            <pc:sldMk cId="431793777" sldId="657"/>
            <ac:spMk id="6" creationId="{F74A1B66-84AC-99F1-0267-31C3F490853F}"/>
          </ac:spMkLst>
        </pc:spChg>
        <pc:spChg chg="del">
          <ac:chgData name="Springer, Agee" userId="c70aae34-03cc-4ca4-9dc9-ab0f1f0f7e1f" providerId="ADAL" clId="{0E9CCEE9-C03C-4754-A6BD-FA5793B396ED}" dt="2024-05-22T15:44:18.439" v="487" actId="478"/>
          <ac:spMkLst>
            <pc:docMk/>
            <pc:sldMk cId="431793777" sldId="657"/>
            <ac:spMk id="7" creationId="{0B0718E9-8BCF-717A-011D-03C48C338B8C}"/>
          </ac:spMkLst>
        </pc:spChg>
      </pc:sldChg>
      <pc:sldChg chg="del">
        <pc:chgData name="Springer, Agee" userId="c70aae34-03cc-4ca4-9dc9-ab0f1f0f7e1f" providerId="ADAL" clId="{0E9CCEE9-C03C-4754-A6BD-FA5793B396ED}" dt="2024-06-02T03:09:37.883" v="11896" actId="47"/>
        <pc:sldMkLst>
          <pc:docMk/>
          <pc:sldMk cId="1175582514" sldId="658"/>
        </pc:sldMkLst>
      </pc:sldChg>
      <pc:sldChg chg="del">
        <pc:chgData name="Springer, Agee" userId="c70aae34-03cc-4ca4-9dc9-ab0f1f0f7e1f" providerId="ADAL" clId="{0E9CCEE9-C03C-4754-A6BD-FA5793B396ED}" dt="2024-05-29T18:00:29.281" v="913" actId="47"/>
        <pc:sldMkLst>
          <pc:docMk/>
          <pc:sldMk cId="3030232705" sldId="660"/>
        </pc:sldMkLst>
      </pc:sldChg>
      <pc:sldChg chg="del">
        <pc:chgData name="Springer, Agee" userId="c70aae34-03cc-4ca4-9dc9-ab0f1f0f7e1f" providerId="ADAL" clId="{0E9CCEE9-C03C-4754-A6BD-FA5793B396ED}" dt="2024-05-29T18:00:29.281" v="913" actId="47"/>
        <pc:sldMkLst>
          <pc:docMk/>
          <pc:sldMk cId="3644988425" sldId="661"/>
        </pc:sldMkLst>
      </pc:sldChg>
      <pc:sldChg chg="del">
        <pc:chgData name="Springer, Agee" userId="c70aae34-03cc-4ca4-9dc9-ab0f1f0f7e1f" providerId="ADAL" clId="{0E9CCEE9-C03C-4754-A6BD-FA5793B396ED}" dt="2024-05-29T18:05:42.993" v="915" actId="47"/>
        <pc:sldMkLst>
          <pc:docMk/>
          <pc:sldMk cId="2565505399" sldId="663"/>
        </pc:sldMkLst>
      </pc:sldChg>
      <pc:sldChg chg="del">
        <pc:chgData name="Springer, Agee" userId="c70aae34-03cc-4ca4-9dc9-ab0f1f0f7e1f" providerId="ADAL" clId="{0E9CCEE9-C03C-4754-A6BD-FA5793B396ED}" dt="2024-05-29T18:05:42.993" v="915" actId="47"/>
        <pc:sldMkLst>
          <pc:docMk/>
          <pc:sldMk cId="3796457748" sldId="669"/>
        </pc:sldMkLst>
      </pc:sldChg>
      <pc:sldChg chg="del">
        <pc:chgData name="Springer, Agee" userId="c70aae34-03cc-4ca4-9dc9-ab0f1f0f7e1f" providerId="ADAL" clId="{0E9CCEE9-C03C-4754-A6BD-FA5793B396ED}" dt="2024-05-29T18:05:42.993" v="915" actId="47"/>
        <pc:sldMkLst>
          <pc:docMk/>
          <pc:sldMk cId="2044735466" sldId="670"/>
        </pc:sldMkLst>
      </pc:sldChg>
      <pc:sldChg chg="modSp mod">
        <pc:chgData name="Springer, Agee" userId="c70aae34-03cc-4ca4-9dc9-ab0f1f0f7e1f" providerId="ADAL" clId="{0E9CCEE9-C03C-4754-A6BD-FA5793B396ED}" dt="2024-06-02T19:41:24.503" v="14338" actId="20577"/>
        <pc:sldMkLst>
          <pc:docMk/>
          <pc:sldMk cId="32156314" sldId="671"/>
        </pc:sldMkLst>
        <pc:spChg chg="mod">
          <ac:chgData name="Springer, Agee" userId="c70aae34-03cc-4ca4-9dc9-ab0f1f0f7e1f" providerId="ADAL" clId="{0E9CCEE9-C03C-4754-A6BD-FA5793B396ED}" dt="2024-06-02T19:41:24.503" v="14338" actId="20577"/>
          <ac:spMkLst>
            <pc:docMk/>
            <pc:sldMk cId="32156314" sldId="671"/>
            <ac:spMk id="4" creationId="{71B380C9-83F4-13B7-773B-9880F0F13E5F}"/>
          </ac:spMkLst>
        </pc:spChg>
      </pc:sldChg>
      <pc:sldChg chg="del">
        <pc:chgData name="Springer, Agee" userId="c70aae34-03cc-4ca4-9dc9-ab0f1f0f7e1f" providerId="ADAL" clId="{0E9CCEE9-C03C-4754-A6BD-FA5793B396ED}" dt="2024-05-29T18:00:29.281" v="913" actId="47"/>
        <pc:sldMkLst>
          <pc:docMk/>
          <pc:sldMk cId="2430342676" sldId="672"/>
        </pc:sldMkLst>
      </pc:sldChg>
      <pc:sldChg chg="del">
        <pc:chgData name="Springer, Agee" userId="c70aae34-03cc-4ca4-9dc9-ab0f1f0f7e1f" providerId="ADAL" clId="{0E9CCEE9-C03C-4754-A6BD-FA5793B396ED}" dt="2024-06-02T03:09:37.883" v="11896" actId="47"/>
        <pc:sldMkLst>
          <pc:docMk/>
          <pc:sldMk cId="595272770" sldId="673"/>
        </pc:sldMkLst>
      </pc:sldChg>
      <pc:sldChg chg="del ord">
        <pc:chgData name="Springer, Agee" userId="c70aae34-03cc-4ca4-9dc9-ab0f1f0f7e1f" providerId="ADAL" clId="{0E9CCEE9-C03C-4754-A6BD-FA5793B396ED}" dt="2024-06-02T19:40:33.785" v="14309" actId="47"/>
        <pc:sldMkLst>
          <pc:docMk/>
          <pc:sldMk cId="671449390" sldId="674"/>
        </pc:sldMkLst>
      </pc:sldChg>
      <pc:sldChg chg="del">
        <pc:chgData name="Springer, Agee" userId="c70aae34-03cc-4ca4-9dc9-ab0f1f0f7e1f" providerId="ADAL" clId="{0E9CCEE9-C03C-4754-A6BD-FA5793B396ED}" dt="2024-05-29T18:05:42.993" v="915" actId="47"/>
        <pc:sldMkLst>
          <pc:docMk/>
          <pc:sldMk cId="739570083" sldId="675"/>
        </pc:sldMkLst>
      </pc:sldChg>
      <pc:sldChg chg="del">
        <pc:chgData name="Springer, Agee" userId="c70aae34-03cc-4ca4-9dc9-ab0f1f0f7e1f" providerId="ADAL" clId="{0E9CCEE9-C03C-4754-A6BD-FA5793B396ED}" dt="2024-05-29T18:05:42.993" v="915" actId="47"/>
        <pc:sldMkLst>
          <pc:docMk/>
          <pc:sldMk cId="2111289154" sldId="676"/>
        </pc:sldMkLst>
      </pc:sldChg>
      <pc:sldChg chg="del">
        <pc:chgData name="Springer, Agee" userId="c70aae34-03cc-4ca4-9dc9-ab0f1f0f7e1f" providerId="ADAL" clId="{0E9CCEE9-C03C-4754-A6BD-FA5793B396ED}" dt="2024-05-29T18:05:42.993" v="915" actId="47"/>
        <pc:sldMkLst>
          <pc:docMk/>
          <pc:sldMk cId="3550075925" sldId="677"/>
        </pc:sldMkLst>
      </pc:sldChg>
      <pc:sldChg chg="del">
        <pc:chgData name="Springer, Agee" userId="c70aae34-03cc-4ca4-9dc9-ab0f1f0f7e1f" providerId="ADAL" clId="{0E9CCEE9-C03C-4754-A6BD-FA5793B396ED}" dt="2024-05-29T18:05:42.993" v="915" actId="47"/>
        <pc:sldMkLst>
          <pc:docMk/>
          <pc:sldMk cId="343054765" sldId="678"/>
        </pc:sldMkLst>
      </pc:sldChg>
      <pc:sldChg chg="del">
        <pc:chgData name="Springer, Agee" userId="c70aae34-03cc-4ca4-9dc9-ab0f1f0f7e1f" providerId="ADAL" clId="{0E9CCEE9-C03C-4754-A6BD-FA5793B396ED}" dt="2024-05-29T18:05:42.993" v="915" actId="47"/>
        <pc:sldMkLst>
          <pc:docMk/>
          <pc:sldMk cId="2371471167" sldId="679"/>
        </pc:sldMkLst>
      </pc:sldChg>
      <pc:sldChg chg="modSp mod">
        <pc:chgData name="Springer, Agee" userId="c70aae34-03cc-4ca4-9dc9-ab0f1f0f7e1f" providerId="ADAL" clId="{0E9CCEE9-C03C-4754-A6BD-FA5793B396ED}" dt="2024-06-02T03:12:21.244" v="12189" actId="20577"/>
        <pc:sldMkLst>
          <pc:docMk/>
          <pc:sldMk cId="3334456927" sldId="681"/>
        </pc:sldMkLst>
        <pc:spChg chg="mod">
          <ac:chgData name="Springer, Agee" userId="c70aae34-03cc-4ca4-9dc9-ab0f1f0f7e1f" providerId="ADAL" clId="{0E9CCEE9-C03C-4754-A6BD-FA5793B396ED}" dt="2024-06-02T03:10:07.243" v="11908" actId="20577"/>
          <ac:spMkLst>
            <pc:docMk/>
            <pc:sldMk cId="3334456927" sldId="681"/>
            <ac:spMk id="2" creationId="{33CC7AA4-E8BA-03A1-A601-69776177B66A}"/>
          </ac:spMkLst>
        </pc:spChg>
        <pc:spChg chg="mod">
          <ac:chgData name="Springer, Agee" userId="c70aae34-03cc-4ca4-9dc9-ab0f1f0f7e1f" providerId="ADAL" clId="{0E9CCEE9-C03C-4754-A6BD-FA5793B396ED}" dt="2024-06-02T03:12:21.244" v="12189" actId="20577"/>
          <ac:spMkLst>
            <pc:docMk/>
            <pc:sldMk cId="3334456927" sldId="681"/>
            <ac:spMk id="3" creationId="{7B80D3AA-37C2-98C8-2D2E-2364F4776321}"/>
          </ac:spMkLst>
        </pc:spChg>
      </pc:sldChg>
      <pc:sldChg chg="modSp new del mod">
        <pc:chgData name="Springer, Agee" userId="c70aae34-03cc-4ca4-9dc9-ab0f1f0f7e1f" providerId="ADAL" clId="{0E9CCEE9-C03C-4754-A6BD-FA5793B396ED}" dt="2024-05-29T18:21:09.444" v="923" actId="47"/>
        <pc:sldMkLst>
          <pc:docMk/>
          <pc:sldMk cId="643952596" sldId="682"/>
        </pc:sldMkLst>
        <pc:spChg chg="mod">
          <ac:chgData name="Springer, Agee" userId="c70aae34-03cc-4ca4-9dc9-ab0f1f0f7e1f" providerId="ADAL" clId="{0E9CCEE9-C03C-4754-A6BD-FA5793B396ED}" dt="2024-05-29T18:18:06.233" v="921" actId="20577"/>
          <ac:spMkLst>
            <pc:docMk/>
            <pc:sldMk cId="643952596" sldId="682"/>
            <ac:spMk id="2" creationId="{375E67B2-7E1C-A116-83D9-A9D4D0ACED0F}"/>
          </ac:spMkLst>
        </pc:spChg>
      </pc:sldChg>
      <pc:sldChg chg="del">
        <pc:chgData name="Springer, Agee" userId="c70aae34-03cc-4ca4-9dc9-ab0f1f0f7e1f" providerId="ADAL" clId="{0E9CCEE9-C03C-4754-A6BD-FA5793B396ED}" dt="2024-05-29T18:05:42.993" v="915" actId="47"/>
        <pc:sldMkLst>
          <pc:docMk/>
          <pc:sldMk cId="1700976762" sldId="682"/>
        </pc:sldMkLst>
      </pc:sldChg>
      <pc:sldChg chg="delSp modSp add mod">
        <pc:chgData name="Springer, Agee" userId="c70aae34-03cc-4ca4-9dc9-ab0f1f0f7e1f" providerId="ADAL" clId="{0E9CCEE9-C03C-4754-A6BD-FA5793B396ED}" dt="2024-05-29T18:29:38.260" v="1339" actId="255"/>
        <pc:sldMkLst>
          <pc:docMk/>
          <pc:sldMk cId="259295510" sldId="683"/>
        </pc:sldMkLst>
        <pc:spChg chg="mod">
          <ac:chgData name="Springer, Agee" userId="c70aae34-03cc-4ca4-9dc9-ab0f1f0f7e1f" providerId="ADAL" clId="{0E9CCEE9-C03C-4754-A6BD-FA5793B396ED}" dt="2024-05-29T18:23:48.327" v="1061" actId="20577"/>
          <ac:spMkLst>
            <pc:docMk/>
            <pc:sldMk cId="259295510" sldId="683"/>
            <ac:spMk id="2" creationId="{EAC87776-62DE-8BAE-CB26-4A0A0A0493DF}"/>
          </ac:spMkLst>
        </pc:spChg>
        <pc:spChg chg="mod">
          <ac:chgData name="Springer, Agee" userId="c70aae34-03cc-4ca4-9dc9-ab0f1f0f7e1f" providerId="ADAL" clId="{0E9CCEE9-C03C-4754-A6BD-FA5793B396ED}" dt="2024-05-29T18:29:38.260" v="1339" actId="255"/>
          <ac:spMkLst>
            <pc:docMk/>
            <pc:sldMk cId="259295510" sldId="683"/>
            <ac:spMk id="3" creationId="{CFFA457E-A7BC-B299-6CE2-F2F57FE099C1}"/>
          </ac:spMkLst>
        </pc:spChg>
        <pc:spChg chg="del">
          <ac:chgData name="Springer, Agee" userId="c70aae34-03cc-4ca4-9dc9-ab0f1f0f7e1f" providerId="ADAL" clId="{0E9CCEE9-C03C-4754-A6BD-FA5793B396ED}" dt="2024-05-29T18:21:15.129" v="925" actId="478"/>
          <ac:spMkLst>
            <pc:docMk/>
            <pc:sldMk cId="259295510" sldId="683"/>
            <ac:spMk id="5" creationId="{C5E345A7-1827-CB3C-DC9A-144DFEF6321D}"/>
          </ac:spMkLst>
        </pc:spChg>
        <pc:spChg chg="del">
          <ac:chgData name="Springer, Agee" userId="c70aae34-03cc-4ca4-9dc9-ab0f1f0f7e1f" providerId="ADAL" clId="{0E9CCEE9-C03C-4754-A6BD-FA5793B396ED}" dt="2024-05-29T18:21:16.545" v="926" actId="478"/>
          <ac:spMkLst>
            <pc:docMk/>
            <pc:sldMk cId="259295510" sldId="683"/>
            <ac:spMk id="16" creationId="{97B0CAA0-208A-9E0B-491D-94CD7A4B66FF}"/>
          </ac:spMkLst>
        </pc:spChg>
        <pc:spChg chg="del">
          <ac:chgData name="Springer, Agee" userId="c70aae34-03cc-4ca4-9dc9-ab0f1f0f7e1f" providerId="ADAL" clId="{0E9CCEE9-C03C-4754-A6BD-FA5793B396ED}" dt="2024-05-29T18:21:13.166" v="924" actId="478"/>
          <ac:spMkLst>
            <pc:docMk/>
            <pc:sldMk cId="259295510" sldId="683"/>
            <ac:spMk id="17" creationId="{334679C7-1065-C6C9-6C62-FDF09A96E54F}"/>
          </ac:spMkLst>
        </pc:spChg>
      </pc:sldChg>
      <pc:sldChg chg="del">
        <pc:chgData name="Springer, Agee" userId="c70aae34-03cc-4ca4-9dc9-ab0f1f0f7e1f" providerId="ADAL" clId="{0E9CCEE9-C03C-4754-A6BD-FA5793B396ED}" dt="2024-05-29T18:05:54.583" v="916" actId="47"/>
        <pc:sldMkLst>
          <pc:docMk/>
          <pc:sldMk cId="3503849133" sldId="683"/>
        </pc:sldMkLst>
      </pc:sldChg>
      <pc:sldChg chg="del">
        <pc:chgData name="Springer, Agee" userId="c70aae34-03cc-4ca4-9dc9-ab0f1f0f7e1f" providerId="ADAL" clId="{0E9CCEE9-C03C-4754-A6BD-FA5793B396ED}" dt="2024-06-02T03:09:37.883" v="11896" actId="47"/>
        <pc:sldMkLst>
          <pc:docMk/>
          <pc:sldMk cId="439290080" sldId="684"/>
        </pc:sldMkLst>
      </pc:sldChg>
      <pc:sldChg chg="modSp add mod">
        <pc:chgData name="Springer, Agee" userId="c70aae34-03cc-4ca4-9dc9-ab0f1f0f7e1f" providerId="ADAL" clId="{0E9CCEE9-C03C-4754-A6BD-FA5793B396ED}" dt="2024-05-29T18:30:19.049" v="1345" actId="255"/>
        <pc:sldMkLst>
          <pc:docMk/>
          <pc:sldMk cId="2698656279" sldId="684"/>
        </pc:sldMkLst>
        <pc:spChg chg="mod">
          <ac:chgData name="Springer, Agee" userId="c70aae34-03cc-4ca4-9dc9-ab0f1f0f7e1f" providerId="ADAL" clId="{0E9CCEE9-C03C-4754-A6BD-FA5793B396ED}" dt="2024-05-29T18:25:36.395" v="1109" actId="20577"/>
          <ac:spMkLst>
            <pc:docMk/>
            <pc:sldMk cId="2698656279" sldId="684"/>
            <ac:spMk id="2" creationId="{EAC87776-62DE-8BAE-CB26-4A0A0A0493DF}"/>
          </ac:spMkLst>
        </pc:spChg>
        <pc:spChg chg="mod">
          <ac:chgData name="Springer, Agee" userId="c70aae34-03cc-4ca4-9dc9-ab0f1f0f7e1f" providerId="ADAL" clId="{0E9CCEE9-C03C-4754-A6BD-FA5793B396ED}" dt="2024-05-29T18:30:19.049" v="1345" actId="255"/>
          <ac:spMkLst>
            <pc:docMk/>
            <pc:sldMk cId="2698656279" sldId="684"/>
            <ac:spMk id="3" creationId="{CFFA457E-A7BC-B299-6CE2-F2F57FE099C1}"/>
          </ac:spMkLst>
        </pc:spChg>
      </pc:sldChg>
      <pc:sldChg chg="del">
        <pc:chgData name="Springer, Agee" userId="c70aae34-03cc-4ca4-9dc9-ab0f1f0f7e1f" providerId="ADAL" clId="{0E9CCEE9-C03C-4754-A6BD-FA5793B396ED}" dt="2024-05-20T01:02:06.756" v="425" actId="47"/>
        <pc:sldMkLst>
          <pc:docMk/>
          <pc:sldMk cId="3895653411" sldId="684"/>
        </pc:sldMkLst>
      </pc:sldChg>
      <pc:sldChg chg="del">
        <pc:chgData name="Springer, Agee" userId="c70aae34-03cc-4ca4-9dc9-ab0f1f0f7e1f" providerId="ADAL" clId="{0E9CCEE9-C03C-4754-A6BD-FA5793B396ED}" dt="2024-05-20T01:02:06.756" v="425" actId="47"/>
        <pc:sldMkLst>
          <pc:docMk/>
          <pc:sldMk cId="1033185758" sldId="685"/>
        </pc:sldMkLst>
      </pc:sldChg>
      <pc:sldChg chg="modSp add mod">
        <pc:chgData name="Springer, Agee" userId="c70aae34-03cc-4ca4-9dc9-ab0f1f0f7e1f" providerId="ADAL" clId="{0E9CCEE9-C03C-4754-A6BD-FA5793B396ED}" dt="2024-05-29T18:36:46.667" v="1436" actId="113"/>
        <pc:sldMkLst>
          <pc:docMk/>
          <pc:sldMk cId="3339339505" sldId="685"/>
        </pc:sldMkLst>
        <pc:spChg chg="mod">
          <ac:chgData name="Springer, Agee" userId="c70aae34-03cc-4ca4-9dc9-ab0f1f0f7e1f" providerId="ADAL" clId="{0E9CCEE9-C03C-4754-A6BD-FA5793B396ED}" dt="2024-05-29T18:33:07.406" v="1358" actId="20577"/>
          <ac:spMkLst>
            <pc:docMk/>
            <pc:sldMk cId="3339339505" sldId="685"/>
            <ac:spMk id="2" creationId="{EAC87776-62DE-8BAE-CB26-4A0A0A0493DF}"/>
          </ac:spMkLst>
        </pc:spChg>
        <pc:spChg chg="mod">
          <ac:chgData name="Springer, Agee" userId="c70aae34-03cc-4ca4-9dc9-ab0f1f0f7e1f" providerId="ADAL" clId="{0E9CCEE9-C03C-4754-A6BD-FA5793B396ED}" dt="2024-05-29T18:36:46.667" v="1436" actId="113"/>
          <ac:spMkLst>
            <pc:docMk/>
            <pc:sldMk cId="3339339505" sldId="685"/>
            <ac:spMk id="3" creationId="{CFFA457E-A7BC-B299-6CE2-F2F57FE099C1}"/>
          </ac:spMkLst>
        </pc:spChg>
      </pc:sldChg>
      <pc:sldChg chg="modSp add mod">
        <pc:chgData name="Springer, Agee" userId="c70aae34-03cc-4ca4-9dc9-ab0f1f0f7e1f" providerId="ADAL" clId="{0E9CCEE9-C03C-4754-A6BD-FA5793B396ED}" dt="2024-05-29T18:43:40.906" v="1579" actId="20577"/>
        <pc:sldMkLst>
          <pc:docMk/>
          <pc:sldMk cId="1666493371" sldId="686"/>
        </pc:sldMkLst>
        <pc:spChg chg="mod">
          <ac:chgData name="Springer, Agee" userId="c70aae34-03cc-4ca4-9dc9-ab0f1f0f7e1f" providerId="ADAL" clId="{0E9CCEE9-C03C-4754-A6BD-FA5793B396ED}" dt="2024-05-29T18:43:40.906" v="1579" actId="20577"/>
          <ac:spMkLst>
            <pc:docMk/>
            <pc:sldMk cId="1666493371" sldId="686"/>
            <ac:spMk id="3" creationId="{CFFA457E-A7BC-B299-6CE2-F2F57FE099C1}"/>
          </ac:spMkLst>
        </pc:spChg>
      </pc:sldChg>
      <pc:sldChg chg="del">
        <pc:chgData name="Springer, Agee" userId="c70aae34-03cc-4ca4-9dc9-ab0f1f0f7e1f" providerId="ADAL" clId="{0E9CCEE9-C03C-4754-A6BD-FA5793B396ED}" dt="2024-05-20T01:02:06.756" v="425" actId="47"/>
        <pc:sldMkLst>
          <pc:docMk/>
          <pc:sldMk cId="3971480346" sldId="686"/>
        </pc:sldMkLst>
      </pc:sldChg>
      <pc:sldChg chg="del">
        <pc:chgData name="Springer, Agee" userId="c70aae34-03cc-4ca4-9dc9-ab0f1f0f7e1f" providerId="ADAL" clId="{0E9CCEE9-C03C-4754-A6BD-FA5793B396ED}" dt="2024-05-20T01:02:06.756" v="425" actId="47"/>
        <pc:sldMkLst>
          <pc:docMk/>
          <pc:sldMk cId="96847372" sldId="687"/>
        </pc:sldMkLst>
      </pc:sldChg>
      <pc:sldChg chg="modSp add mod">
        <pc:chgData name="Springer, Agee" userId="c70aae34-03cc-4ca4-9dc9-ab0f1f0f7e1f" providerId="ADAL" clId="{0E9CCEE9-C03C-4754-A6BD-FA5793B396ED}" dt="2024-06-02T19:32:31.088" v="14051"/>
        <pc:sldMkLst>
          <pc:docMk/>
          <pc:sldMk cId="1707167662" sldId="687"/>
        </pc:sldMkLst>
        <pc:spChg chg="mod">
          <ac:chgData name="Springer, Agee" userId="c70aae34-03cc-4ca4-9dc9-ab0f1f0f7e1f" providerId="ADAL" clId="{0E9CCEE9-C03C-4754-A6BD-FA5793B396ED}" dt="2024-06-02T19:32:31.088" v="14051"/>
          <ac:spMkLst>
            <pc:docMk/>
            <pc:sldMk cId="1707167662" sldId="687"/>
            <ac:spMk id="3" creationId="{CFFA457E-A7BC-B299-6CE2-F2F57FE099C1}"/>
          </ac:spMkLst>
        </pc:spChg>
      </pc:sldChg>
      <pc:sldChg chg="modSp add del mod">
        <pc:chgData name="Springer, Agee" userId="c70aae34-03cc-4ca4-9dc9-ab0f1f0f7e1f" providerId="ADAL" clId="{0E9CCEE9-C03C-4754-A6BD-FA5793B396ED}" dt="2024-05-29T18:51:51.666" v="1892"/>
        <pc:sldMkLst>
          <pc:docMk/>
          <pc:sldMk cId="1913795917" sldId="688"/>
        </pc:sldMkLst>
        <pc:spChg chg="mod">
          <ac:chgData name="Springer, Agee" userId="c70aae34-03cc-4ca4-9dc9-ab0f1f0f7e1f" providerId="ADAL" clId="{0E9CCEE9-C03C-4754-A6BD-FA5793B396ED}" dt="2024-05-29T18:51:49.768" v="1889" actId="20577"/>
          <ac:spMkLst>
            <pc:docMk/>
            <pc:sldMk cId="1913795917" sldId="688"/>
            <ac:spMk id="3" creationId="{CFFA457E-A7BC-B299-6CE2-F2F57FE099C1}"/>
          </ac:spMkLst>
        </pc:spChg>
      </pc:sldChg>
      <pc:sldChg chg="modSp add mod">
        <pc:chgData name="Springer, Agee" userId="c70aae34-03cc-4ca4-9dc9-ab0f1f0f7e1f" providerId="ADAL" clId="{0E9CCEE9-C03C-4754-A6BD-FA5793B396ED}" dt="2024-06-02T19:33:08.710" v="14053" actId="20577"/>
        <pc:sldMkLst>
          <pc:docMk/>
          <pc:sldMk cId="2608526778" sldId="688"/>
        </pc:sldMkLst>
        <pc:spChg chg="mod">
          <ac:chgData name="Springer, Agee" userId="c70aae34-03cc-4ca4-9dc9-ab0f1f0f7e1f" providerId="ADAL" clId="{0E9CCEE9-C03C-4754-A6BD-FA5793B396ED}" dt="2024-06-02T19:33:08.710" v="14053" actId="20577"/>
          <ac:spMkLst>
            <pc:docMk/>
            <pc:sldMk cId="2608526778" sldId="688"/>
            <ac:spMk id="3" creationId="{CFFA457E-A7BC-B299-6CE2-F2F57FE099C1}"/>
          </ac:spMkLst>
        </pc:spChg>
      </pc:sldChg>
      <pc:sldChg chg="modSp add mod">
        <pc:chgData name="Springer, Agee" userId="c70aae34-03cc-4ca4-9dc9-ab0f1f0f7e1f" providerId="ADAL" clId="{0E9CCEE9-C03C-4754-A6BD-FA5793B396ED}" dt="2024-05-29T18:58:49.366" v="2178" actId="20577"/>
        <pc:sldMkLst>
          <pc:docMk/>
          <pc:sldMk cId="3666316645" sldId="689"/>
        </pc:sldMkLst>
        <pc:spChg chg="mod">
          <ac:chgData name="Springer, Agee" userId="c70aae34-03cc-4ca4-9dc9-ab0f1f0f7e1f" providerId="ADAL" clId="{0E9CCEE9-C03C-4754-A6BD-FA5793B396ED}" dt="2024-05-29T18:58:49.366" v="2178" actId="20577"/>
          <ac:spMkLst>
            <pc:docMk/>
            <pc:sldMk cId="3666316645" sldId="689"/>
            <ac:spMk id="3" creationId="{CFFA457E-A7BC-B299-6CE2-F2F57FE099C1}"/>
          </ac:spMkLst>
        </pc:spChg>
      </pc:sldChg>
      <pc:sldChg chg="modSp add mod">
        <pc:chgData name="Springer, Agee" userId="c70aae34-03cc-4ca4-9dc9-ab0f1f0f7e1f" providerId="ADAL" clId="{0E9CCEE9-C03C-4754-A6BD-FA5793B396ED}" dt="2024-05-29T20:49:03.992" v="2219" actId="20577"/>
        <pc:sldMkLst>
          <pc:docMk/>
          <pc:sldMk cId="2887973553" sldId="690"/>
        </pc:sldMkLst>
        <pc:spChg chg="mod">
          <ac:chgData name="Springer, Agee" userId="c70aae34-03cc-4ca4-9dc9-ab0f1f0f7e1f" providerId="ADAL" clId="{0E9CCEE9-C03C-4754-A6BD-FA5793B396ED}" dt="2024-05-29T20:49:03.992" v="2219" actId="20577"/>
          <ac:spMkLst>
            <pc:docMk/>
            <pc:sldMk cId="2887973553" sldId="690"/>
            <ac:spMk id="3" creationId="{CFFA457E-A7BC-B299-6CE2-F2F57FE099C1}"/>
          </ac:spMkLst>
        </pc:spChg>
      </pc:sldChg>
      <pc:sldChg chg="modSp add mod">
        <pc:chgData name="Springer, Agee" userId="c70aae34-03cc-4ca4-9dc9-ab0f1f0f7e1f" providerId="ADAL" clId="{0E9CCEE9-C03C-4754-A6BD-FA5793B396ED}" dt="2024-05-29T20:50:38.570" v="2339" actId="20577"/>
        <pc:sldMkLst>
          <pc:docMk/>
          <pc:sldMk cId="4062100630" sldId="691"/>
        </pc:sldMkLst>
        <pc:spChg chg="mod">
          <ac:chgData name="Springer, Agee" userId="c70aae34-03cc-4ca4-9dc9-ab0f1f0f7e1f" providerId="ADAL" clId="{0E9CCEE9-C03C-4754-A6BD-FA5793B396ED}" dt="2024-05-29T20:49:51.375" v="2292" actId="20577"/>
          <ac:spMkLst>
            <pc:docMk/>
            <pc:sldMk cId="4062100630" sldId="691"/>
            <ac:spMk id="2" creationId="{EAC87776-62DE-8BAE-CB26-4A0A0A0493DF}"/>
          </ac:spMkLst>
        </pc:spChg>
        <pc:spChg chg="mod">
          <ac:chgData name="Springer, Agee" userId="c70aae34-03cc-4ca4-9dc9-ab0f1f0f7e1f" providerId="ADAL" clId="{0E9CCEE9-C03C-4754-A6BD-FA5793B396ED}" dt="2024-05-29T20:50:38.570" v="2339" actId="20577"/>
          <ac:spMkLst>
            <pc:docMk/>
            <pc:sldMk cId="4062100630" sldId="691"/>
            <ac:spMk id="3" creationId="{CFFA457E-A7BC-B299-6CE2-F2F57FE099C1}"/>
          </ac:spMkLst>
        </pc:spChg>
      </pc:sldChg>
      <pc:sldChg chg="modSp add mod">
        <pc:chgData name="Springer, Agee" userId="c70aae34-03cc-4ca4-9dc9-ab0f1f0f7e1f" providerId="ADAL" clId="{0E9CCEE9-C03C-4754-A6BD-FA5793B396ED}" dt="2024-06-02T19:33:52.790" v="14070" actId="20577"/>
        <pc:sldMkLst>
          <pc:docMk/>
          <pc:sldMk cId="1918912198" sldId="692"/>
        </pc:sldMkLst>
        <pc:spChg chg="mod">
          <ac:chgData name="Springer, Agee" userId="c70aae34-03cc-4ca4-9dc9-ab0f1f0f7e1f" providerId="ADAL" clId="{0E9CCEE9-C03C-4754-A6BD-FA5793B396ED}" dt="2024-05-29T20:52:13.293" v="2347" actId="20577"/>
          <ac:spMkLst>
            <pc:docMk/>
            <pc:sldMk cId="1918912198" sldId="692"/>
            <ac:spMk id="2" creationId="{EAC87776-62DE-8BAE-CB26-4A0A0A0493DF}"/>
          </ac:spMkLst>
        </pc:spChg>
        <pc:spChg chg="mod">
          <ac:chgData name="Springer, Agee" userId="c70aae34-03cc-4ca4-9dc9-ab0f1f0f7e1f" providerId="ADAL" clId="{0E9CCEE9-C03C-4754-A6BD-FA5793B396ED}" dt="2024-06-02T19:33:52.790" v="14070" actId="20577"/>
          <ac:spMkLst>
            <pc:docMk/>
            <pc:sldMk cId="1918912198" sldId="692"/>
            <ac:spMk id="3" creationId="{CFFA457E-A7BC-B299-6CE2-F2F57FE099C1}"/>
          </ac:spMkLst>
        </pc:spChg>
      </pc:sldChg>
      <pc:sldChg chg="modSp add mod">
        <pc:chgData name="Springer, Agee" userId="c70aae34-03cc-4ca4-9dc9-ab0f1f0f7e1f" providerId="ADAL" clId="{0E9CCEE9-C03C-4754-A6BD-FA5793B396ED}" dt="2024-06-02T02:48:49.651" v="11847" actId="13926"/>
        <pc:sldMkLst>
          <pc:docMk/>
          <pc:sldMk cId="4244253101" sldId="693"/>
        </pc:sldMkLst>
        <pc:spChg chg="mod">
          <ac:chgData name="Springer, Agee" userId="c70aae34-03cc-4ca4-9dc9-ab0f1f0f7e1f" providerId="ADAL" clId="{0E9CCEE9-C03C-4754-A6BD-FA5793B396ED}" dt="2024-05-29T20:53:25.467" v="2376" actId="20577"/>
          <ac:spMkLst>
            <pc:docMk/>
            <pc:sldMk cId="4244253101" sldId="693"/>
            <ac:spMk id="2" creationId="{EAC87776-62DE-8BAE-CB26-4A0A0A0493DF}"/>
          </ac:spMkLst>
        </pc:spChg>
        <pc:spChg chg="mod">
          <ac:chgData name="Springer, Agee" userId="c70aae34-03cc-4ca4-9dc9-ab0f1f0f7e1f" providerId="ADAL" clId="{0E9CCEE9-C03C-4754-A6BD-FA5793B396ED}" dt="2024-06-02T02:48:49.651" v="11847" actId="13926"/>
          <ac:spMkLst>
            <pc:docMk/>
            <pc:sldMk cId="4244253101" sldId="693"/>
            <ac:spMk id="3" creationId="{CFFA457E-A7BC-B299-6CE2-F2F57FE099C1}"/>
          </ac:spMkLst>
        </pc:spChg>
      </pc:sldChg>
      <pc:sldChg chg="delSp modSp add del mod">
        <pc:chgData name="Springer, Agee" userId="c70aae34-03cc-4ca4-9dc9-ab0f1f0f7e1f" providerId="ADAL" clId="{0E9CCEE9-C03C-4754-A6BD-FA5793B396ED}" dt="2024-06-02T03:10:47.430" v="12029" actId="47"/>
        <pc:sldMkLst>
          <pc:docMk/>
          <pc:sldMk cId="3606533411" sldId="696"/>
        </pc:sldMkLst>
        <pc:spChg chg="del">
          <ac:chgData name="Springer, Agee" userId="c70aae34-03cc-4ca4-9dc9-ab0f1f0f7e1f" providerId="ADAL" clId="{0E9CCEE9-C03C-4754-A6BD-FA5793B396ED}" dt="2024-05-30T14:31:23.107" v="2410" actId="478"/>
          <ac:spMkLst>
            <pc:docMk/>
            <pc:sldMk cId="3606533411" sldId="696"/>
            <ac:spMk id="3" creationId="{13559069-A46B-868A-BEE7-31574BBB7179}"/>
          </ac:spMkLst>
        </pc:spChg>
        <pc:spChg chg="del">
          <ac:chgData name="Springer, Agee" userId="c70aae34-03cc-4ca4-9dc9-ab0f1f0f7e1f" providerId="ADAL" clId="{0E9CCEE9-C03C-4754-A6BD-FA5793B396ED}" dt="2024-05-30T14:31:26.277" v="2413" actId="478"/>
          <ac:spMkLst>
            <pc:docMk/>
            <pc:sldMk cId="3606533411" sldId="696"/>
            <ac:spMk id="5" creationId="{F2E92EDE-365A-F54D-73BA-7145032FEFF9}"/>
          </ac:spMkLst>
        </pc:spChg>
        <pc:spChg chg="del">
          <ac:chgData name="Springer, Agee" userId="c70aae34-03cc-4ca4-9dc9-ab0f1f0f7e1f" providerId="ADAL" clId="{0E9CCEE9-C03C-4754-A6BD-FA5793B396ED}" dt="2024-05-30T14:31:27.085" v="2414" actId="478"/>
          <ac:spMkLst>
            <pc:docMk/>
            <pc:sldMk cId="3606533411" sldId="696"/>
            <ac:spMk id="7" creationId="{7B1D8AAF-1DBD-80C2-6BD9-FA60BAC633BB}"/>
          </ac:spMkLst>
        </pc:spChg>
        <pc:spChg chg="mod">
          <ac:chgData name="Springer, Agee" userId="c70aae34-03cc-4ca4-9dc9-ab0f1f0f7e1f" providerId="ADAL" clId="{0E9CCEE9-C03C-4754-A6BD-FA5793B396ED}" dt="2024-05-30T14:33:12.440" v="2446" actId="20577"/>
          <ac:spMkLst>
            <pc:docMk/>
            <pc:sldMk cId="3606533411" sldId="696"/>
            <ac:spMk id="8" creationId="{E448E61A-D970-B211-CDAA-5F46FFBBC196}"/>
          </ac:spMkLst>
        </pc:spChg>
        <pc:spChg chg="mod">
          <ac:chgData name="Springer, Agee" userId="c70aae34-03cc-4ca4-9dc9-ab0f1f0f7e1f" providerId="ADAL" clId="{0E9CCEE9-C03C-4754-A6BD-FA5793B396ED}" dt="2024-05-30T14:32:19.598" v="2434" actId="20577"/>
          <ac:spMkLst>
            <pc:docMk/>
            <pc:sldMk cId="3606533411" sldId="696"/>
            <ac:spMk id="10" creationId="{188DA820-ADCC-5340-2C00-C27E95DC52E1}"/>
          </ac:spMkLst>
        </pc:spChg>
        <pc:spChg chg="del">
          <ac:chgData name="Springer, Agee" userId="c70aae34-03cc-4ca4-9dc9-ab0f1f0f7e1f" providerId="ADAL" clId="{0E9CCEE9-C03C-4754-A6BD-FA5793B396ED}" dt="2024-05-30T14:31:23.107" v="2410" actId="478"/>
          <ac:spMkLst>
            <pc:docMk/>
            <pc:sldMk cId="3606533411" sldId="696"/>
            <ac:spMk id="11" creationId="{02655870-6242-590D-471F-73A94309008E}"/>
          </ac:spMkLst>
        </pc:spChg>
        <pc:spChg chg="del">
          <ac:chgData name="Springer, Agee" userId="c70aae34-03cc-4ca4-9dc9-ab0f1f0f7e1f" providerId="ADAL" clId="{0E9CCEE9-C03C-4754-A6BD-FA5793B396ED}" dt="2024-05-30T14:31:24.616" v="2411" actId="478"/>
          <ac:spMkLst>
            <pc:docMk/>
            <pc:sldMk cId="3606533411" sldId="696"/>
            <ac:spMk id="13" creationId="{6B5BA598-2753-6F73-FF27-6A963352FD53}"/>
          </ac:spMkLst>
        </pc:spChg>
        <pc:spChg chg="del">
          <ac:chgData name="Springer, Agee" userId="c70aae34-03cc-4ca4-9dc9-ab0f1f0f7e1f" providerId="ADAL" clId="{0E9CCEE9-C03C-4754-A6BD-FA5793B396ED}" dt="2024-05-30T14:31:25.534" v="2412" actId="478"/>
          <ac:spMkLst>
            <pc:docMk/>
            <pc:sldMk cId="3606533411" sldId="696"/>
            <ac:spMk id="14" creationId="{7860FFC0-A935-5B3A-FC0E-0F9E91BC3B03}"/>
          </ac:spMkLst>
        </pc:spChg>
      </pc:sldChg>
      <pc:sldChg chg="modSp new mod">
        <pc:chgData name="Springer, Agee" userId="c70aae34-03cc-4ca4-9dc9-ab0f1f0f7e1f" providerId="ADAL" clId="{0E9CCEE9-C03C-4754-A6BD-FA5793B396ED}" dt="2024-06-03T01:37:09.717" v="14904" actId="20577"/>
        <pc:sldMkLst>
          <pc:docMk/>
          <pc:sldMk cId="1541077681" sldId="697"/>
        </pc:sldMkLst>
        <pc:spChg chg="mod">
          <ac:chgData name="Springer, Agee" userId="c70aae34-03cc-4ca4-9dc9-ab0f1f0f7e1f" providerId="ADAL" clId="{0E9CCEE9-C03C-4754-A6BD-FA5793B396ED}" dt="2024-05-30T14:36:08.364" v="2531" actId="255"/>
          <ac:spMkLst>
            <pc:docMk/>
            <pc:sldMk cId="1541077681" sldId="697"/>
            <ac:spMk id="2" creationId="{48629EC7-1829-2989-0E5A-066285F3F54A}"/>
          </ac:spMkLst>
        </pc:spChg>
        <pc:spChg chg="mod">
          <ac:chgData name="Springer, Agee" userId="c70aae34-03cc-4ca4-9dc9-ab0f1f0f7e1f" providerId="ADAL" clId="{0E9CCEE9-C03C-4754-A6BD-FA5793B396ED}" dt="2024-06-03T01:37:09.717" v="14904" actId="20577"/>
          <ac:spMkLst>
            <pc:docMk/>
            <pc:sldMk cId="1541077681" sldId="697"/>
            <ac:spMk id="3" creationId="{800C3085-A4E8-0EF0-6CCD-B950EA58B922}"/>
          </ac:spMkLst>
        </pc:spChg>
      </pc:sldChg>
      <pc:sldChg chg="addSp delSp modSp new del mod">
        <pc:chgData name="Springer, Agee" userId="c70aae34-03cc-4ca4-9dc9-ab0f1f0f7e1f" providerId="ADAL" clId="{0E9CCEE9-C03C-4754-A6BD-FA5793B396ED}" dt="2024-05-30T18:57:51.051" v="5505" actId="47"/>
        <pc:sldMkLst>
          <pc:docMk/>
          <pc:sldMk cId="3271040622" sldId="698"/>
        </pc:sldMkLst>
        <pc:spChg chg="mod">
          <ac:chgData name="Springer, Agee" userId="c70aae34-03cc-4ca4-9dc9-ab0f1f0f7e1f" providerId="ADAL" clId="{0E9CCEE9-C03C-4754-A6BD-FA5793B396ED}" dt="2024-05-30T14:38:26.081" v="2582" actId="20577"/>
          <ac:spMkLst>
            <pc:docMk/>
            <pc:sldMk cId="3271040622" sldId="698"/>
            <ac:spMk id="2" creationId="{6564F1D7-AD54-68B8-FECD-DDC6C245D42C}"/>
          </ac:spMkLst>
        </pc:spChg>
        <pc:spChg chg="add del mod">
          <ac:chgData name="Springer, Agee" userId="c70aae34-03cc-4ca4-9dc9-ab0f1f0f7e1f" providerId="ADAL" clId="{0E9CCEE9-C03C-4754-A6BD-FA5793B396ED}" dt="2024-05-30T18:22:51.689" v="4434" actId="20577"/>
          <ac:spMkLst>
            <pc:docMk/>
            <pc:sldMk cId="3271040622" sldId="698"/>
            <ac:spMk id="3" creationId="{CC53BEA2-0BFB-B61B-6AD3-5C13402D98B2}"/>
          </ac:spMkLst>
        </pc:spChg>
        <pc:spChg chg="add mod">
          <ac:chgData name="Springer, Agee" userId="c70aae34-03cc-4ca4-9dc9-ab0f1f0f7e1f" providerId="ADAL" clId="{0E9CCEE9-C03C-4754-A6BD-FA5793B396ED}" dt="2024-05-30T18:33:18.304" v="4968" actId="20577"/>
          <ac:spMkLst>
            <pc:docMk/>
            <pc:sldMk cId="3271040622" sldId="698"/>
            <ac:spMk id="5" creationId="{04CA3CDF-F8CF-EDC6-644F-FF946271342D}"/>
          </ac:spMkLst>
        </pc:spChg>
        <pc:spChg chg="add mod">
          <ac:chgData name="Springer, Agee" userId="c70aae34-03cc-4ca4-9dc9-ab0f1f0f7e1f" providerId="ADAL" clId="{0E9CCEE9-C03C-4754-A6BD-FA5793B396ED}" dt="2024-05-30T18:46:52.532" v="5308" actId="20577"/>
          <ac:spMkLst>
            <pc:docMk/>
            <pc:sldMk cId="3271040622" sldId="698"/>
            <ac:spMk id="6" creationId="{F7ED71E1-1E4D-4C60-FA57-EF6A69D5D4B9}"/>
          </ac:spMkLst>
        </pc:spChg>
        <pc:spChg chg="add del mod">
          <ac:chgData name="Springer, Agee" userId="c70aae34-03cc-4ca4-9dc9-ab0f1f0f7e1f" providerId="ADAL" clId="{0E9CCEE9-C03C-4754-A6BD-FA5793B396ED}" dt="2024-05-30T14:51:00.389" v="2851"/>
          <ac:spMkLst>
            <pc:docMk/>
            <pc:sldMk cId="3271040622" sldId="698"/>
            <ac:spMk id="11" creationId="{FB354885-A4C9-D629-ED9E-8EC5EB64ECB1}"/>
          </ac:spMkLst>
        </pc:spChg>
        <pc:spChg chg="add del mod">
          <ac:chgData name="Springer, Agee" userId="c70aae34-03cc-4ca4-9dc9-ab0f1f0f7e1f" providerId="ADAL" clId="{0E9CCEE9-C03C-4754-A6BD-FA5793B396ED}" dt="2024-05-30T14:51:00.389" v="2851"/>
          <ac:spMkLst>
            <pc:docMk/>
            <pc:sldMk cId="3271040622" sldId="698"/>
            <ac:spMk id="12" creationId="{6EDA425B-D1A6-893D-8919-7D835A07B6A7}"/>
          </ac:spMkLst>
        </pc:spChg>
        <pc:spChg chg="add del mod">
          <ac:chgData name="Springer, Agee" userId="c70aae34-03cc-4ca4-9dc9-ab0f1f0f7e1f" providerId="ADAL" clId="{0E9CCEE9-C03C-4754-A6BD-FA5793B396ED}" dt="2024-05-30T14:51:00.389" v="2851"/>
          <ac:spMkLst>
            <pc:docMk/>
            <pc:sldMk cId="3271040622" sldId="698"/>
            <ac:spMk id="14" creationId="{E5F3F04F-9373-FF10-395B-D94529EBC010}"/>
          </ac:spMkLst>
        </pc:spChg>
        <pc:spChg chg="add del mod">
          <ac:chgData name="Springer, Agee" userId="c70aae34-03cc-4ca4-9dc9-ab0f1f0f7e1f" providerId="ADAL" clId="{0E9CCEE9-C03C-4754-A6BD-FA5793B396ED}" dt="2024-05-30T14:51:00.389" v="2851"/>
          <ac:spMkLst>
            <pc:docMk/>
            <pc:sldMk cId="3271040622" sldId="698"/>
            <ac:spMk id="15" creationId="{1BE1AC51-8B8B-0008-86BF-CF64E93BFF12}"/>
          </ac:spMkLst>
        </pc:spChg>
        <pc:spChg chg="add del mod">
          <ac:chgData name="Springer, Agee" userId="c70aae34-03cc-4ca4-9dc9-ab0f1f0f7e1f" providerId="ADAL" clId="{0E9CCEE9-C03C-4754-A6BD-FA5793B396ED}" dt="2024-05-30T14:51:00.389" v="2851"/>
          <ac:spMkLst>
            <pc:docMk/>
            <pc:sldMk cId="3271040622" sldId="698"/>
            <ac:spMk id="17" creationId="{79F3AF64-8FFB-A575-5E71-B31250F43B77}"/>
          </ac:spMkLst>
        </pc:spChg>
        <pc:spChg chg="add del mod">
          <ac:chgData name="Springer, Agee" userId="c70aae34-03cc-4ca4-9dc9-ab0f1f0f7e1f" providerId="ADAL" clId="{0E9CCEE9-C03C-4754-A6BD-FA5793B396ED}" dt="2024-05-30T14:51:00.389" v="2851"/>
          <ac:spMkLst>
            <pc:docMk/>
            <pc:sldMk cId="3271040622" sldId="698"/>
            <ac:spMk id="18" creationId="{8209B4EA-E3E2-20B9-588F-4FB6D01A9742}"/>
          </ac:spMkLst>
        </pc:spChg>
        <pc:spChg chg="add del mod">
          <ac:chgData name="Springer, Agee" userId="c70aae34-03cc-4ca4-9dc9-ab0f1f0f7e1f" providerId="ADAL" clId="{0E9CCEE9-C03C-4754-A6BD-FA5793B396ED}" dt="2024-05-30T14:51:00.389" v="2851"/>
          <ac:spMkLst>
            <pc:docMk/>
            <pc:sldMk cId="3271040622" sldId="698"/>
            <ac:spMk id="19" creationId="{F1217AE6-A36E-214B-3EA3-3AC69DF0575F}"/>
          </ac:spMkLst>
        </pc:spChg>
        <pc:spChg chg="add del mod">
          <ac:chgData name="Springer, Agee" userId="c70aae34-03cc-4ca4-9dc9-ab0f1f0f7e1f" providerId="ADAL" clId="{0E9CCEE9-C03C-4754-A6BD-FA5793B396ED}" dt="2024-05-30T14:51:00.389" v="2851"/>
          <ac:spMkLst>
            <pc:docMk/>
            <pc:sldMk cId="3271040622" sldId="698"/>
            <ac:spMk id="20" creationId="{BFB7BE68-0B08-A15C-CAC3-6C98A7D0153B}"/>
          </ac:spMkLst>
        </pc:spChg>
        <pc:spChg chg="add del mod">
          <ac:chgData name="Springer, Agee" userId="c70aae34-03cc-4ca4-9dc9-ab0f1f0f7e1f" providerId="ADAL" clId="{0E9CCEE9-C03C-4754-A6BD-FA5793B396ED}" dt="2024-05-30T14:51:00.389" v="2851"/>
          <ac:spMkLst>
            <pc:docMk/>
            <pc:sldMk cId="3271040622" sldId="698"/>
            <ac:spMk id="22" creationId="{30EB71CC-BB51-A692-1DB1-28619A165909}"/>
          </ac:spMkLst>
        </pc:spChg>
        <pc:spChg chg="add del mod">
          <ac:chgData name="Springer, Agee" userId="c70aae34-03cc-4ca4-9dc9-ab0f1f0f7e1f" providerId="ADAL" clId="{0E9CCEE9-C03C-4754-A6BD-FA5793B396ED}" dt="2024-05-30T14:51:00.389" v="2851"/>
          <ac:spMkLst>
            <pc:docMk/>
            <pc:sldMk cId="3271040622" sldId="698"/>
            <ac:spMk id="23" creationId="{6CF5B9FF-6E87-1595-1302-73CB62D4A661}"/>
          </ac:spMkLst>
        </pc:spChg>
        <pc:spChg chg="add del mod">
          <ac:chgData name="Springer, Agee" userId="c70aae34-03cc-4ca4-9dc9-ab0f1f0f7e1f" providerId="ADAL" clId="{0E9CCEE9-C03C-4754-A6BD-FA5793B396ED}" dt="2024-05-30T14:51:00.389" v="2851"/>
          <ac:spMkLst>
            <pc:docMk/>
            <pc:sldMk cId="3271040622" sldId="698"/>
            <ac:spMk id="24" creationId="{27DDEBC2-A2B5-2D75-900C-DC11605AF825}"/>
          </ac:spMkLst>
        </pc:spChg>
        <pc:picChg chg="add del mod">
          <ac:chgData name="Springer, Agee" userId="c70aae34-03cc-4ca4-9dc9-ab0f1f0f7e1f" providerId="ADAL" clId="{0E9CCEE9-C03C-4754-A6BD-FA5793B396ED}" dt="2024-05-30T14:50:56.750" v="2849"/>
          <ac:picMkLst>
            <pc:docMk/>
            <pc:sldMk cId="3271040622" sldId="698"/>
            <ac:picMk id="7" creationId="{299029B9-FCCE-523B-DC29-3FA23012E9E3}"/>
          </ac:picMkLst>
        </pc:picChg>
        <pc:picChg chg="add mod">
          <ac:chgData name="Springer, Agee" userId="c70aae34-03cc-4ca4-9dc9-ab0f1f0f7e1f" providerId="ADAL" clId="{0E9CCEE9-C03C-4754-A6BD-FA5793B396ED}" dt="2024-05-30T14:51:08.225" v="2854" actId="1076"/>
          <ac:picMkLst>
            <pc:docMk/>
            <pc:sldMk cId="3271040622" sldId="698"/>
            <ac:picMk id="25" creationId="{27BEE8CB-E71D-3AC0-2C31-184835DD1FB2}"/>
          </ac:picMkLst>
        </pc:picChg>
        <pc:cxnChg chg="add del mod">
          <ac:chgData name="Springer, Agee" userId="c70aae34-03cc-4ca4-9dc9-ab0f1f0f7e1f" providerId="ADAL" clId="{0E9CCEE9-C03C-4754-A6BD-FA5793B396ED}" dt="2024-05-30T14:51:00.389" v="2851"/>
          <ac:cxnSpMkLst>
            <pc:docMk/>
            <pc:sldMk cId="3271040622" sldId="698"/>
            <ac:cxnSpMk id="8" creationId="{40E162E3-FB72-E9AF-4D57-674B7E45A541}"/>
          </ac:cxnSpMkLst>
        </pc:cxnChg>
        <pc:cxnChg chg="add del mod">
          <ac:chgData name="Springer, Agee" userId="c70aae34-03cc-4ca4-9dc9-ab0f1f0f7e1f" providerId="ADAL" clId="{0E9CCEE9-C03C-4754-A6BD-FA5793B396ED}" dt="2024-05-30T14:51:00.389" v="2851"/>
          <ac:cxnSpMkLst>
            <pc:docMk/>
            <pc:sldMk cId="3271040622" sldId="698"/>
            <ac:cxnSpMk id="9" creationId="{F72A34C9-29EF-0482-5018-BBF03E253B4A}"/>
          </ac:cxnSpMkLst>
        </pc:cxnChg>
        <pc:cxnChg chg="add del mod">
          <ac:chgData name="Springer, Agee" userId="c70aae34-03cc-4ca4-9dc9-ab0f1f0f7e1f" providerId="ADAL" clId="{0E9CCEE9-C03C-4754-A6BD-FA5793B396ED}" dt="2024-05-30T14:51:00.389" v="2851"/>
          <ac:cxnSpMkLst>
            <pc:docMk/>
            <pc:sldMk cId="3271040622" sldId="698"/>
            <ac:cxnSpMk id="10" creationId="{13D58997-BA22-7CC7-3898-DD7534F51031}"/>
          </ac:cxnSpMkLst>
        </pc:cxnChg>
        <pc:cxnChg chg="add del mod">
          <ac:chgData name="Springer, Agee" userId="c70aae34-03cc-4ca4-9dc9-ab0f1f0f7e1f" providerId="ADAL" clId="{0E9CCEE9-C03C-4754-A6BD-FA5793B396ED}" dt="2024-05-30T14:51:00.389" v="2851"/>
          <ac:cxnSpMkLst>
            <pc:docMk/>
            <pc:sldMk cId="3271040622" sldId="698"/>
            <ac:cxnSpMk id="13" creationId="{FC3640DA-F776-261B-3D1C-CBEF671A875D}"/>
          </ac:cxnSpMkLst>
        </pc:cxnChg>
        <pc:cxnChg chg="add del mod">
          <ac:chgData name="Springer, Agee" userId="c70aae34-03cc-4ca4-9dc9-ab0f1f0f7e1f" providerId="ADAL" clId="{0E9CCEE9-C03C-4754-A6BD-FA5793B396ED}" dt="2024-05-30T14:51:00.389" v="2851"/>
          <ac:cxnSpMkLst>
            <pc:docMk/>
            <pc:sldMk cId="3271040622" sldId="698"/>
            <ac:cxnSpMk id="16" creationId="{AD66552B-EB5C-30E6-911F-C6A2CAC8989D}"/>
          </ac:cxnSpMkLst>
        </pc:cxnChg>
        <pc:cxnChg chg="add del mod">
          <ac:chgData name="Springer, Agee" userId="c70aae34-03cc-4ca4-9dc9-ab0f1f0f7e1f" providerId="ADAL" clId="{0E9CCEE9-C03C-4754-A6BD-FA5793B396ED}" dt="2024-05-30T14:51:00.389" v="2851"/>
          <ac:cxnSpMkLst>
            <pc:docMk/>
            <pc:sldMk cId="3271040622" sldId="698"/>
            <ac:cxnSpMk id="21" creationId="{FE4AED8A-B666-44A0-8639-FE92E82C02DF}"/>
          </ac:cxnSpMkLst>
        </pc:cxnChg>
      </pc:sldChg>
      <pc:sldChg chg="add del">
        <pc:chgData name="Springer, Agee" userId="c70aae34-03cc-4ca4-9dc9-ab0f1f0f7e1f" providerId="ADAL" clId="{0E9CCEE9-C03C-4754-A6BD-FA5793B396ED}" dt="2024-05-30T14:38:31.294" v="2585"/>
        <pc:sldMkLst>
          <pc:docMk/>
          <pc:sldMk cId="1737228108" sldId="699"/>
        </pc:sldMkLst>
      </pc:sldChg>
      <pc:sldChg chg="modSp new mod ord">
        <pc:chgData name="Springer, Agee" userId="c70aae34-03cc-4ca4-9dc9-ab0f1f0f7e1f" providerId="ADAL" clId="{0E9CCEE9-C03C-4754-A6BD-FA5793B396ED}" dt="2024-06-02T19:05:03.265" v="13480" actId="20577"/>
        <pc:sldMkLst>
          <pc:docMk/>
          <pc:sldMk cId="3228610813" sldId="699"/>
        </pc:sldMkLst>
        <pc:spChg chg="mod">
          <ac:chgData name="Springer, Agee" userId="c70aae34-03cc-4ca4-9dc9-ab0f1f0f7e1f" providerId="ADAL" clId="{0E9CCEE9-C03C-4754-A6BD-FA5793B396ED}" dt="2024-06-02T19:05:03.265" v="13480" actId="20577"/>
          <ac:spMkLst>
            <pc:docMk/>
            <pc:sldMk cId="3228610813" sldId="699"/>
            <ac:spMk id="2" creationId="{390FAD5E-A176-6586-93EC-3AF0ADBB72B9}"/>
          </ac:spMkLst>
        </pc:spChg>
        <pc:spChg chg="mod">
          <ac:chgData name="Springer, Agee" userId="c70aae34-03cc-4ca4-9dc9-ab0f1f0f7e1f" providerId="ADAL" clId="{0E9CCEE9-C03C-4754-A6BD-FA5793B396ED}" dt="2024-06-02T17:42:46.740" v="12367" actId="20577"/>
          <ac:spMkLst>
            <pc:docMk/>
            <pc:sldMk cId="3228610813" sldId="699"/>
            <ac:spMk id="3" creationId="{47606C89-C496-B78C-4EB7-E0D547F51757}"/>
          </ac:spMkLst>
        </pc:spChg>
      </pc:sldChg>
      <pc:sldChg chg="addSp delSp modSp add del mod">
        <pc:chgData name="Springer, Agee" userId="c70aae34-03cc-4ca4-9dc9-ab0f1f0f7e1f" providerId="ADAL" clId="{0E9CCEE9-C03C-4754-A6BD-FA5793B396ED}" dt="2024-05-30T19:08:57.139" v="5585" actId="47"/>
        <pc:sldMkLst>
          <pc:docMk/>
          <pc:sldMk cId="2266195483" sldId="700"/>
        </pc:sldMkLst>
        <pc:spChg chg="mod">
          <ac:chgData name="Springer, Agee" userId="c70aae34-03cc-4ca4-9dc9-ab0f1f0f7e1f" providerId="ADAL" clId="{0E9CCEE9-C03C-4754-A6BD-FA5793B396ED}" dt="2024-05-30T18:23:03.869" v="4442" actId="20577"/>
          <ac:spMkLst>
            <pc:docMk/>
            <pc:sldMk cId="2266195483" sldId="700"/>
            <ac:spMk id="3" creationId="{CC53BEA2-0BFB-B61B-6AD3-5C13402D98B2}"/>
          </ac:spMkLst>
        </pc:spChg>
        <pc:spChg chg="mod">
          <ac:chgData name="Springer, Agee" userId="c70aae34-03cc-4ca4-9dc9-ab0f1f0f7e1f" providerId="ADAL" clId="{0E9CCEE9-C03C-4754-A6BD-FA5793B396ED}" dt="2024-05-30T18:33:12.692" v="4961" actId="20577"/>
          <ac:spMkLst>
            <pc:docMk/>
            <pc:sldMk cId="2266195483" sldId="700"/>
            <ac:spMk id="5" creationId="{04CA3CDF-F8CF-EDC6-644F-FF946271342D}"/>
          </ac:spMkLst>
        </pc:spChg>
        <pc:spChg chg="mod">
          <ac:chgData name="Springer, Agee" userId="c70aae34-03cc-4ca4-9dc9-ab0f1f0f7e1f" providerId="ADAL" clId="{0E9CCEE9-C03C-4754-A6BD-FA5793B396ED}" dt="2024-05-30T18:39:40.337" v="5081" actId="20577"/>
          <ac:spMkLst>
            <pc:docMk/>
            <pc:sldMk cId="2266195483" sldId="700"/>
            <ac:spMk id="6" creationId="{F7ED71E1-1E4D-4C60-FA57-EF6A69D5D4B9}"/>
          </ac:spMkLst>
        </pc:spChg>
        <pc:picChg chg="add mod">
          <ac:chgData name="Springer, Agee" userId="c70aae34-03cc-4ca4-9dc9-ab0f1f0f7e1f" providerId="ADAL" clId="{0E9CCEE9-C03C-4754-A6BD-FA5793B396ED}" dt="2024-05-30T16:24:18.427" v="4308" actId="14100"/>
          <ac:picMkLst>
            <pc:docMk/>
            <pc:sldMk cId="2266195483" sldId="700"/>
            <ac:picMk id="7" creationId="{CD74F7F1-1D71-D8E0-1685-0B507D11243C}"/>
          </ac:picMkLst>
        </pc:picChg>
        <pc:picChg chg="del">
          <ac:chgData name="Springer, Agee" userId="c70aae34-03cc-4ca4-9dc9-ab0f1f0f7e1f" providerId="ADAL" clId="{0E9CCEE9-C03C-4754-A6BD-FA5793B396ED}" dt="2024-05-30T16:24:03.790" v="4304" actId="478"/>
          <ac:picMkLst>
            <pc:docMk/>
            <pc:sldMk cId="2266195483" sldId="700"/>
            <ac:picMk id="25" creationId="{27BEE8CB-E71D-3AC0-2C31-184835DD1FB2}"/>
          </ac:picMkLst>
        </pc:picChg>
      </pc:sldChg>
      <pc:sldChg chg="addSp delSp modSp add del mod modAnim">
        <pc:chgData name="Springer, Agee" userId="c70aae34-03cc-4ca4-9dc9-ab0f1f0f7e1f" providerId="ADAL" clId="{0E9CCEE9-C03C-4754-A6BD-FA5793B396ED}" dt="2024-05-30T19:35:45.702" v="5673" actId="47"/>
        <pc:sldMkLst>
          <pc:docMk/>
          <pc:sldMk cId="724754157" sldId="701"/>
        </pc:sldMkLst>
        <pc:spChg chg="mod">
          <ac:chgData name="Springer, Agee" userId="c70aae34-03cc-4ca4-9dc9-ab0f1f0f7e1f" providerId="ADAL" clId="{0E9CCEE9-C03C-4754-A6BD-FA5793B396ED}" dt="2024-05-30T18:29:38.055" v="4925" actId="27636"/>
          <ac:spMkLst>
            <pc:docMk/>
            <pc:sldMk cId="724754157" sldId="701"/>
            <ac:spMk id="3" creationId="{CC53BEA2-0BFB-B61B-6AD3-5C13402D98B2}"/>
          </ac:spMkLst>
        </pc:spChg>
        <pc:spChg chg="mod">
          <ac:chgData name="Springer, Agee" userId="c70aae34-03cc-4ca4-9dc9-ab0f1f0f7e1f" providerId="ADAL" clId="{0E9CCEE9-C03C-4754-A6BD-FA5793B396ED}" dt="2024-05-30T18:33:23.909" v="4975" actId="20577"/>
          <ac:spMkLst>
            <pc:docMk/>
            <pc:sldMk cId="724754157" sldId="701"/>
            <ac:spMk id="5" creationId="{04CA3CDF-F8CF-EDC6-644F-FF946271342D}"/>
          </ac:spMkLst>
        </pc:spChg>
        <pc:spChg chg="mod">
          <ac:chgData name="Springer, Agee" userId="c70aae34-03cc-4ca4-9dc9-ab0f1f0f7e1f" providerId="ADAL" clId="{0E9CCEE9-C03C-4754-A6BD-FA5793B396ED}" dt="2024-05-30T18:28:31.675" v="4721" actId="20577"/>
          <ac:spMkLst>
            <pc:docMk/>
            <pc:sldMk cId="724754157" sldId="701"/>
            <ac:spMk id="6" creationId="{F7ED71E1-1E4D-4C60-FA57-EF6A69D5D4B9}"/>
          </ac:spMkLst>
        </pc:spChg>
        <pc:spChg chg="add mod">
          <ac:chgData name="Springer, Agee" userId="c70aae34-03cc-4ca4-9dc9-ab0f1f0f7e1f" providerId="ADAL" clId="{0E9CCEE9-C03C-4754-A6BD-FA5793B396ED}" dt="2024-05-30T18:31:58.702" v="4946" actId="1076"/>
          <ac:spMkLst>
            <pc:docMk/>
            <pc:sldMk cId="724754157" sldId="701"/>
            <ac:spMk id="8" creationId="{9A1943B1-8F55-044E-73AD-4E0F9BED3A7A}"/>
          </ac:spMkLst>
        </pc:spChg>
        <pc:picChg chg="add mod">
          <ac:chgData name="Springer, Agee" userId="c70aae34-03cc-4ca4-9dc9-ab0f1f0f7e1f" providerId="ADAL" clId="{0E9CCEE9-C03C-4754-A6BD-FA5793B396ED}" dt="2024-05-30T18:30:38.247" v="4937" actId="1076"/>
          <ac:picMkLst>
            <pc:docMk/>
            <pc:sldMk cId="724754157" sldId="701"/>
            <ac:picMk id="7" creationId="{B9D481B2-D247-C624-A4A3-BA0752833EE4}"/>
          </ac:picMkLst>
        </pc:picChg>
        <pc:picChg chg="del">
          <ac:chgData name="Springer, Agee" userId="c70aae34-03cc-4ca4-9dc9-ab0f1f0f7e1f" providerId="ADAL" clId="{0E9CCEE9-C03C-4754-A6BD-FA5793B396ED}" dt="2024-05-30T18:30:14.726" v="4926" actId="478"/>
          <ac:picMkLst>
            <pc:docMk/>
            <pc:sldMk cId="724754157" sldId="701"/>
            <ac:picMk id="25" creationId="{27BEE8CB-E71D-3AC0-2C31-184835DD1FB2}"/>
          </ac:picMkLst>
        </pc:picChg>
      </pc:sldChg>
      <pc:sldChg chg="addSp delSp modSp add del mod modAnim">
        <pc:chgData name="Springer, Agee" userId="c70aae34-03cc-4ca4-9dc9-ab0f1f0f7e1f" providerId="ADAL" clId="{0E9CCEE9-C03C-4754-A6BD-FA5793B396ED}" dt="2024-05-30T19:35:45.702" v="5673" actId="47"/>
        <pc:sldMkLst>
          <pc:docMk/>
          <pc:sldMk cId="1974791473" sldId="702"/>
        </pc:sldMkLst>
        <pc:spChg chg="mod">
          <ac:chgData name="Springer, Agee" userId="c70aae34-03cc-4ca4-9dc9-ab0f1f0f7e1f" providerId="ADAL" clId="{0E9CCEE9-C03C-4754-A6BD-FA5793B396ED}" dt="2024-05-30T18:41:04.504" v="5209" actId="20577"/>
          <ac:spMkLst>
            <pc:docMk/>
            <pc:sldMk cId="1974791473" sldId="702"/>
            <ac:spMk id="3" creationId="{CC53BEA2-0BFB-B61B-6AD3-5C13402D98B2}"/>
          </ac:spMkLst>
        </pc:spChg>
        <pc:spChg chg="mod">
          <ac:chgData name="Springer, Agee" userId="c70aae34-03cc-4ca4-9dc9-ab0f1f0f7e1f" providerId="ADAL" clId="{0E9CCEE9-C03C-4754-A6BD-FA5793B396ED}" dt="2024-05-30T18:36:55.091" v="4977" actId="20577"/>
          <ac:spMkLst>
            <pc:docMk/>
            <pc:sldMk cId="1974791473" sldId="702"/>
            <ac:spMk id="5" creationId="{04CA3CDF-F8CF-EDC6-644F-FF946271342D}"/>
          </ac:spMkLst>
        </pc:spChg>
        <pc:spChg chg="mod">
          <ac:chgData name="Springer, Agee" userId="c70aae34-03cc-4ca4-9dc9-ab0f1f0f7e1f" providerId="ADAL" clId="{0E9CCEE9-C03C-4754-A6BD-FA5793B396ED}" dt="2024-05-30T18:40:16.142" v="5195" actId="20577"/>
          <ac:spMkLst>
            <pc:docMk/>
            <pc:sldMk cId="1974791473" sldId="702"/>
            <ac:spMk id="6" creationId="{F7ED71E1-1E4D-4C60-FA57-EF6A69D5D4B9}"/>
          </ac:spMkLst>
        </pc:spChg>
        <pc:spChg chg="mod ord">
          <ac:chgData name="Springer, Agee" userId="c70aae34-03cc-4ca4-9dc9-ab0f1f0f7e1f" providerId="ADAL" clId="{0E9CCEE9-C03C-4754-A6BD-FA5793B396ED}" dt="2024-05-30T18:43:34.321" v="5223" actId="1076"/>
          <ac:spMkLst>
            <pc:docMk/>
            <pc:sldMk cId="1974791473" sldId="702"/>
            <ac:spMk id="8" creationId="{9A1943B1-8F55-044E-73AD-4E0F9BED3A7A}"/>
          </ac:spMkLst>
        </pc:spChg>
        <pc:spChg chg="add del mod">
          <ac:chgData name="Springer, Agee" userId="c70aae34-03cc-4ca4-9dc9-ab0f1f0f7e1f" providerId="ADAL" clId="{0E9CCEE9-C03C-4754-A6BD-FA5793B396ED}" dt="2024-05-30T18:42:48.650" v="5212"/>
          <ac:spMkLst>
            <pc:docMk/>
            <pc:sldMk cId="1974791473" sldId="702"/>
            <ac:spMk id="12" creationId="{5775F43B-2D78-5D08-F04D-F469DC3B90C7}"/>
          </ac:spMkLst>
        </pc:spChg>
        <pc:spChg chg="add del mod">
          <ac:chgData name="Springer, Agee" userId="c70aae34-03cc-4ca4-9dc9-ab0f1f0f7e1f" providerId="ADAL" clId="{0E9CCEE9-C03C-4754-A6BD-FA5793B396ED}" dt="2024-05-30T18:42:48.650" v="5212"/>
          <ac:spMkLst>
            <pc:docMk/>
            <pc:sldMk cId="1974791473" sldId="702"/>
            <ac:spMk id="13" creationId="{C44F6D6C-EF59-CF98-0503-8ED7E35BED86}"/>
          </ac:spMkLst>
        </pc:spChg>
        <pc:spChg chg="add del mod">
          <ac:chgData name="Springer, Agee" userId="c70aae34-03cc-4ca4-9dc9-ab0f1f0f7e1f" providerId="ADAL" clId="{0E9CCEE9-C03C-4754-A6BD-FA5793B396ED}" dt="2024-05-30T18:42:48.650" v="5212"/>
          <ac:spMkLst>
            <pc:docMk/>
            <pc:sldMk cId="1974791473" sldId="702"/>
            <ac:spMk id="15" creationId="{DDD114E9-89E8-6879-9D72-F1BA3D44F20E}"/>
          </ac:spMkLst>
        </pc:spChg>
        <pc:spChg chg="add del mod">
          <ac:chgData name="Springer, Agee" userId="c70aae34-03cc-4ca4-9dc9-ab0f1f0f7e1f" providerId="ADAL" clId="{0E9CCEE9-C03C-4754-A6BD-FA5793B396ED}" dt="2024-05-30T18:42:48.650" v="5212"/>
          <ac:spMkLst>
            <pc:docMk/>
            <pc:sldMk cId="1974791473" sldId="702"/>
            <ac:spMk id="16" creationId="{298B07E4-6AF5-6AF5-599D-E4341F49C878}"/>
          </ac:spMkLst>
        </pc:spChg>
        <pc:spChg chg="add del mod">
          <ac:chgData name="Springer, Agee" userId="c70aae34-03cc-4ca4-9dc9-ab0f1f0f7e1f" providerId="ADAL" clId="{0E9CCEE9-C03C-4754-A6BD-FA5793B396ED}" dt="2024-05-30T18:42:48.650" v="5212"/>
          <ac:spMkLst>
            <pc:docMk/>
            <pc:sldMk cId="1974791473" sldId="702"/>
            <ac:spMk id="18" creationId="{AD3FA219-93BF-5A45-A75E-1DADE547CA9C}"/>
          </ac:spMkLst>
        </pc:spChg>
        <pc:spChg chg="add del mod">
          <ac:chgData name="Springer, Agee" userId="c70aae34-03cc-4ca4-9dc9-ab0f1f0f7e1f" providerId="ADAL" clId="{0E9CCEE9-C03C-4754-A6BD-FA5793B396ED}" dt="2024-05-30T18:42:48.650" v="5212"/>
          <ac:spMkLst>
            <pc:docMk/>
            <pc:sldMk cId="1974791473" sldId="702"/>
            <ac:spMk id="19" creationId="{F2548E7D-C8BE-FD97-02D0-450D70734784}"/>
          </ac:spMkLst>
        </pc:spChg>
        <pc:spChg chg="add del mod">
          <ac:chgData name="Springer, Agee" userId="c70aae34-03cc-4ca4-9dc9-ab0f1f0f7e1f" providerId="ADAL" clId="{0E9CCEE9-C03C-4754-A6BD-FA5793B396ED}" dt="2024-05-30T18:42:48.650" v="5212"/>
          <ac:spMkLst>
            <pc:docMk/>
            <pc:sldMk cId="1974791473" sldId="702"/>
            <ac:spMk id="20" creationId="{4478F409-1FE6-2F44-275E-888DDCF440B6}"/>
          </ac:spMkLst>
        </pc:spChg>
        <pc:spChg chg="add del mod">
          <ac:chgData name="Springer, Agee" userId="c70aae34-03cc-4ca4-9dc9-ab0f1f0f7e1f" providerId="ADAL" clId="{0E9CCEE9-C03C-4754-A6BD-FA5793B396ED}" dt="2024-05-30T18:42:48.650" v="5212"/>
          <ac:spMkLst>
            <pc:docMk/>
            <pc:sldMk cId="1974791473" sldId="702"/>
            <ac:spMk id="22" creationId="{51534790-AA5B-CB76-47CA-0ACC03279908}"/>
          </ac:spMkLst>
        </pc:spChg>
        <pc:spChg chg="add del mod">
          <ac:chgData name="Springer, Agee" userId="c70aae34-03cc-4ca4-9dc9-ab0f1f0f7e1f" providerId="ADAL" clId="{0E9CCEE9-C03C-4754-A6BD-FA5793B396ED}" dt="2024-05-30T18:42:48.650" v="5212"/>
          <ac:spMkLst>
            <pc:docMk/>
            <pc:sldMk cId="1974791473" sldId="702"/>
            <ac:spMk id="23" creationId="{16D811E7-FCA5-933E-4130-81C5D3B9B412}"/>
          </ac:spMkLst>
        </pc:spChg>
        <pc:spChg chg="add del mod">
          <ac:chgData name="Springer, Agee" userId="c70aae34-03cc-4ca4-9dc9-ab0f1f0f7e1f" providerId="ADAL" clId="{0E9CCEE9-C03C-4754-A6BD-FA5793B396ED}" dt="2024-05-30T18:42:48.650" v="5212"/>
          <ac:spMkLst>
            <pc:docMk/>
            <pc:sldMk cId="1974791473" sldId="702"/>
            <ac:spMk id="24" creationId="{CA18612F-4395-050F-100F-DC12BC996129}"/>
          </ac:spMkLst>
        </pc:spChg>
        <pc:spChg chg="add del mod">
          <ac:chgData name="Springer, Agee" userId="c70aae34-03cc-4ca4-9dc9-ab0f1f0f7e1f" providerId="ADAL" clId="{0E9CCEE9-C03C-4754-A6BD-FA5793B396ED}" dt="2024-05-30T18:42:48.650" v="5212"/>
          <ac:spMkLst>
            <pc:docMk/>
            <pc:sldMk cId="1974791473" sldId="702"/>
            <ac:spMk id="27" creationId="{0E639C6A-D415-58A0-7823-457A704151C6}"/>
          </ac:spMkLst>
        </pc:spChg>
        <pc:spChg chg="add del mod">
          <ac:chgData name="Springer, Agee" userId="c70aae34-03cc-4ca4-9dc9-ab0f1f0f7e1f" providerId="ADAL" clId="{0E9CCEE9-C03C-4754-A6BD-FA5793B396ED}" dt="2024-05-30T18:42:48.650" v="5212"/>
          <ac:spMkLst>
            <pc:docMk/>
            <pc:sldMk cId="1974791473" sldId="702"/>
            <ac:spMk id="28" creationId="{85C2F51F-9E26-63BD-2596-B227E27FD9F4}"/>
          </ac:spMkLst>
        </pc:spChg>
        <pc:spChg chg="add del mod">
          <ac:chgData name="Springer, Agee" userId="c70aae34-03cc-4ca4-9dc9-ab0f1f0f7e1f" providerId="ADAL" clId="{0E9CCEE9-C03C-4754-A6BD-FA5793B396ED}" dt="2024-05-30T18:42:48.650" v="5212"/>
          <ac:spMkLst>
            <pc:docMk/>
            <pc:sldMk cId="1974791473" sldId="702"/>
            <ac:spMk id="30" creationId="{EF5C0982-0817-F6C4-5DBC-15AC1046A6EF}"/>
          </ac:spMkLst>
        </pc:spChg>
        <pc:spChg chg="add del mod">
          <ac:chgData name="Springer, Agee" userId="c70aae34-03cc-4ca4-9dc9-ab0f1f0f7e1f" providerId="ADAL" clId="{0E9CCEE9-C03C-4754-A6BD-FA5793B396ED}" dt="2024-05-30T18:42:48.650" v="5212"/>
          <ac:spMkLst>
            <pc:docMk/>
            <pc:sldMk cId="1974791473" sldId="702"/>
            <ac:spMk id="31" creationId="{1906C1E4-853F-54F0-0606-1B95488343F6}"/>
          </ac:spMkLst>
        </pc:spChg>
        <pc:spChg chg="add del mod">
          <ac:chgData name="Springer, Agee" userId="c70aae34-03cc-4ca4-9dc9-ab0f1f0f7e1f" providerId="ADAL" clId="{0E9CCEE9-C03C-4754-A6BD-FA5793B396ED}" dt="2024-05-30T18:42:48.650" v="5212"/>
          <ac:spMkLst>
            <pc:docMk/>
            <pc:sldMk cId="1974791473" sldId="702"/>
            <ac:spMk id="33" creationId="{B99E803A-EA8E-7627-4260-3F1133A145BA}"/>
          </ac:spMkLst>
        </pc:spChg>
        <pc:spChg chg="add del mod">
          <ac:chgData name="Springer, Agee" userId="c70aae34-03cc-4ca4-9dc9-ab0f1f0f7e1f" providerId="ADAL" clId="{0E9CCEE9-C03C-4754-A6BD-FA5793B396ED}" dt="2024-05-30T18:42:48.650" v="5212"/>
          <ac:spMkLst>
            <pc:docMk/>
            <pc:sldMk cId="1974791473" sldId="702"/>
            <ac:spMk id="34" creationId="{73DB0173-7F31-0568-E9A5-30067A4CCE7E}"/>
          </ac:spMkLst>
        </pc:spChg>
        <pc:spChg chg="add del mod">
          <ac:chgData name="Springer, Agee" userId="c70aae34-03cc-4ca4-9dc9-ab0f1f0f7e1f" providerId="ADAL" clId="{0E9CCEE9-C03C-4754-A6BD-FA5793B396ED}" dt="2024-05-30T18:42:48.650" v="5212"/>
          <ac:spMkLst>
            <pc:docMk/>
            <pc:sldMk cId="1974791473" sldId="702"/>
            <ac:spMk id="36" creationId="{B18C72CA-77AB-FC83-41B8-B76F574BF1E5}"/>
          </ac:spMkLst>
        </pc:spChg>
        <pc:spChg chg="add del mod">
          <ac:chgData name="Springer, Agee" userId="c70aae34-03cc-4ca4-9dc9-ab0f1f0f7e1f" providerId="ADAL" clId="{0E9CCEE9-C03C-4754-A6BD-FA5793B396ED}" dt="2024-05-30T18:42:48.650" v="5212"/>
          <ac:spMkLst>
            <pc:docMk/>
            <pc:sldMk cId="1974791473" sldId="702"/>
            <ac:spMk id="37" creationId="{0332E4E4-F8D5-10CA-7BFD-2B9B75018C44}"/>
          </ac:spMkLst>
        </pc:spChg>
        <pc:picChg chg="del">
          <ac:chgData name="Springer, Agee" userId="c70aae34-03cc-4ca4-9dc9-ab0f1f0f7e1f" providerId="ADAL" clId="{0E9CCEE9-C03C-4754-A6BD-FA5793B396ED}" dt="2024-05-30T18:42:47.173" v="5210" actId="478"/>
          <ac:picMkLst>
            <pc:docMk/>
            <pc:sldMk cId="1974791473" sldId="702"/>
            <ac:picMk id="7" creationId="{B9D481B2-D247-C624-A4A3-BA0752833EE4}"/>
          </ac:picMkLst>
        </pc:picChg>
        <pc:picChg chg="add mod">
          <ac:chgData name="Springer, Agee" userId="c70aae34-03cc-4ca4-9dc9-ab0f1f0f7e1f" providerId="ADAL" clId="{0E9CCEE9-C03C-4754-A6BD-FA5793B396ED}" dt="2024-05-30T18:43:17.904" v="5219" actId="14100"/>
          <ac:picMkLst>
            <pc:docMk/>
            <pc:sldMk cId="1974791473" sldId="702"/>
            <ac:picMk id="38" creationId="{0CA907F8-545A-1D5E-EB09-BADD33D30755}"/>
          </ac:picMkLst>
        </pc:picChg>
        <pc:cxnChg chg="add del mod">
          <ac:chgData name="Springer, Agee" userId="c70aae34-03cc-4ca4-9dc9-ab0f1f0f7e1f" providerId="ADAL" clId="{0E9CCEE9-C03C-4754-A6BD-FA5793B396ED}" dt="2024-05-30T18:42:48.650" v="5212"/>
          <ac:cxnSpMkLst>
            <pc:docMk/>
            <pc:sldMk cId="1974791473" sldId="702"/>
            <ac:cxnSpMk id="9" creationId="{2220083E-DD5D-7003-23C3-9EDB6CDCE8E3}"/>
          </ac:cxnSpMkLst>
        </pc:cxnChg>
        <pc:cxnChg chg="add del mod">
          <ac:chgData name="Springer, Agee" userId="c70aae34-03cc-4ca4-9dc9-ab0f1f0f7e1f" providerId="ADAL" clId="{0E9CCEE9-C03C-4754-A6BD-FA5793B396ED}" dt="2024-05-30T18:42:48.650" v="5212"/>
          <ac:cxnSpMkLst>
            <pc:docMk/>
            <pc:sldMk cId="1974791473" sldId="702"/>
            <ac:cxnSpMk id="10" creationId="{9357FA15-C2A1-9191-162E-30F97E30ABDE}"/>
          </ac:cxnSpMkLst>
        </pc:cxnChg>
        <pc:cxnChg chg="add del mod">
          <ac:chgData name="Springer, Agee" userId="c70aae34-03cc-4ca4-9dc9-ab0f1f0f7e1f" providerId="ADAL" clId="{0E9CCEE9-C03C-4754-A6BD-FA5793B396ED}" dt="2024-05-30T18:42:48.650" v="5212"/>
          <ac:cxnSpMkLst>
            <pc:docMk/>
            <pc:sldMk cId="1974791473" sldId="702"/>
            <ac:cxnSpMk id="11" creationId="{03D8DDD0-E274-FD63-5699-A848197EF6FE}"/>
          </ac:cxnSpMkLst>
        </pc:cxnChg>
        <pc:cxnChg chg="add del mod">
          <ac:chgData name="Springer, Agee" userId="c70aae34-03cc-4ca4-9dc9-ab0f1f0f7e1f" providerId="ADAL" clId="{0E9CCEE9-C03C-4754-A6BD-FA5793B396ED}" dt="2024-05-30T18:42:48.650" v="5212"/>
          <ac:cxnSpMkLst>
            <pc:docMk/>
            <pc:sldMk cId="1974791473" sldId="702"/>
            <ac:cxnSpMk id="14" creationId="{6E71A037-3763-C26C-934A-0E071C10EFB0}"/>
          </ac:cxnSpMkLst>
        </pc:cxnChg>
        <pc:cxnChg chg="add del mod">
          <ac:chgData name="Springer, Agee" userId="c70aae34-03cc-4ca4-9dc9-ab0f1f0f7e1f" providerId="ADAL" clId="{0E9CCEE9-C03C-4754-A6BD-FA5793B396ED}" dt="2024-05-30T18:42:48.650" v="5212"/>
          <ac:cxnSpMkLst>
            <pc:docMk/>
            <pc:sldMk cId="1974791473" sldId="702"/>
            <ac:cxnSpMk id="17" creationId="{D62E385A-663F-D0BC-F519-7CA85D6006E3}"/>
          </ac:cxnSpMkLst>
        </pc:cxnChg>
        <pc:cxnChg chg="add del mod">
          <ac:chgData name="Springer, Agee" userId="c70aae34-03cc-4ca4-9dc9-ab0f1f0f7e1f" providerId="ADAL" clId="{0E9CCEE9-C03C-4754-A6BD-FA5793B396ED}" dt="2024-05-30T18:42:48.650" v="5212"/>
          <ac:cxnSpMkLst>
            <pc:docMk/>
            <pc:sldMk cId="1974791473" sldId="702"/>
            <ac:cxnSpMk id="21" creationId="{482F1F45-AD3B-FC3F-B8C0-0786BC80B448}"/>
          </ac:cxnSpMkLst>
        </pc:cxnChg>
        <pc:cxnChg chg="add del mod">
          <ac:chgData name="Springer, Agee" userId="c70aae34-03cc-4ca4-9dc9-ab0f1f0f7e1f" providerId="ADAL" clId="{0E9CCEE9-C03C-4754-A6BD-FA5793B396ED}" dt="2024-05-30T18:42:48.650" v="5212"/>
          <ac:cxnSpMkLst>
            <pc:docMk/>
            <pc:sldMk cId="1974791473" sldId="702"/>
            <ac:cxnSpMk id="25" creationId="{88D97DB9-33A4-D28C-FEC8-D9C5A130AF90}"/>
          </ac:cxnSpMkLst>
        </pc:cxnChg>
        <pc:cxnChg chg="add del mod">
          <ac:chgData name="Springer, Agee" userId="c70aae34-03cc-4ca4-9dc9-ab0f1f0f7e1f" providerId="ADAL" clId="{0E9CCEE9-C03C-4754-A6BD-FA5793B396ED}" dt="2024-05-30T18:42:48.650" v="5212"/>
          <ac:cxnSpMkLst>
            <pc:docMk/>
            <pc:sldMk cId="1974791473" sldId="702"/>
            <ac:cxnSpMk id="26" creationId="{2FCE1BB7-8C7C-CDBE-E44B-EC31253723AC}"/>
          </ac:cxnSpMkLst>
        </pc:cxnChg>
        <pc:cxnChg chg="add del mod">
          <ac:chgData name="Springer, Agee" userId="c70aae34-03cc-4ca4-9dc9-ab0f1f0f7e1f" providerId="ADAL" clId="{0E9CCEE9-C03C-4754-A6BD-FA5793B396ED}" dt="2024-05-30T18:42:48.650" v="5212"/>
          <ac:cxnSpMkLst>
            <pc:docMk/>
            <pc:sldMk cId="1974791473" sldId="702"/>
            <ac:cxnSpMk id="29" creationId="{E1146CDE-87C7-7F2E-DF3D-DCC7F7561C66}"/>
          </ac:cxnSpMkLst>
        </pc:cxnChg>
        <pc:cxnChg chg="add del mod">
          <ac:chgData name="Springer, Agee" userId="c70aae34-03cc-4ca4-9dc9-ab0f1f0f7e1f" providerId="ADAL" clId="{0E9CCEE9-C03C-4754-A6BD-FA5793B396ED}" dt="2024-05-30T18:42:48.650" v="5212"/>
          <ac:cxnSpMkLst>
            <pc:docMk/>
            <pc:sldMk cId="1974791473" sldId="702"/>
            <ac:cxnSpMk id="32" creationId="{CE986C36-E6C7-8339-69D6-C2F05A8F9F30}"/>
          </ac:cxnSpMkLst>
        </pc:cxnChg>
        <pc:cxnChg chg="add del mod">
          <ac:chgData name="Springer, Agee" userId="c70aae34-03cc-4ca4-9dc9-ab0f1f0f7e1f" providerId="ADAL" clId="{0E9CCEE9-C03C-4754-A6BD-FA5793B396ED}" dt="2024-05-30T18:42:48.650" v="5212"/>
          <ac:cxnSpMkLst>
            <pc:docMk/>
            <pc:sldMk cId="1974791473" sldId="702"/>
            <ac:cxnSpMk id="35" creationId="{3A3A5CDC-E68C-1574-8434-7D59D79B978A}"/>
          </ac:cxnSpMkLst>
        </pc:cxnChg>
      </pc:sldChg>
      <pc:sldChg chg="add del">
        <pc:chgData name="Springer, Agee" userId="c70aae34-03cc-4ca4-9dc9-ab0f1f0f7e1f" providerId="ADAL" clId="{0E9CCEE9-C03C-4754-A6BD-FA5793B396ED}" dt="2024-05-30T18:45:50.120" v="5226"/>
        <pc:sldMkLst>
          <pc:docMk/>
          <pc:sldMk cId="2587560721" sldId="703"/>
        </pc:sldMkLst>
      </pc:sldChg>
      <pc:sldChg chg="addSp delSp modSp add del mod ord modAnim">
        <pc:chgData name="Springer, Agee" userId="c70aae34-03cc-4ca4-9dc9-ab0f1f0f7e1f" providerId="ADAL" clId="{0E9CCEE9-C03C-4754-A6BD-FA5793B396ED}" dt="2024-06-03T01:39:03.047" v="14934" actId="403"/>
        <pc:sldMkLst>
          <pc:docMk/>
          <pc:sldMk cId="4248739009" sldId="703"/>
        </pc:sldMkLst>
        <pc:spChg chg="mod">
          <ac:chgData name="Springer, Agee" userId="c70aae34-03cc-4ca4-9dc9-ab0f1f0f7e1f" providerId="ADAL" clId="{0E9CCEE9-C03C-4754-A6BD-FA5793B396ED}" dt="2024-06-02T19:04:29.866" v="13436"/>
          <ac:spMkLst>
            <pc:docMk/>
            <pc:sldMk cId="4248739009" sldId="703"/>
            <ac:spMk id="2" creationId="{6564F1D7-AD54-68B8-FECD-DDC6C245D42C}"/>
          </ac:spMkLst>
        </pc:spChg>
        <pc:spChg chg="mod">
          <ac:chgData name="Springer, Agee" userId="c70aae34-03cc-4ca4-9dc9-ab0f1f0f7e1f" providerId="ADAL" clId="{0E9CCEE9-C03C-4754-A6BD-FA5793B396ED}" dt="2024-06-03T01:39:03.047" v="14934" actId="403"/>
          <ac:spMkLst>
            <pc:docMk/>
            <pc:sldMk cId="4248739009" sldId="703"/>
            <ac:spMk id="3" creationId="{CC53BEA2-0BFB-B61B-6AD3-5C13402D98B2}"/>
          </ac:spMkLst>
        </pc:spChg>
        <pc:spChg chg="mod">
          <ac:chgData name="Springer, Agee" userId="c70aae34-03cc-4ca4-9dc9-ab0f1f0f7e1f" providerId="ADAL" clId="{0E9CCEE9-C03C-4754-A6BD-FA5793B396ED}" dt="2024-06-02T19:19:46.736" v="13857" actId="20577"/>
          <ac:spMkLst>
            <pc:docMk/>
            <pc:sldMk cId="4248739009" sldId="703"/>
            <ac:spMk id="5" creationId="{04CA3CDF-F8CF-EDC6-644F-FF946271342D}"/>
          </ac:spMkLst>
        </pc:spChg>
        <pc:spChg chg="mod">
          <ac:chgData name="Springer, Agee" userId="c70aae34-03cc-4ca4-9dc9-ab0f1f0f7e1f" providerId="ADAL" clId="{0E9CCEE9-C03C-4754-A6BD-FA5793B396ED}" dt="2024-06-02T19:17:52.807" v="13773" actId="20577"/>
          <ac:spMkLst>
            <pc:docMk/>
            <pc:sldMk cId="4248739009" sldId="703"/>
            <ac:spMk id="6" creationId="{F7ED71E1-1E4D-4C60-FA57-EF6A69D5D4B9}"/>
          </ac:spMkLst>
        </pc:spChg>
        <pc:spChg chg="add del mod">
          <ac:chgData name="Springer, Agee" userId="c70aae34-03cc-4ca4-9dc9-ab0f1f0f7e1f" providerId="ADAL" clId="{0E9CCEE9-C03C-4754-A6BD-FA5793B396ED}" dt="2024-05-30T18:52:31.922" v="5466"/>
          <ac:spMkLst>
            <pc:docMk/>
            <pc:sldMk cId="4248739009" sldId="703"/>
            <ac:spMk id="10" creationId="{15A65617-C37B-B3EA-17F5-73FF5D11C23F}"/>
          </ac:spMkLst>
        </pc:spChg>
        <pc:spChg chg="add del mod">
          <ac:chgData name="Springer, Agee" userId="c70aae34-03cc-4ca4-9dc9-ab0f1f0f7e1f" providerId="ADAL" clId="{0E9CCEE9-C03C-4754-A6BD-FA5793B396ED}" dt="2024-05-30T18:52:31.922" v="5466"/>
          <ac:spMkLst>
            <pc:docMk/>
            <pc:sldMk cId="4248739009" sldId="703"/>
            <ac:spMk id="11" creationId="{E91DD3CC-1D45-1FFF-98C4-CA6475C055A1}"/>
          </ac:spMkLst>
        </pc:spChg>
        <pc:spChg chg="add del mod">
          <ac:chgData name="Springer, Agee" userId="c70aae34-03cc-4ca4-9dc9-ab0f1f0f7e1f" providerId="ADAL" clId="{0E9CCEE9-C03C-4754-A6BD-FA5793B396ED}" dt="2024-05-30T18:52:31.922" v="5466"/>
          <ac:spMkLst>
            <pc:docMk/>
            <pc:sldMk cId="4248739009" sldId="703"/>
            <ac:spMk id="13" creationId="{55163796-6FC8-5488-BE25-3CDC07BE297F}"/>
          </ac:spMkLst>
        </pc:spChg>
        <pc:spChg chg="add del mod">
          <ac:chgData name="Springer, Agee" userId="c70aae34-03cc-4ca4-9dc9-ab0f1f0f7e1f" providerId="ADAL" clId="{0E9CCEE9-C03C-4754-A6BD-FA5793B396ED}" dt="2024-05-30T18:52:31.922" v="5466"/>
          <ac:spMkLst>
            <pc:docMk/>
            <pc:sldMk cId="4248739009" sldId="703"/>
            <ac:spMk id="14" creationId="{83E85019-B8A3-6D71-984A-5FAD37959AD3}"/>
          </ac:spMkLst>
        </pc:spChg>
        <pc:spChg chg="add del mod">
          <ac:chgData name="Springer, Agee" userId="c70aae34-03cc-4ca4-9dc9-ab0f1f0f7e1f" providerId="ADAL" clId="{0E9CCEE9-C03C-4754-A6BD-FA5793B396ED}" dt="2024-05-30T18:52:31.922" v="5466"/>
          <ac:spMkLst>
            <pc:docMk/>
            <pc:sldMk cId="4248739009" sldId="703"/>
            <ac:spMk id="16" creationId="{57E92683-7A35-A1C0-94B0-12455F82ED55}"/>
          </ac:spMkLst>
        </pc:spChg>
        <pc:spChg chg="add del mod">
          <ac:chgData name="Springer, Agee" userId="c70aae34-03cc-4ca4-9dc9-ab0f1f0f7e1f" providerId="ADAL" clId="{0E9CCEE9-C03C-4754-A6BD-FA5793B396ED}" dt="2024-05-30T18:52:31.922" v="5466"/>
          <ac:spMkLst>
            <pc:docMk/>
            <pc:sldMk cId="4248739009" sldId="703"/>
            <ac:spMk id="17" creationId="{90CAD49F-F12D-81AB-8709-FDE72B11EF0E}"/>
          </ac:spMkLst>
        </pc:spChg>
        <pc:spChg chg="add del mod">
          <ac:chgData name="Springer, Agee" userId="c70aae34-03cc-4ca4-9dc9-ab0f1f0f7e1f" providerId="ADAL" clId="{0E9CCEE9-C03C-4754-A6BD-FA5793B396ED}" dt="2024-05-30T18:52:31.922" v="5466"/>
          <ac:spMkLst>
            <pc:docMk/>
            <pc:sldMk cId="4248739009" sldId="703"/>
            <ac:spMk id="18" creationId="{EC23565C-6687-BC8C-AD32-918061E1263A}"/>
          </ac:spMkLst>
        </pc:spChg>
        <pc:spChg chg="add del mod">
          <ac:chgData name="Springer, Agee" userId="c70aae34-03cc-4ca4-9dc9-ab0f1f0f7e1f" providerId="ADAL" clId="{0E9CCEE9-C03C-4754-A6BD-FA5793B396ED}" dt="2024-05-30T18:52:31.922" v="5466"/>
          <ac:spMkLst>
            <pc:docMk/>
            <pc:sldMk cId="4248739009" sldId="703"/>
            <ac:spMk id="19" creationId="{D4BFD06A-65F4-C586-80B8-AE35E5D16E10}"/>
          </ac:spMkLst>
        </pc:spChg>
        <pc:spChg chg="add del mod">
          <ac:chgData name="Springer, Agee" userId="c70aae34-03cc-4ca4-9dc9-ab0f1f0f7e1f" providerId="ADAL" clId="{0E9CCEE9-C03C-4754-A6BD-FA5793B396ED}" dt="2024-05-30T18:52:31.922" v="5466"/>
          <ac:spMkLst>
            <pc:docMk/>
            <pc:sldMk cId="4248739009" sldId="703"/>
            <ac:spMk id="21" creationId="{673CE71C-C72D-E27A-1B4A-2779AF8932B1}"/>
          </ac:spMkLst>
        </pc:spChg>
        <pc:spChg chg="add del mod">
          <ac:chgData name="Springer, Agee" userId="c70aae34-03cc-4ca4-9dc9-ab0f1f0f7e1f" providerId="ADAL" clId="{0E9CCEE9-C03C-4754-A6BD-FA5793B396ED}" dt="2024-05-30T18:52:31.922" v="5466"/>
          <ac:spMkLst>
            <pc:docMk/>
            <pc:sldMk cId="4248739009" sldId="703"/>
            <ac:spMk id="22" creationId="{248F1A65-1A0B-F1C6-49CE-5ADBE2EA85C9}"/>
          </ac:spMkLst>
        </pc:spChg>
        <pc:spChg chg="add mod">
          <ac:chgData name="Springer, Agee" userId="c70aae34-03cc-4ca4-9dc9-ab0f1f0f7e1f" providerId="ADAL" clId="{0E9CCEE9-C03C-4754-A6BD-FA5793B396ED}" dt="2024-05-30T19:29:52.667" v="5656" actId="14100"/>
          <ac:spMkLst>
            <pc:docMk/>
            <pc:sldMk cId="4248739009" sldId="703"/>
            <ac:spMk id="24" creationId="{58291C3D-B89D-8CCD-8EB2-6EC9C2A54D3A}"/>
          </ac:spMkLst>
        </pc:spChg>
        <pc:picChg chg="add del mod">
          <ac:chgData name="Springer, Agee" userId="c70aae34-03cc-4ca4-9dc9-ab0f1f0f7e1f" providerId="ADAL" clId="{0E9CCEE9-C03C-4754-A6BD-FA5793B396ED}" dt="2024-05-30T19:35:35.137" v="5672" actId="478"/>
          <ac:picMkLst>
            <pc:docMk/>
            <pc:sldMk cId="4248739009" sldId="703"/>
            <ac:picMk id="23" creationId="{1E9EAD10-0CB6-6F81-2BAC-6861F3123FA0}"/>
          </ac:picMkLst>
        </pc:picChg>
        <pc:picChg chg="del">
          <ac:chgData name="Springer, Agee" userId="c70aae34-03cc-4ca4-9dc9-ab0f1f0f7e1f" providerId="ADAL" clId="{0E9CCEE9-C03C-4754-A6BD-FA5793B396ED}" dt="2024-05-30T18:52:30.521" v="5464" actId="478"/>
          <ac:picMkLst>
            <pc:docMk/>
            <pc:sldMk cId="4248739009" sldId="703"/>
            <ac:picMk id="25" creationId="{27BEE8CB-E71D-3AC0-2C31-184835DD1FB2}"/>
          </ac:picMkLst>
        </pc:picChg>
        <pc:picChg chg="add mod ord">
          <ac:chgData name="Springer, Agee" userId="c70aae34-03cc-4ca4-9dc9-ab0f1f0f7e1f" providerId="ADAL" clId="{0E9CCEE9-C03C-4754-A6BD-FA5793B396ED}" dt="2024-05-30T19:35:32.465" v="5671" actId="167"/>
          <ac:picMkLst>
            <pc:docMk/>
            <pc:sldMk cId="4248739009" sldId="703"/>
            <ac:picMk id="26" creationId="{8ACFAFBD-001D-8805-65DA-A4C8A3A05432}"/>
          </ac:picMkLst>
        </pc:picChg>
        <pc:cxnChg chg="add del mod">
          <ac:chgData name="Springer, Agee" userId="c70aae34-03cc-4ca4-9dc9-ab0f1f0f7e1f" providerId="ADAL" clId="{0E9CCEE9-C03C-4754-A6BD-FA5793B396ED}" dt="2024-05-30T18:52:31.922" v="5466"/>
          <ac:cxnSpMkLst>
            <pc:docMk/>
            <pc:sldMk cId="4248739009" sldId="703"/>
            <ac:cxnSpMk id="7" creationId="{C0BB5275-F0DA-EB52-99BF-7056259C8F3E}"/>
          </ac:cxnSpMkLst>
        </pc:cxnChg>
        <pc:cxnChg chg="add del mod">
          <ac:chgData name="Springer, Agee" userId="c70aae34-03cc-4ca4-9dc9-ab0f1f0f7e1f" providerId="ADAL" clId="{0E9CCEE9-C03C-4754-A6BD-FA5793B396ED}" dt="2024-05-30T18:52:31.922" v="5466"/>
          <ac:cxnSpMkLst>
            <pc:docMk/>
            <pc:sldMk cId="4248739009" sldId="703"/>
            <ac:cxnSpMk id="8" creationId="{08E74F6E-55F8-23A5-B2B8-FAB521D60A18}"/>
          </ac:cxnSpMkLst>
        </pc:cxnChg>
        <pc:cxnChg chg="add del mod">
          <ac:chgData name="Springer, Agee" userId="c70aae34-03cc-4ca4-9dc9-ab0f1f0f7e1f" providerId="ADAL" clId="{0E9CCEE9-C03C-4754-A6BD-FA5793B396ED}" dt="2024-05-30T18:52:31.922" v="5466"/>
          <ac:cxnSpMkLst>
            <pc:docMk/>
            <pc:sldMk cId="4248739009" sldId="703"/>
            <ac:cxnSpMk id="9" creationId="{C6E207D2-F112-8F75-61C8-850B6B14931E}"/>
          </ac:cxnSpMkLst>
        </pc:cxnChg>
        <pc:cxnChg chg="add del mod">
          <ac:chgData name="Springer, Agee" userId="c70aae34-03cc-4ca4-9dc9-ab0f1f0f7e1f" providerId="ADAL" clId="{0E9CCEE9-C03C-4754-A6BD-FA5793B396ED}" dt="2024-05-30T18:52:31.922" v="5466"/>
          <ac:cxnSpMkLst>
            <pc:docMk/>
            <pc:sldMk cId="4248739009" sldId="703"/>
            <ac:cxnSpMk id="12" creationId="{CBCDA414-40BD-B94D-EB15-4897DEE6CAA8}"/>
          </ac:cxnSpMkLst>
        </pc:cxnChg>
        <pc:cxnChg chg="add del mod">
          <ac:chgData name="Springer, Agee" userId="c70aae34-03cc-4ca4-9dc9-ab0f1f0f7e1f" providerId="ADAL" clId="{0E9CCEE9-C03C-4754-A6BD-FA5793B396ED}" dt="2024-05-30T18:52:31.922" v="5466"/>
          <ac:cxnSpMkLst>
            <pc:docMk/>
            <pc:sldMk cId="4248739009" sldId="703"/>
            <ac:cxnSpMk id="15" creationId="{2BE3D4E8-2ECB-72A3-E2B6-CCF85A80D02D}"/>
          </ac:cxnSpMkLst>
        </pc:cxnChg>
        <pc:cxnChg chg="add del mod">
          <ac:chgData name="Springer, Agee" userId="c70aae34-03cc-4ca4-9dc9-ab0f1f0f7e1f" providerId="ADAL" clId="{0E9CCEE9-C03C-4754-A6BD-FA5793B396ED}" dt="2024-05-30T18:52:31.922" v="5466"/>
          <ac:cxnSpMkLst>
            <pc:docMk/>
            <pc:sldMk cId="4248739009" sldId="703"/>
            <ac:cxnSpMk id="20" creationId="{BC1A2209-3C04-0CAB-D922-C560654F2EDA}"/>
          </ac:cxnSpMkLst>
        </pc:cxnChg>
      </pc:sldChg>
      <pc:sldChg chg="addSp delSp modSp add mod ord modAnim">
        <pc:chgData name="Springer, Agee" userId="c70aae34-03cc-4ca4-9dc9-ab0f1f0f7e1f" providerId="ADAL" clId="{0E9CCEE9-C03C-4754-A6BD-FA5793B396ED}" dt="2024-06-02T19:11:57.998" v="13663" actId="20577"/>
        <pc:sldMkLst>
          <pc:docMk/>
          <pc:sldMk cId="1333213902" sldId="704"/>
        </pc:sldMkLst>
        <pc:spChg chg="mod">
          <ac:chgData name="Springer, Agee" userId="c70aae34-03cc-4ca4-9dc9-ab0f1f0f7e1f" providerId="ADAL" clId="{0E9CCEE9-C03C-4754-A6BD-FA5793B396ED}" dt="2024-06-02T19:03:51.269" v="13427" actId="20577"/>
          <ac:spMkLst>
            <pc:docMk/>
            <pc:sldMk cId="1333213902" sldId="704"/>
            <ac:spMk id="2" creationId="{6564F1D7-AD54-68B8-FECD-DDC6C245D42C}"/>
          </ac:spMkLst>
        </pc:spChg>
        <pc:spChg chg="mod">
          <ac:chgData name="Springer, Agee" userId="c70aae34-03cc-4ca4-9dc9-ab0f1f0f7e1f" providerId="ADAL" clId="{0E9CCEE9-C03C-4754-A6BD-FA5793B396ED}" dt="2024-05-30T18:59:34.255" v="5537" actId="403"/>
          <ac:spMkLst>
            <pc:docMk/>
            <pc:sldMk cId="1333213902" sldId="704"/>
            <ac:spMk id="3" creationId="{CC53BEA2-0BFB-B61B-6AD3-5C13402D98B2}"/>
          </ac:spMkLst>
        </pc:spChg>
        <pc:spChg chg="mod">
          <ac:chgData name="Springer, Agee" userId="c70aae34-03cc-4ca4-9dc9-ab0f1f0f7e1f" providerId="ADAL" clId="{0E9CCEE9-C03C-4754-A6BD-FA5793B396ED}" dt="2024-05-30T18:56:09.590" v="5487" actId="20577"/>
          <ac:spMkLst>
            <pc:docMk/>
            <pc:sldMk cId="1333213902" sldId="704"/>
            <ac:spMk id="5" creationId="{04CA3CDF-F8CF-EDC6-644F-FF946271342D}"/>
          </ac:spMkLst>
        </pc:spChg>
        <pc:spChg chg="mod">
          <ac:chgData name="Springer, Agee" userId="c70aae34-03cc-4ca4-9dc9-ab0f1f0f7e1f" providerId="ADAL" clId="{0E9CCEE9-C03C-4754-A6BD-FA5793B396ED}" dt="2024-06-02T19:11:57.998" v="13663" actId="20577"/>
          <ac:spMkLst>
            <pc:docMk/>
            <pc:sldMk cId="1333213902" sldId="704"/>
            <ac:spMk id="6" creationId="{F7ED71E1-1E4D-4C60-FA57-EF6A69D5D4B9}"/>
          </ac:spMkLst>
        </pc:spChg>
        <pc:spChg chg="add del mod">
          <ac:chgData name="Springer, Agee" userId="c70aae34-03cc-4ca4-9dc9-ab0f1f0f7e1f" providerId="ADAL" clId="{0E9CCEE9-C03C-4754-A6BD-FA5793B396ED}" dt="2024-05-30T18:56:51.175" v="5491"/>
          <ac:spMkLst>
            <pc:docMk/>
            <pc:sldMk cId="1333213902" sldId="704"/>
            <ac:spMk id="10" creationId="{D20A1314-FEE6-C2D3-F493-F311C2F2903A}"/>
          </ac:spMkLst>
        </pc:spChg>
        <pc:spChg chg="add del mod">
          <ac:chgData name="Springer, Agee" userId="c70aae34-03cc-4ca4-9dc9-ab0f1f0f7e1f" providerId="ADAL" clId="{0E9CCEE9-C03C-4754-A6BD-FA5793B396ED}" dt="2024-05-30T18:56:51.175" v="5491"/>
          <ac:spMkLst>
            <pc:docMk/>
            <pc:sldMk cId="1333213902" sldId="704"/>
            <ac:spMk id="11" creationId="{A469A0CC-9B4E-B1A9-5C8E-C0D0BB903064}"/>
          </ac:spMkLst>
        </pc:spChg>
        <pc:spChg chg="add del mod">
          <ac:chgData name="Springer, Agee" userId="c70aae34-03cc-4ca4-9dc9-ab0f1f0f7e1f" providerId="ADAL" clId="{0E9CCEE9-C03C-4754-A6BD-FA5793B396ED}" dt="2024-05-30T18:56:51.175" v="5491"/>
          <ac:spMkLst>
            <pc:docMk/>
            <pc:sldMk cId="1333213902" sldId="704"/>
            <ac:spMk id="13" creationId="{EF2D0FC6-2B1E-E996-525D-EFC1F1596EC3}"/>
          </ac:spMkLst>
        </pc:spChg>
        <pc:spChg chg="add del mod">
          <ac:chgData name="Springer, Agee" userId="c70aae34-03cc-4ca4-9dc9-ab0f1f0f7e1f" providerId="ADAL" clId="{0E9CCEE9-C03C-4754-A6BD-FA5793B396ED}" dt="2024-05-30T18:56:51.175" v="5491"/>
          <ac:spMkLst>
            <pc:docMk/>
            <pc:sldMk cId="1333213902" sldId="704"/>
            <ac:spMk id="14" creationId="{94118537-78B7-B339-D537-BC62ED342D78}"/>
          </ac:spMkLst>
        </pc:spChg>
        <pc:spChg chg="add del mod">
          <ac:chgData name="Springer, Agee" userId="c70aae34-03cc-4ca4-9dc9-ab0f1f0f7e1f" providerId="ADAL" clId="{0E9CCEE9-C03C-4754-A6BD-FA5793B396ED}" dt="2024-05-30T18:56:51.175" v="5491"/>
          <ac:spMkLst>
            <pc:docMk/>
            <pc:sldMk cId="1333213902" sldId="704"/>
            <ac:spMk id="16" creationId="{86ECE77F-D8D3-1056-C08D-FD3CEF6A1EC5}"/>
          </ac:spMkLst>
        </pc:spChg>
        <pc:spChg chg="add del mod">
          <ac:chgData name="Springer, Agee" userId="c70aae34-03cc-4ca4-9dc9-ab0f1f0f7e1f" providerId="ADAL" clId="{0E9CCEE9-C03C-4754-A6BD-FA5793B396ED}" dt="2024-05-30T18:56:51.175" v="5491"/>
          <ac:spMkLst>
            <pc:docMk/>
            <pc:sldMk cId="1333213902" sldId="704"/>
            <ac:spMk id="17" creationId="{2521C97A-4672-C210-9085-AB1ADEDD11C1}"/>
          </ac:spMkLst>
        </pc:spChg>
        <pc:spChg chg="add del mod">
          <ac:chgData name="Springer, Agee" userId="c70aae34-03cc-4ca4-9dc9-ab0f1f0f7e1f" providerId="ADAL" clId="{0E9CCEE9-C03C-4754-A6BD-FA5793B396ED}" dt="2024-05-30T18:56:51.175" v="5491"/>
          <ac:spMkLst>
            <pc:docMk/>
            <pc:sldMk cId="1333213902" sldId="704"/>
            <ac:spMk id="18" creationId="{D73BD87D-1803-C251-E8B2-0D9DCA0D3C40}"/>
          </ac:spMkLst>
        </pc:spChg>
        <pc:spChg chg="add del mod">
          <ac:chgData name="Springer, Agee" userId="c70aae34-03cc-4ca4-9dc9-ab0f1f0f7e1f" providerId="ADAL" clId="{0E9CCEE9-C03C-4754-A6BD-FA5793B396ED}" dt="2024-05-30T18:56:51.175" v="5491"/>
          <ac:spMkLst>
            <pc:docMk/>
            <pc:sldMk cId="1333213902" sldId="704"/>
            <ac:spMk id="19" creationId="{51D71688-DFCE-9466-2B3D-A25396A1021B}"/>
          </ac:spMkLst>
        </pc:spChg>
        <pc:spChg chg="add del mod">
          <ac:chgData name="Springer, Agee" userId="c70aae34-03cc-4ca4-9dc9-ab0f1f0f7e1f" providerId="ADAL" clId="{0E9CCEE9-C03C-4754-A6BD-FA5793B396ED}" dt="2024-05-30T18:56:51.175" v="5491"/>
          <ac:spMkLst>
            <pc:docMk/>
            <pc:sldMk cId="1333213902" sldId="704"/>
            <ac:spMk id="21" creationId="{18EE7F4F-0B72-1467-E79C-0994937E9004}"/>
          </ac:spMkLst>
        </pc:spChg>
        <pc:spChg chg="add del mod">
          <ac:chgData name="Springer, Agee" userId="c70aae34-03cc-4ca4-9dc9-ab0f1f0f7e1f" providerId="ADAL" clId="{0E9CCEE9-C03C-4754-A6BD-FA5793B396ED}" dt="2024-05-30T18:56:51.175" v="5491"/>
          <ac:spMkLst>
            <pc:docMk/>
            <pc:sldMk cId="1333213902" sldId="704"/>
            <ac:spMk id="22" creationId="{D6B3AB30-BEC6-11BE-7377-D5EDCED9AA37}"/>
          </ac:spMkLst>
        </pc:spChg>
        <pc:spChg chg="add mod">
          <ac:chgData name="Springer, Agee" userId="c70aae34-03cc-4ca4-9dc9-ab0f1f0f7e1f" providerId="ADAL" clId="{0E9CCEE9-C03C-4754-A6BD-FA5793B396ED}" dt="2024-05-30T18:57:28.211" v="5500" actId="14100"/>
          <ac:spMkLst>
            <pc:docMk/>
            <pc:sldMk cId="1333213902" sldId="704"/>
            <ac:spMk id="25" creationId="{A012484B-0304-8C22-F25C-E7843E6A6FB1}"/>
          </ac:spMkLst>
        </pc:spChg>
        <pc:picChg chg="del">
          <ac:chgData name="Springer, Agee" userId="c70aae34-03cc-4ca4-9dc9-ab0f1f0f7e1f" providerId="ADAL" clId="{0E9CCEE9-C03C-4754-A6BD-FA5793B396ED}" dt="2024-05-30T18:57:10.224" v="5496" actId="478"/>
          <ac:picMkLst>
            <pc:docMk/>
            <pc:sldMk cId="1333213902" sldId="704"/>
            <ac:picMk id="23" creationId="{1E9EAD10-0CB6-6F81-2BAC-6861F3123FA0}"/>
          </ac:picMkLst>
        </pc:picChg>
        <pc:picChg chg="add mod ord">
          <ac:chgData name="Springer, Agee" userId="c70aae34-03cc-4ca4-9dc9-ab0f1f0f7e1f" providerId="ADAL" clId="{0E9CCEE9-C03C-4754-A6BD-FA5793B396ED}" dt="2024-05-30T18:57:07.933" v="5495" actId="167"/>
          <ac:picMkLst>
            <pc:docMk/>
            <pc:sldMk cId="1333213902" sldId="704"/>
            <ac:picMk id="24" creationId="{45238A23-5C36-660D-15F6-F7965BDF74EE}"/>
          </ac:picMkLst>
        </pc:picChg>
        <pc:cxnChg chg="add del mod">
          <ac:chgData name="Springer, Agee" userId="c70aae34-03cc-4ca4-9dc9-ab0f1f0f7e1f" providerId="ADAL" clId="{0E9CCEE9-C03C-4754-A6BD-FA5793B396ED}" dt="2024-05-30T18:56:51.175" v="5491"/>
          <ac:cxnSpMkLst>
            <pc:docMk/>
            <pc:sldMk cId="1333213902" sldId="704"/>
            <ac:cxnSpMk id="7" creationId="{45D042AB-2651-CC00-5669-11F69506B590}"/>
          </ac:cxnSpMkLst>
        </pc:cxnChg>
        <pc:cxnChg chg="add del mod">
          <ac:chgData name="Springer, Agee" userId="c70aae34-03cc-4ca4-9dc9-ab0f1f0f7e1f" providerId="ADAL" clId="{0E9CCEE9-C03C-4754-A6BD-FA5793B396ED}" dt="2024-05-30T18:56:51.175" v="5491"/>
          <ac:cxnSpMkLst>
            <pc:docMk/>
            <pc:sldMk cId="1333213902" sldId="704"/>
            <ac:cxnSpMk id="8" creationId="{D69452A7-CB19-33A8-C962-42E9754E02E0}"/>
          </ac:cxnSpMkLst>
        </pc:cxnChg>
        <pc:cxnChg chg="add del mod">
          <ac:chgData name="Springer, Agee" userId="c70aae34-03cc-4ca4-9dc9-ab0f1f0f7e1f" providerId="ADAL" clId="{0E9CCEE9-C03C-4754-A6BD-FA5793B396ED}" dt="2024-05-30T18:56:51.175" v="5491"/>
          <ac:cxnSpMkLst>
            <pc:docMk/>
            <pc:sldMk cId="1333213902" sldId="704"/>
            <ac:cxnSpMk id="9" creationId="{8765A405-A09A-2224-1832-21584DD47821}"/>
          </ac:cxnSpMkLst>
        </pc:cxnChg>
        <pc:cxnChg chg="add del mod">
          <ac:chgData name="Springer, Agee" userId="c70aae34-03cc-4ca4-9dc9-ab0f1f0f7e1f" providerId="ADAL" clId="{0E9CCEE9-C03C-4754-A6BD-FA5793B396ED}" dt="2024-05-30T18:56:51.175" v="5491"/>
          <ac:cxnSpMkLst>
            <pc:docMk/>
            <pc:sldMk cId="1333213902" sldId="704"/>
            <ac:cxnSpMk id="12" creationId="{03003BF8-5D5B-6528-7F85-BBE35BE54EC7}"/>
          </ac:cxnSpMkLst>
        </pc:cxnChg>
        <pc:cxnChg chg="add del mod">
          <ac:chgData name="Springer, Agee" userId="c70aae34-03cc-4ca4-9dc9-ab0f1f0f7e1f" providerId="ADAL" clId="{0E9CCEE9-C03C-4754-A6BD-FA5793B396ED}" dt="2024-05-30T18:56:51.175" v="5491"/>
          <ac:cxnSpMkLst>
            <pc:docMk/>
            <pc:sldMk cId="1333213902" sldId="704"/>
            <ac:cxnSpMk id="15" creationId="{D52C257F-4BB0-81BF-791D-0D92CE040FFC}"/>
          </ac:cxnSpMkLst>
        </pc:cxnChg>
        <pc:cxnChg chg="add del mod">
          <ac:chgData name="Springer, Agee" userId="c70aae34-03cc-4ca4-9dc9-ab0f1f0f7e1f" providerId="ADAL" clId="{0E9CCEE9-C03C-4754-A6BD-FA5793B396ED}" dt="2024-05-30T18:56:51.175" v="5491"/>
          <ac:cxnSpMkLst>
            <pc:docMk/>
            <pc:sldMk cId="1333213902" sldId="704"/>
            <ac:cxnSpMk id="20" creationId="{97E89175-A107-E039-69A6-AA48E4898660}"/>
          </ac:cxnSpMkLst>
        </pc:cxnChg>
      </pc:sldChg>
      <pc:sldChg chg="addSp delSp modSp add mod ord modAnim">
        <pc:chgData name="Springer, Agee" userId="c70aae34-03cc-4ca4-9dc9-ab0f1f0f7e1f" providerId="ADAL" clId="{0E9CCEE9-C03C-4754-A6BD-FA5793B396ED}" dt="2024-06-03T02:03:35.632" v="15045" actId="20577"/>
        <pc:sldMkLst>
          <pc:docMk/>
          <pc:sldMk cId="3100733196" sldId="705"/>
        </pc:sldMkLst>
        <pc:spChg chg="mod">
          <ac:chgData name="Springer, Agee" userId="c70aae34-03cc-4ca4-9dc9-ab0f1f0f7e1f" providerId="ADAL" clId="{0E9CCEE9-C03C-4754-A6BD-FA5793B396ED}" dt="2024-06-02T19:04:13.642" v="13433"/>
          <ac:spMkLst>
            <pc:docMk/>
            <pc:sldMk cId="3100733196" sldId="705"/>
            <ac:spMk id="2" creationId="{6564F1D7-AD54-68B8-FECD-DDC6C245D42C}"/>
          </ac:spMkLst>
        </pc:spChg>
        <pc:spChg chg="mod">
          <ac:chgData name="Springer, Agee" userId="c70aae34-03cc-4ca4-9dc9-ab0f1f0f7e1f" providerId="ADAL" clId="{0E9CCEE9-C03C-4754-A6BD-FA5793B396ED}" dt="2024-06-03T02:03:35.632" v="15045" actId="20577"/>
          <ac:spMkLst>
            <pc:docMk/>
            <pc:sldMk cId="3100733196" sldId="705"/>
            <ac:spMk id="3" creationId="{CC53BEA2-0BFB-B61B-6AD3-5C13402D98B2}"/>
          </ac:spMkLst>
        </pc:spChg>
        <pc:spChg chg="mod">
          <ac:chgData name="Springer, Agee" userId="c70aae34-03cc-4ca4-9dc9-ab0f1f0f7e1f" providerId="ADAL" clId="{0E9CCEE9-C03C-4754-A6BD-FA5793B396ED}" dt="2024-05-30T18:58:20.156" v="5508" actId="207"/>
          <ac:spMkLst>
            <pc:docMk/>
            <pc:sldMk cId="3100733196" sldId="705"/>
            <ac:spMk id="5" creationId="{04CA3CDF-F8CF-EDC6-644F-FF946271342D}"/>
          </ac:spMkLst>
        </pc:spChg>
        <pc:spChg chg="mod">
          <ac:chgData name="Springer, Agee" userId="c70aae34-03cc-4ca4-9dc9-ab0f1f0f7e1f" providerId="ADAL" clId="{0E9CCEE9-C03C-4754-A6BD-FA5793B396ED}" dt="2024-05-30T18:58:35.842" v="5513"/>
          <ac:spMkLst>
            <pc:docMk/>
            <pc:sldMk cId="3100733196" sldId="705"/>
            <ac:spMk id="6" creationId="{F7ED71E1-1E4D-4C60-FA57-EF6A69D5D4B9}"/>
          </ac:spMkLst>
        </pc:spChg>
        <pc:spChg chg="add del mod">
          <ac:chgData name="Springer, Agee" userId="c70aae34-03cc-4ca4-9dc9-ab0f1f0f7e1f" providerId="ADAL" clId="{0E9CCEE9-C03C-4754-A6BD-FA5793B396ED}" dt="2024-05-30T19:01:03.866" v="5549"/>
          <ac:spMkLst>
            <pc:docMk/>
            <pc:sldMk cId="3100733196" sldId="705"/>
            <ac:spMk id="10" creationId="{9B96DA93-8232-73DE-6055-0D0F6335C6C5}"/>
          </ac:spMkLst>
        </pc:spChg>
        <pc:spChg chg="add del mod">
          <ac:chgData name="Springer, Agee" userId="c70aae34-03cc-4ca4-9dc9-ab0f1f0f7e1f" providerId="ADAL" clId="{0E9CCEE9-C03C-4754-A6BD-FA5793B396ED}" dt="2024-05-30T19:01:03.866" v="5549"/>
          <ac:spMkLst>
            <pc:docMk/>
            <pc:sldMk cId="3100733196" sldId="705"/>
            <ac:spMk id="11" creationId="{92D12FED-0288-C105-5E0A-4D32AF478A06}"/>
          </ac:spMkLst>
        </pc:spChg>
        <pc:spChg chg="add del mod">
          <ac:chgData name="Springer, Agee" userId="c70aae34-03cc-4ca4-9dc9-ab0f1f0f7e1f" providerId="ADAL" clId="{0E9CCEE9-C03C-4754-A6BD-FA5793B396ED}" dt="2024-05-30T19:01:03.866" v="5549"/>
          <ac:spMkLst>
            <pc:docMk/>
            <pc:sldMk cId="3100733196" sldId="705"/>
            <ac:spMk id="13" creationId="{E8D78630-1E22-5C0B-F5FF-8E0AE35CB9F0}"/>
          </ac:spMkLst>
        </pc:spChg>
        <pc:spChg chg="add del mod">
          <ac:chgData name="Springer, Agee" userId="c70aae34-03cc-4ca4-9dc9-ab0f1f0f7e1f" providerId="ADAL" clId="{0E9CCEE9-C03C-4754-A6BD-FA5793B396ED}" dt="2024-05-30T19:01:03.866" v="5549"/>
          <ac:spMkLst>
            <pc:docMk/>
            <pc:sldMk cId="3100733196" sldId="705"/>
            <ac:spMk id="14" creationId="{CD5FB47A-CC7E-6322-3E33-F9A598BB5084}"/>
          </ac:spMkLst>
        </pc:spChg>
        <pc:spChg chg="add del mod">
          <ac:chgData name="Springer, Agee" userId="c70aae34-03cc-4ca4-9dc9-ab0f1f0f7e1f" providerId="ADAL" clId="{0E9CCEE9-C03C-4754-A6BD-FA5793B396ED}" dt="2024-05-30T19:01:03.866" v="5549"/>
          <ac:spMkLst>
            <pc:docMk/>
            <pc:sldMk cId="3100733196" sldId="705"/>
            <ac:spMk id="16" creationId="{D01BB946-546E-ED03-BB6B-037E58AA5E8B}"/>
          </ac:spMkLst>
        </pc:spChg>
        <pc:spChg chg="add del mod">
          <ac:chgData name="Springer, Agee" userId="c70aae34-03cc-4ca4-9dc9-ab0f1f0f7e1f" providerId="ADAL" clId="{0E9CCEE9-C03C-4754-A6BD-FA5793B396ED}" dt="2024-05-30T19:01:03.866" v="5549"/>
          <ac:spMkLst>
            <pc:docMk/>
            <pc:sldMk cId="3100733196" sldId="705"/>
            <ac:spMk id="17" creationId="{6CF39A48-6179-34C6-F66D-B93C49655F3B}"/>
          </ac:spMkLst>
        </pc:spChg>
        <pc:spChg chg="add del mod">
          <ac:chgData name="Springer, Agee" userId="c70aae34-03cc-4ca4-9dc9-ab0f1f0f7e1f" providerId="ADAL" clId="{0E9CCEE9-C03C-4754-A6BD-FA5793B396ED}" dt="2024-05-30T19:01:03.866" v="5549"/>
          <ac:spMkLst>
            <pc:docMk/>
            <pc:sldMk cId="3100733196" sldId="705"/>
            <ac:spMk id="19" creationId="{14E7E277-1235-F2EE-6F24-C1A63C5FF538}"/>
          </ac:spMkLst>
        </pc:spChg>
        <pc:spChg chg="add del mod">
          <ac:chgData name="Springer, Agee" userId="c70aae34-03cc-4ca4-9dc9-ab0f1f0f7e1f" providerId="ADAL" clId="{0E9CCEE9-C03C-4754-A6BD-FA5793B396ED}" dt="2024-05-30T19:01:03.866" v="5549"/>
          <ac:spMkLst>
            <pc:docMk/>
            <pc:sldMk cId="3100733196" sldId="705"/>
            <ac:spMk id="20" creationId="{D54AD45D-8D4F-3A0A-A161-8AD99E1E36CC}"/>
          </ac:spMkLst>
        </pc:spChg>
        <pc:spChg chg="add del mod">
          <ac:chgData name="Springer, Agee" userId="c70aae34-03cc-4ca4-9dc9-ab0f1f0f7e1f" providerId="ADAL" clId="{0E9CCEE9-C03C-4754-A6BD-FA5793B396ED}" dt="2024-05-30T19:01:03.866" v="5549"/>
          <ac:spMkLst>
            <pc:docMk/>
            <pc:sldMk cId="3100733196" sldId="705"/>
            <ac:spMk id="21" creationId="{BA17104F-6513-74DF-F26E-41F5BFB471F8}"/>
          </ac:spMkLst>
        </pc:spChg>
        <pc:spChg chg="mod">
          <ac:chgData name="Springer, Agee" userId="c70aae34-03cc-4ca4-9dc9-ab0f1f0f7e1f" providerId="ADAL" clId="{0E9CCEE9-C03C-4754-A6BD-FA5793B396ED}" dt="2024-05-30T19:02:17.564" v="5556" actId="14100"/>
          <ac:spMkLst>
            <pc:docMk/>
            <pc:sldMk cId="3100733196" sldId="705"/>
            <ac:spMk id="25" creationId="{A012484B-0304-8C22-F25C-E7843E6A6FB1}"/>
          </ac:spMkLst>
        </pc:spChg>
        <pc:spChg chg="add del mod">
          <ac:chgData name="Springer, Agee" userId="c70aae34-03cc-4ca4-9dc9-ab0f1f0f7e1f" providerId="ADAL" clId="{0E9CCEE9-C03C-4754-A6BD-FA5793B396ED}" dt="2024-05-30T19:01:03.866" v="5549"/>
          <ac:spMkLst>
            <pc:docMk/>
            <pc:sldMk cId="3100733196" sldId="705"/>
            <ac:spMk id="26" creationId="{0D310C98-63CB-2341-B28C-B360D0706268}"/>
          </ac:spMkLst>
        </pc:spChg>
        <pc:spChg chg="add del mod">
          <ac:chgData name="Springer, Agee" userId="c70aae34-03cc-4ca4-9dc9-ab0f1f0f7e1f" providerId="ADAL" clId="{0E9CCEE9-C03C-4754-A6BD-FA5793B396ED}" dt="2024-05-30T19:01:03.866" v="5549"/>
          <ac:spMkLst>
            <pc:docMk/>
            <pc:sldMk cId="3100733196" sldId="705"/>
            <ac:spMk id="27" creationId="{314A8C21-8150-7210-2259-B618BC60E97B}"/>
          </ac:spMkLst>
        </pc:spChg>
        <pc:picChg chg="del">
          <ac:chgData name="Springer, Agee" userId="c70aae34-03cc-4ca4-9dc9-ab0f1f0f7e1f" providerId="ADAL" clId="{0E9CCEE9-C03C-4754-A6BD-FA5793B396ED}" dt="2024-05-30T19:02:09.954" v="5554" actId="478"/>
          <ac:picMkLst>
            <pc:docMk/>
            <pc:sldMk cId="3100733196" sldId="705"/>
            <ac:picMk id="24" creationId="{45238A23-5C36-660D-15F6-F7965BDF74EE}"/>
          </ac:picMkLst>
        </pc:picChg>
        <pc:picChg chg="add mod ord">
          <ac:chgData name="Springer, Agee" userId="c70aae34-03cc-4ca4-9dc9-ab0f1f0f7e1f" providerId="ADAL" clId="{0E9CCEE9-C03C-4754-A6BD-FA5793B396ED}" dt="2024-05-30T19:02:06.117" v="5553" actId="167"/>
          <ac:picMkLst>
            <pc:docMk/>
            <pc:sldMk cId="3100733196" sldId="705"/>
            <ac:picMk id="28" creationId="{719318B9-9B42-9B05-643E-66D26D6D8AD3}"/>
          </ac:picMkLst>
        </pc:picChg>
        <pc:cxnChg chg="add del mod">
          <ac:chgData name="Springer, Agee" userId="c70aae34-03cc-4ca4-9dc9-ab0f1f0f7e1f" providerId="ADAL" clId="{0E9CCEE9-C03C-4754-A6BD-FA5793B396ED}" dt="2024-05-30T19:01:03.866" v="5549"/>
          <ac:cxnSpMkLst>
            <pc:docMk/>
            <pc:sldMk cId="3100733196" sldId="705"/>
            <ac:cxnSpMk id="7" creationId="{FF219930-7A70-EA5B-27DA-454F581AE161}"/>
          </ac:cxnSpMkLst>
        </pc:cxnChg>
        <pc:cxnChg chg="add del mod">
          <ac:chgData name="Springer, Agee" userId="c70aae34-03cc-4ca4-9dc9-ab0f1f0f7e1f" providerId="ADAL" clId="{0E9CCEE9-C03C-4754-A6BD-FA5793B396ED}" dt="2024-05-30T19:01:03.866" v="5549"/>
          <ac:cxnSpMkLst>
            <pc:docMk/>
            <pc:sldMk cId="3100733196" sldId="705"/>
            <ac:cxnSpMk id="8" creationId="{8A973604-3D5A-BB97-4E9F-1A337EA1A455}"/>
          </ac:cxnSpMkLst>
        </pc:cxnChg>
        <pc:cxnChg chg="add del mod">
          <ac:chgData name="Springer, Agee" userId="c70aae34-03cc-4ca4-9dc9-ab0f1f0f7e1f" providerId="ADAL" clId="{0E9CCEE9-C03C-4754-A6BD-FA5793B396ED}" dt="2024-05-30T19:01:03.866" v="5549"/>
          <ac:cxnSpMkLst>
            <pc:docMk/>
            <pc:sldMk cId="3100733196" sldId="705"/>
            <ac:cxnSpMk id="9" creationId="{25A2A532-2EA5-D6C0-0A59-1AAEA4F67CB5}"/>
          </ac:cxnSpMkLst>
        </pc:cxnChg>
        <pc:cxnChg chg="add del mod">
          <ac:chgData name="Springer, Agee" userId="c70aae34-03cc-4ca4-9dc9-ab0f1f0f7e1f" providerId="ADAL" clId="{0E9CCEE9-C03C-4754-A6BD-FA5793B396ED}" dt="2024-05-30T19:01:03.866" v="5549"/>
          <ac:cxnSpMkLst>
            <pc:docMk/>
            <pc:sldMk cId="3100733196" sldId="705"/>
            <ac:cxnSpMk id="12" creationId="{FD672F40-4B37-98F9-D443-5CB05B4AAB0B}"/>
          </ac:cxnSpMkLst>
        </pc:cxnChg>
        <pc:cxnChg chg="add del mod">
          <ac:chgData name="Springer, Agee" userId="c70aae34-03cc-4ca4-9dc9-ab0f1f0f7e1f" providerId="ADAL" clId="{0E9CCEE9-C03C-4754-A6BD-FA5793B396ED}" dt="2024-05-30T19:01:03.866" v="5549"/>
          <ac:cxnSpMkLst>
            <pc:docMk/>
            <pc:sldMk cId="3100733196" sldId="705"/>
            <ac:cxnSpMk id="15" creationId="{BDED8DED-31CE-FD81-1C1C-DC1962018FB9}"/>
          </ac:cxnSpMkLst>
        </pc:cxnChg>
        <pc:cxnChg chg="add del mod">
          <ac:chgData name="Springer, Agee" userId="c70aae34-03cc-4ca4-9dc9-ab0f1f0f7e1f" providerId="ADAL" clId="{0E9CCEE9-C03C-4754-A6BD-FA5793B396ED}" dt="2024-05-30T19:01:03.866" v="5549"/>
          <ac:cxnSpMkLst>
            <pc:docMk/>
            <pc:sldMk cId="3100733196" sldId="705"/>
            <ac:cxnSpMk id="18" creationId="{A4AEE2DC-285E-23A2-F9A2-6656AC7658C2}"/>
          </ac:cxnSpMkLst>
        </pc:cxnChg>
        <pc:cxnChg chg="add del mod">
          <ac:chgData name="Springer, Agee" userId="c70aae34-03cc-4ca4-9dc9-ab0f1f0f7e1f" providerId="ADAL" clId="{0E9CCEE9-C03C-4754-A6BD-FA5793B396ED}" dt="2024-05-30T19:01:03.866" v="5549"/>
          <ac:cxnSpMkLst>
            <pc:docMk/>
            <pc:sldMk cId="3100733196" sldId="705"/>
            <ac:cxnSpMk id="22" creationId="{C23A3078-158C-A866-5A9C-435A7675926B}"/>
          </ac:cxnSpMkLst>
        </pc:cxnChg>
        <pc:cxnChg chg="add del mod">
          <ac:chgData name="Springer, Agee" userId="c70aae34-03cc-4ca4-9dc9-ab0f1f0f7e1f" providerId="ADAL" clId="{0E9CCEE9-C03C-4754-A6BD-FA5793B396ED}" dt="2024-05-30T19:01:03.866" v="5549"/>
          <ac:cxnSpMkLst>
            <pc:docMk/>
            <pc:sldMk cId="3100733196" sldId="705"/>
            <ac:cxnSpMk id="23" creationId="{17DC5316-0F39-D907-F0B8-26A531394835}"/>
          </ac:cxnSpMkLst>
        </pc:cxnChg>
      </pc:sldChg>
      <pc:sldChg chg="addSp delSp modSp add mod ord modAnim">
        <pc:chgData name="Springer, Agee" userId="c70aae34-03cc-4ca4-9dc9-ab0f1f0f7e1f" providerId="ADAL" clId="{0E9CCEE9-C03C-4754-A6BD-FA5793B396ED}" dt="2024-06-02T19:15:59.412" v="13743" actId="20577"/>
        <pc:sldMkLst>
          <pc:docMk/>
          <pc:sldMk cId="1420075049" sldId="706"/>
        </pc:sldMkLst>
        <pc:spChg chg="mod">
          <ac:chgData name="Springer, Agee" userId="c70aae34-03cc-4ca4-9dc9-ab0f1f0f7e1f" providerId="ADAL" clId="{0E9CCEE9-C03C-4754-A6BD-FA5793B396ED}" dt="2024-06-02T19:04:20.923" v="13434"/>
          <ac:spMkLst>
            <pc:docMk/>
            <pc:sldMk cId="1420075049" sldId="706"/>
            <ac:spMk id="2" creationId="{6564F1D7-AD54-68B8-FECD-DDC6C245D42C}"/>
          </ac:spMkLst>
        </pc:spChg>
        <pc:spChg chg="mod">
          <ac:chgData name="Springer, Agee" userId="c70aae34-03cc-4ca4-9dc9-ab0f1f0f7e1f" providerId="ADAL" clId="{0E9CCEE9-C03C-4754-A6BD-FA5793B396ED}" dt="2024-06-02T19:15:59.412" v="13743" actId="20577"/>
          <ac:spMkLst>
            <pc:docMk/>
            <pc:sldMk cId="1420075049" sldId="706"/>
            <ac:spMk id="3" creationId="{CC53BEA2-0BFB-B61B-6AD3-5C13402D98B2}"/>
          </ac:spMkLst>
        </pc:spChg>
        <pc:spChg chg="mod">
          <ac:chgData name="Springer, Agee" userId="c70aae34-03cc-4ca4-9dc9-ab0f1f0f7e1f" providerId="ADAL" clId="{0E9CCEE9-C03C-4754-A6BD-FA5793B396ED}" dt="2024-05-30T19:03:13.429" v="5562" actId="207"/>
          <ac:spMkLst>
            <pc:docMk/>
            <pc:sldMk cId="1420075049" sldId="706"/>
            <ac:spMk id="5" creationId="{04CA3CDF-F8CF-EDC6-644F-FF946271342D}"/>
          </ac:spMkLst>
        </pc:spChg>
        <pc:spChg chg="mod">
          <ac:chgData name="Springer, Agee" userId="c70aae34-03cc-4ca4-9dc9-ab0f1f0f7e1f" providerId="ADAL" clId="{0E9CCEE9-C03C-4754-A6BD-FA5793B396ED}" dt="2024-06-02T19:15:24.910" v="13726" actId="20577"/>
          <ac:spMkLst>
            <pc:docMk/>
            <pc:sldMk cId="1420075049" sldId="706"/>
            <ac:spMk id="6" creationId="{F7ED71E1-1E4D-4C60-FA57-EF6A69D5D4B9}"/>
          </ac:spMkLst>
        </pc:spChg>
        <pc:spChg chg="mod">
          <ac:chgData name="Springer, Agee" userId="c70aae34-03cc-4ca4-9dc9-ab0f1f0f7e1f" providerId="ADAL" clId="{0E9CCEE9-C03C-4754-A6BD-FA5793B396ED}" dt="2024-05-30T19:09:29.138" v="5586" actId="14100"/>
          <ac:spMkLst>
            <pc:docMk/>
            <pc:sldMk cId="1420075049" sldId="706"/>
            <ac:spMk id="25" creationId="{A012484B-0304-8C22-F25C-E7843E6A6FB1}"/>
          </ac:spMkLst>
        </pc:spChg>
        <pc:picChg chg="add del mod ord">
          <ac:chgData name="Springer, Agee" userId="c70aae34-03cc-4ca4-9dc9-ab0f1f0f7e1f" providerId="ADAL" clId="{0E9CCEE9-C03C-4754-A6BD-FA5793B396ED}" dt="2024-05-30T19:05:26.305" v="5575" actId="478"/>
          <ac:picMkLst>
            <pc:docMk/>
            <pc:sldMk cId="1420075049" sldId="706"/>
            <ac:picMk id="7" creationId="{4EF7E9E5-D84D-2EFF-E992-1A45D3783DB2}"/>
          </ac:picMkLst>
        </pc:picChg>
        <pc:picChg chg="add mod ord">
          <ac:chgData name="Springer, Agee" userId="c70aae34-03cc-4ca4-9dc9-ab0f1f0f7e1f" providerId="ADAL" clId="{0E9CCEE9-C03C-4754-A6BD-FA5793B396ED}" dt="2024-05-30T19:05:56.261" v="5581" actId="167"/>
          <ac:picMkLst>
            <pc:docMk/>
            <pc:sldMk cId="1420075049" sldId="706"/>
            <ac:picMk id="8" creationId="{FAC741DC-7FBB-4368-3966-2FE8C76143C5}"/>
          </ac:picMkLst>
        </pc:picChg>
        <pc:picChg chg="add del">
          <ac:chgData name="Springer, Agee" userId="c70aae34-03cc-4ca4-9dc9-ab0f1f0f7e1f" providerId="ADAL" clId="{0E9CCEE9-C03C-4754-A6BD-FA5793B396ED}" dt="2024-05-30T19:06:00.429" v="5582" actId="478"/>
          <ac:picMkLst>
            <pc:docMk/>
            <pc:sldMk cId="1420075049" sldId="706"/>
            <ac:picMk id="24" creationId="{45238A23-5C36-660D-15F6-F7965BDF74EE}"/>
          </ac:picMkLst>
        </pc:picChg>
      </pc:sldChg>
      <pc:sldChg chg="addSp delSp modSp add mod ord modAnim">
        <pc:chgData name="Springer, Agee" userId="c70aae34-03cc-4ca4-9dc9-ab0f1f0f7e1f" providerId="ADAL" clId="{0E9CCEE9-C03C-4754-A6BD-FA5793B396ED}" dt="2024-06-03T02:03:42.631" v="15048" actId="20577"/>
        <pc:sldMkLst>
          <pc:docMk/>
          <pc:sldMk cId="2563174284" sldId="707"/>
        </pc:sldMkLst>
        <pc:spChg chg="mod">
          <ac:chgData name="Springer, Agee" userId="c70aae34-03cc-4ca4-9dc9-ab0f1f0f7e1f" providerId="ADAL" clId="{0E9CCEE9-C03C-4754-A6BD-FA5793B396ED}" dt="2024-06-02T19:04:26.532" v="13435"/>
          <ac:spMkLst>
            <pc:docMk/>
            <pc:sldMk cId="2563174284" sldId="707"/>
            <ac:spMk id="2" creationId="{6564F1D7-AD54-68B8-FECD-DDC6C245D42C}"/>
          </ac:spMkLst>
        </pc:spChg>
        <pc:spChg chg="mod">
          <ac:chgData name="Springer, Agee" userId="c70aae34-03cc-4ca4-9dc9-ab0f1f0f7e1f" providerId="ADAL" clId="{0E9CCEE9-C03C-4754-A6BD-FA5793B396ED}" dt="2024-06-03T02:03:42.631" v="15048" actId="20577"/>
          <ac:spMkLst>
            <pc:docMk/>
            <pc:sldMk cId="2563174284" sldId="707"/>
            <ac:spMk id="3" creationId="{CC53BEA2-0BFB-B61B-6AD3-5C13402D98B2}"/>
          </ac:spMkLst>
        </pc:spChg>
        <pc:spChg chg="mod">
          <ac:chgData name="Springer, Agee" userId="c70aae34-03cc-4ca4-9dc9-ab0f1f0f7e1f" providerId="ADAL" clId="{0E9CCEE9-C03C-4754-A6BD-FA5793B396ED}" dt="2024-06-02T19:18:46.617" v="13775" actId="20577"/>
          <ac:spMkLst>
            <pc:docMk/>
            <pc:sldMk cId="2563174284" sldId="707"/>
            <ac:spMk id="5" creationId="{04CA3CDF-F8CF-EDC6-644F-FF946271342D}"/>
          </ac:spMkLst>
        </pc:spChg>
        <pc:spChg chg="mod">
          <ac:chgData name="Springer, Agee" userId="c70aae34-03cc-4ca4-9dc9-ab0f1f0f7e1f" providerId="ADAL" clId="{0E9CCEE9-C03C-4754-A6BD-FA5793B396ED}" dt="2024-06-02T19:16:30.761" v="13747" actId="20577"/>
          <ac:spMkLst>
            <pc:docMk/>
            <pc:sldMk cId="2563174284" sldId="707"/>
            <ac:spMk id="6" creationId="{F7ED71E1-1E4D-4C60-FA57-EF6A69D5D4B9}"/>
          </ac:spMkLst>
        </pc:spChg>
        <pc:spChg chg="add del mod">
          <ac:chgData name="Springer, Agee" userId="c70aae34-03cc-4ca4-9dc9-ab0f1f0f7e1f" providerId="ADAL" clId="{0E9CCEE9-C03C-4754-A6BD-FA5793B396ED}" dt="2024-05-30T19:23:03.847" v="5605"/>
          <ac:spMkLst>
            <pc:docMk/>
            <pc:sldMk cId="2563174284" sldId="707"/>
            <ac:spMk id="10" creationId="{0E58AC54-FD21-8F4E-D689-3A703E3193A9}"/>
          </ac:spMkLst>
        </pc:spChg>
        <pc:spChg chg="add del mod">
          <ac:chgData name="Springer, Agee" userId="c70aae34-03cc-4ca4-9dc9-ab0f1f0f7e1f" providerId="ADAL" clId="{0E9CCEE9-C03C-4754-A6BD-FA5793B396ED}" dt="2024-05-30T19:23:03.847" v="5605"/>
          <ac:spMkLst>
            <pc:docMk/>
            <pc:sldMk cId="2563174284" sldId="707"/>
            <ac:spMk id="11" creationId="{F33CBB81-0622-C9B8-9A2F-5F10504F0E65}"/>
          </ac:spMkLst>
        </pc:spChg>
        <pc:spChg chg="add del mod">
          <ac:chgData name="Springer, Agee" userId="c70aae34-03cc-4ca4-9dc9-ab0f1f0f7e1f" providerId="ADAL" clId="{0E9CCEE9-C03C-4754-A6BD-FA5793B396ED}" dt="2024-05-30T19:23:03.847" v="5605"/>
          <ac:spMkLst>
            <pc:docMk/>
            <pc:sldMk cId="2563174284" sldId="707"/>
            <ac:spMk id="13" creationId="{CCDCFC5A-A9EA-9185-4B80-8FB68AD8F6D8}"/>
          </ac:spMkLst>
        </pc:spChg>
        <pc:spChg chg="add del mod">
          <ac:chgData name="Springer, Agee" userId="c70aae34-03cc-4ca4-9dc9-ab0f1f0f7e1f" providerId="ADAL" clId="{0E9CCEE9-C03C-4754-A6BD-FA5793B396ED}" dt="2024-05-30T19:23:03.847" v="5605"/>
          <ac:spMkLst>
            <pc:docMk/>
            <pc:sldMk cId="2563174284" sldId="707"/>
            <ac:spMk id="14" creationId="{4FF3A72B-1A09-38C8-D1D0-9B1846062867}"/>
          </ac:spMkLst>
        </pc:spChg>
        <pc:spChg chg="add del mod">
          <ac:chgData name="Springer, Agee" userId="c70aae34-03cc-4ca4-9dc9-ab0f1f0f7e1f" providerId="ADAL" clId="{0E9CCEE9-C03C-4754-A6BD-FA5793B396ED}" dt="2024-05-30T19:23:03.847" v="5605"/>
          <ac:spMkLst>
            <pc:docMk/>
            <pc:sldMk cId="2563174284" sldId="707"/>
            <ac:spMk id="16" creationId="{CC9636A9-12C3-834F-9CEF-E7EA99833D61}"/>
          </ac:spMkLst>
        </pc:spChg>
        <pc:spChg chg="add del mod">
          <ac:chgData name="Springer, Agee" userId="c70aae34-03cc-4ca4-9dc9-ab0f1f0f7e1f" providerId="ADAL" clId="{0E9CCEE9-C03C-4754-A6BD-FA5793B396ED}" dt="2024-05-30T19:23:03.847" v="5605"/>
          <ac:spMkLst>
            <pc:docMk/>
            <pc:sldMk cId="2563174284" sldId="707"/>
            <ac:spMk id="17" creationId="{64D59E8D-2AD7-3C56-4598-BDA74EB309F5}"/>
          </ac:spMkLst>
        </pc:spChg>
        <pc:spChg chg="add del mod">
          <ac:chgData name="Springer, Agee" userId="c70aae34-03cc-4ca4-9dc9-ab0f1f0f7e1f" providerId="ADAL" clId="{0E9CCEE9-C03C-4754-A6BD-FA5793B396ED}" dt="2024-05-30T19:23:03.847" v="5605"/>
          <ac:spMkLst>
            <pc:docMk/>
            <pc:sldMk cId="2563174284" sldId="707"/>
            <ac:spMk id="18" creationId="{E0D2320C-B0A0-8FBF-90B1-F7C6526E2346}"/>
          </ac:spMkLst>
        </pc:spChg>
        <pc:spChg chg="add del mod">
          <ac:chgData name="Springer, Agee" userId="c70aae34-03cc-4ca4-9dc9-ab0f1f0f7e1f" providerId="ADAL" clId="{0E9CCEE9-C03C-4754-A6BD-FA5793B396ED}" dt="2024-05-30T19:23:03.847" v="5605"/>
          <ac:spMkLst>
            <pc:docMk/>
            <pc:sldMk cId="2563174284" sldId="707"/>
            <ac:spMk id="20" creationId="{70C32020-B019-909D-886A-F6BD954810D7}"/>
          </ac:spMkLst>
        </pc:spChg>
        <pc:spChg chg="add del mod">
          <ac:chgData name="Springer, Agee" userId="c70aae34-03cc-4ca4-9dc9-ab0f1f0f7e1f" providerId="ADAL" clId="{0E9CCEE9-C03C-4754-A6BD-FA5793B396ED}" dt="2024-05-30T19:23:03.847" v="5605"/>
          <ac:spMkLst>
            <pc:docMk/>
            <pc:sldMk cId="2563174284" sldId="707"/>
            <ac:spMk id="21" creationId="{1855509C-6179-007F-57C2-FDA3F9023087}"/>
          </ac:spMkLst>
        </pc:spChg>
        <pc:spChg chg="add del mod">
          <ac:chgData name="Springer, Agee" userId="c70aae34-03cc-4ca4-9dc9-ab0f1f0f7e1f" providerId="ADAL" clId="{0E9CCEE9-C03C-4754-A6BD-FA5793B396ED}" dt="2024-05-30T19:23:03.847" v="5605"/>
          <ac:spMkLst>
            <pc:docMk/>
            <pc:sldMk cId="2563174284" sldId="707"/>
            <ac:spMk id="22" creationId="{8E6BF888-B918-E2EE-8527-DB15A92B8597}"/>
          </ac:spMkLst>
        </pc:spChg>
        <pc:spChg chg="mod">
          <ac:chgData name="Springer, Agee" userId="c70aae34-03cc-4ca4-9dc9-ab0f1f0f7e1f" providerId="ADAL" clId="{0E9CCEE9-C03C-4754-A6BD-FA5793B396ED}" dt="2024-05-30T19:23:44.438" v="5611" actId="14100"/>
          <ac:spMkLst>
            <pc:docMk/>
            <pc:sldMk cId="2563174284" sldId="707"/>
            <ac:spMk id="25" creationId="{A012484B-0304-8C22-F25C-E7843E6A6FB1}"/>
          </ac:spMkLst>
        </pc:spChg>
        <pc:spChg chg="add del mod">
          <ac:chgData name="Springer, Agee" userId="c70aae34-03cc-4ca4-9dc9-ab0f1f0f7e1f" providerId="ADAL" clId="{0E9CCEE9-C03C-4754-A6BD-FA5793B396ED}" dt="2024-05-30T19:23:03.847" v="5605"/>
          <ac:spMkLst>
            <pc:docMk/>
            <pc:sldMk cId="2563174284" sldId="707"/>
            <ac:spMk id="26" creationId="{013CBA73-163F-AEF5-9663-41BA344BAAB2}"/>
          </ac:spMkLst>
        </pc:spChg>
        <pc:spChg chg="add del mod">
          <ac:chgData name="Springer, Agee" userId="c70aae34-03cc-4ca4-9dc9-ab0f1f0f7e1f" providerId="ADAL" clId="{0E9CCEE9-C03C-4754-A6BD-FA5793B396ED}" dt="2024-05-30T19:23:03.847" v="5605"/>
          <ac:spMkLst>
            <pc:docMk/>
            <pc:sldMk cId="2563174284" sldId="707"/>
            <ac:spMk id="27" creationId="{346CBAA9-2CE5-3BAD-C4AC-D0AFEC11447B}"/>
          </ac:spMkLst>
        </pc:spChg>
        <pc:spChg chg="add del mod">
          <ac:chgData name="Springer, Agee" userId="c70aae34-03cc-4ca4-9dc9-ab0f1f0f7e1f" providerId="ADAL" clId="{0E9CCEE9-C03C-4754-A6BD-FA5793B396ED}" dt="2024-05-30T19:23:03.847" v="5605"/>
          <ac:spMkLst>
            <pc:docMk/>
            <pc:sldMk cId="2563174284" sldId="707"/>
            <ac:spMk id="30" creationId="{11CF9603-8445-48A0-D373-19E2FE090FE5}"/>
          </ac:spMkLst>
        </pc:spChg>
        <pc:spChg chg="add del mod">
          <ac:chgData name="Springer, Agee" userId="c70aae34-03cc-4ca4-9dc9-ab0f1f0f7e1f" providerId="ADAL" clId="{0E9CCEE9-C03C-4754-A6BD-FA5793B396ED}" dt="2024-05-30T19:23:03.847" v="5605"/>
          <ac:spMkLst>
            <pc:docMk/>
            <pc:sldMk cId="2563174284" sldId="707"/>
            <ac:spMk id="31" creationId="{207327D8-70BF-A079-F53F-3F2C121B02F5}"/>
          </ac:spMkLst>
        </pc:spChg>
        <pc:spChg chg="add del mod">
          <ac:chgData name="Springer, Agee" userId="c70aae34-03cc-4ca4-9dc9-ab0f1f0f7e1f" providerId="ADAL" clId="{0E9CCEE9-C03C-4754-A6BD-FA5793B396ED}" dt="2024-05-30T19:23:03.847" v="5605"/>
          <ac:spMkLst>
            <pc:docMk/>
            <pc:sldMk cId="2563174284" sldId="707"/>
            <ac:spMk id="33" creationId="{55CCFBD0-A57B-60C9-B08E-B83974918EDF}"/>
          </ac:spMkLst>
        </pc:spChg>
        <pc:spChg chg="add del mod">
          <ac:chgData name="Springer, Agee" userId="c70aae34-03cc-4ca4-9dc9-ab0f1f0f7e1f" providerId="ADAL" clId="{0E9CCEE9-C03C-4754-A6BD-FA5793B396ED}" dt="2024-05-30T19:23:03.847" v="5605"/>
          <ac:spMkLst>
            <pc:docMk/>
            <pc:sldMk cId="2563174284" sldId="707"/>
            <ac:spMk id="34" creationId="{D453499C-9497-1F26-AD93-FEA497FAE0AC}"/>
          </ac:spMkLst>
        </pc:spChg>
        <pc:spChg chg="add del mod">
          <ac:chgData name="Springer, Agee" userId="c70aae34-03cc-4ca4-9dc9-ab0f1f0f7e1f" providerId="ADAL" clId="{0E9CCEE9-C03C-4754-A6BD-FA5793B396ED}" dt="2024-05-30T19:23:03.847" v="5605"/>
          <ac:spMkLst>
            <pc:docMk/>
            <pc:sldMk cId="2563174284" sldId="707"/>
            <ac:spMk id="36" creationId="{7ED64CA8-C103-0472-50F6-EBBDBA03FBF3}"/>
          </ac:spMkLst>
        </pc:spChg>
        <pc:spChg chg="add del mod">
          <ac:chgData name="Springer, Agee" userId="c70aae34-03cc-4ca4-9dc9-ab0f1f0f7e1f" providerId="ADAL" clId="{0E9CCEE9-C03C-4754-A6BD-FA5793B396ED}" dt="2024-05-30T19:23:03.847" v="5605"/>
          <ac:spMkLst>
            <pc:docMk/>
            <pc:sldMk cId="2563174284" sldId="707"/>
            <ac:spMk id="37" creationId="{67D17F0A-A65C-9B70-B85F-454885ADA916}"/>
          </ac:spMkLst>
        </pc:spChg>
        <pc:picChg chg="del">
          <ac:chgData name="Springer, Agee" userId="c70aae34-03cc-4ca4-9dc9-ab0f1f0f7e1f" providerId="ADAL" clId="{0E9CCEE9-C03C-4754-A6BD-FA5793B396ED}" dt="2024-05-30T19:23:37.090" v="5610" actId="478"/>
          <ac:picMkLst>
            <pc:docMk/>
            <pc:sldMk cId="2563174284" sldId="707"/>
            <ac:picMk id="28" creationId="{719318B9-9B42-9B05-643E-66D26D6D8AD3}"/>
          </ac:picMkLst>
        </pc:picChg>
        <pc:picChg chg="add mod ord">
          <ac:chgData name="Springer, Agee" userId="c70aae34-03cc-4ca4-9dc9-ab0f1f0f7e1f" providerId="ADAL" clId="{0E9CCEE9-C03C-4754-A6BD-FA5793B396ED}" dt="2024-05-30T19:23:34.117" v="5609" actId="167"/>
          <ac:picMkLst>
            <pc:docMk/>
            <pc:sldMk cId="2563174284" sldId="707"/>
            <ac:picMk id="38" creationId="{DCE410DB-7AC1-9CC9-D13D-ABF37D220BBC}"/>
          </ac:picMkLst>
        </pc:picChg>
        <pc:cxnChg chg="add del mod">
          <ac:chgData name="Springer, Agee" userId="c70aae34-03cc-4ca4-9dc9-ab0f1f0f7e1f" providerId="ADAL" clId="{0E9CCEE9-C03C-4754-A6BD-FA5793B396ED}" dt="2024-05-30T19:23:03.847" v="5605"/>
          <ac:cxnSpMkLst>
            <pc:docMk/>
            <pc:sldMk cId="2563174284" sldId="707"/>
            <ac:cxnSpMk id="7" creationId="{8485D611-74A1-904B-1063-8A2170226A8B}"/>
          </ac:cxnSpMkLst>
        </pc:cxnChg>
        <pc:cxnChg chg="add del mod">
          <ac:chgData name="Springer, Agee" userId="c70aae34-03cc-4ca4-9dc9-ab0f1f0f7e1f" providerId="ADAL" clId="{0E9CCEE9-C03C-4754-A6BD-FA5793B396ED}" dt="2024-05-30T19:23:03.847" v="5605"/>
          <ac:cxnSpMkLst>
            <pc:docMk/>
            <pc:sldMk cId="2563174284" sldId="707"/>
            <ac:cxnSpMk id="8" creationId="{13C6E53F-3386-F9AB-6810-25AFCC1DB1AF}"/>
          </ac:cxnSpMkLst>
        </pc:cxnChg>
        <pc:cxnChg chg="add del mod">
          <ac:chgData name="Springer, Agee" userId="c70aae34-03cc-4ca4-9dc9-ab0f1f0f7e1f" providerId="ADAL" clId="{0E9CCEE9-C03C-4754-A6BD-FA5793B396ED}" dt="2024-05-30T19:23:03.847" v="5605"/>
          <ac:cxnSpMkLst>
            <pc:docMk/>
            <pc:sldMk cId="2563174284" sldId="707"/>
            <ac:cxnSpMk id="9" creationId="{18AD3F43-5D1A-E7BF-7554-82BF6D2A96F2}"/>
          </ac:cxnSpMkLst>
        </pc:cxnChg>
        <pc:cxnChg chg="add del mod">
          <ac:chgData name="Springer, Agee" userId="c70aae34-03cc-4ca4-9dc9-ab0f1f0f7e1f" providerId="ADAL" clId="{0E9CCEE9-C03C-4754-A6BD-FA5793B396ED}" dt="2024-05-30T19:23:03.847" v="5605"/>
          <ac:cxnSpMkLst>
            <pc:docMk/>
            <pc:sldMk cId="2563174284" sldId="707"/>
            <ac:cxnSpMk id="12" creationId="{DEEB56BC-D932-07F5-E578-37521467017E}"/>
          </ac:cxnSpMkLst>
        </pc:cxnChg>
        <pc:cxnChg chg="add del mod">
          <ac:chgData name="Springer, Agee" userId="c70aae34-03cc-4ca4-9dc9-ab0f1f0f7e1f" providerId="ADAL" clId="{0E9CCEE9-C03C-4754-A6BD-FA5793B396ED}" dt="2024-05-30T19:23:03.847" v="5605"/>
          <ac:cxnSpMkLst>
            <pc:docMk/>
            <pc:sldMk cId="2563174284" sldId="707"/>
            <ac:cxnSpMk id="15" creationId="{DC4E8094-47D5-02DE-81E6-53B75481C54D}"/>
          </ac:cxnSpMkLst>
        </pc:cxnChg>
        <pc:cxnChg chg="add del mod">
          <ac:chgData name="Springer, Agee" userId="c70aae34-03cc-4ca4-9dc9-ab0f1f0f7e1f" providerId="ADAL" clId="{0E9CCEE9-C03C-4754-A6BD-FA5793B396ED}" dt="2024-05-30T19:23:03.847" v="5605"/>
          <ac:cxnSpMkLst>
            <pc:docMk/>
            <pc:sldMk cId="2563174284" sldId="707"/>
            <ac:cxnSpMk id="19" creationId="{0C15BCFF-AB0E-1773-FD5C-63F07EF09F32}"/>
          </ac:cxnSpMkLst>
        </pc:cxnChg>
        <pc:cxnChg chg="add del mod">
          <ac:chgData name="Springer, Agee" userId="c70aae34-03cc-4ca4-9dc9-ab0f1f0f7e1f" providerId="ADAL" clId="{0E9CCEE9-C03C-4754-A6BD-FA5793B396ED}" dt="2024-05-30T19:23:03.847" v="5605"/>
          <ac:cxnSpMkLst>
            <pc:docMk/>
            <pc:sldMk cId="2563174284" sldId="707"/>
            <ac:cxnSpMk id="23" creationId="{F087A250-C200-DD87-414F-16A38DD8CF37}"/>
          </ac:cxnSpMkLst>
        </pc:cxnChg>
        <pc:cxnChg chg="add del mod">
          <ac:chgData name="Springer, Agee" userId="c70aae34-03cc-4ca4-9dc9-ab0f1f0f7e1f" providerId="ADAL" clId="{0E9CCEE9-C03C-4754-A6BD-FA5793B396ED}" dt="2024-05-30T19:23:03.847" v="5605"/>
          <ac:cxnSpMkLst>
            <pc:docMk/>
            <pc:sldMk cId="2563174284" sldId="707"/>
            <ac:cxnSpMk id="24" creationId="{24619A84-BDD8-5141-EFFC-933FD7440082}"/>
          </ac:cxnSpMkLst>
        </pc:cxnChg>
        <pc:cxnChg chg="add del mod">
          <ac:chgData name="Springer, Agee" userId="c70aae34-03cc-4ca4-9dc9-ab0f1f0f7e1f" providerId="ADAL" clId="{0E9CCEE9-C03C-4754-A6BD-FA5793B396ED}" dt="2024-05-30T19:23:03.847" v="5605"/>
          <ac:cxnSpMkLst>
            <pc:docMk/>
            <pc:sldMk cId="2563174284" sldId="707"/>
            <ac:cxnSpMk id="29" creationId="{BE2BBC65-BD24-307F-E2CA-A903471A0BF7}"/>
          </ac:cxnSpMkLst>
        </pc:cxnChg>
        <pc:cxnChg chg="add del mod">
          <ac:chgData name="Springer, Agee" userId="c70aae34-03cc-4ca4-9dc9-ab0f1f0f7e1f" providerId="ADAL" clId="{0E9CCEE9-C03C-4754-A6BD-FA5793B396ED}" dt="2024-05-30T19:23:03.847" v="5605"/>
          <ac:cxnSpMkLst>
            <pc:docMk/>
            <pc:sldMk cId="2563174284" sldId="707"/>
            <ac:cxnSpMk id="32" creationId="{7A5DEF19-CF32-D811-7CC7-6DF0BF8401AF}"/>
          </ac:cxnSpMkLst>
        </pc:cxnChg>
        <pc:cxnChg chg="add del mod">
          <ac:chgData name="Springer, Agee" userId="c70aae34-03cc-4ca4-9dc9-ab0f1f0f7e1f" providerId="ADAL" clId="{0E9CCEE9-C03C-4754-A6BD-FA5793B396ED}" dt="2024-05-30T19:23:03.847" v="5605"/>
          <ac:cxnSpMkLst>
            <pc:docMk/>
            <pc:sldMk cId="2563174284" sldId="707"/>
            <ac:cxnSpMk id="35" creationId="{DC6EDCF4-6B0B-C34A-FED8-654B184267BD}"/>
          </ac:cxnSpMkLst>
        </pc:cxnChg>
      </pc:sldChg>
      <pc:sldChg chg="add del">
        <pc:chgData name="Springer, Agee" userId="c70aae34-03cc-4ca4-9dc9-ab0f1f0f7e1f" providerId="ADAL" clId="{0E9CCEE9-C03C-4754-A6BD-FA5793B396ED}" dt="2024-05-30T19:18:32.223" v="5595"/>
        <pc:sldMkLst>
          <pc:docMk/>
          <pc:sldMk cId="3827821835" sldId="707"/>
        </pc:sldMkLst>
      </pc:sldChg>
      <pc:sldChg chg="modSp add mod">
        <pc:chgData name="Springer, Agee" userId="c70aae34-03cc-4ca4-9dc9-ab0f1f0f7e1f" providerId="ADAL" clId="{0E9CCEE9-C03C-4754-A6BD-FA5793B396ED}" dt="2024-06-02T19:30:16.882" v="14016" actId="20577"/>
        <pc:sldMkLst>
          <pc:docMk/>
          <pc:sldMk cId="2106512008" sldId="708"/>
        </pc:sldMkLst>
        <pc:spChg chg="mod">
          <ac:chgData name="Springer, Agee" userId="c70aae34-03cc-4ca4-9dc9-ab0f1f0f7e1f" providerId="ADAL" clId="{0E9CCEE9-C03C-4754-A6BD-FA5793B396ED}" dt="2024-05-31T14:57:56.189" v="6428" actId="20577"/>
          <ac:spMkLst>
            <pc:docMk/>
            <pc:sldMk cId="2106512008" sldId="708"/>
            <ac:spMk id="2" creationId="{48629EC7-1829-2989-0E5A-066285F3F54A}"/>
          </ac:spMkLst>
        </pc:spChg>
        <pc:spChg chg="mod">
          <ac:chgData name="Springer, Agee" userId="c70aae34-03cc-4ca4-9dc9-ab0f1f0f7e1f" providerId="ADAL" clId="{0E9CCEE9-C03C-4754-A6BD-FA5793B396ED}" dt="2024-06-02T19:30:16.882" v="14016" actId="20577"/>
          <ac:spMkLst>
            <pc:docMk/>
            <pc:sldMk cId="2106512008" sldId="708"/>
            <ac:spMk id="3" creationId="{800C3085-A4E8-0EF0-6CCD-B950EA58B922}"/>
          </ac:spMkLst>
        </pc:spChg>
      </pc:sldChg>
      <pc:sldChg chg="modSp add del mod">
        <pc:chgData name="Springer, Agee" userId="c70aae34-03cc-4ca4-9dc9-ab0f1f0f7e1f" providerId="ADAL" clId="{0E9CCEE9-C03C-4754-A6BD-FA5793B396ED}" dt="2024-05-30T19:29:07.282" v="5649" actId="47"/>
        <pc:sldMkLst>
          <pc:docMk/>
          <pc:sldMk cId="2711431551" sldId="708"/>
        </pc:sldMkLst>
        <pc:spChg chg="mod">
          <ac:chgData name="Springer, Agee" userId="c70aae34-03cc-4ca4-9dc9-ab0f1f0f7e1f" providerId="ADAL" clId="{0E9CCEE9-C03C-4754-A6BD-FA5793B396ED}" dt="2024-05-30T19:27:22.860" v="5648" actId="20577"/>
          <ac:spMkLst>
            <pc:docMk/>
            <pc:sldMk cId="2711431551" sldId="708"/>
            <ac:spMk id="5" creationId="{04CA3CDF-F8CF-EDC6-644F-FF946271342D}"/>
          </ac:spMkLst>
        </pc:spChg>
      </pc:sldChg>
      <pc:sldChg chg="modSp add mod">
        <pc:chgData name="Springer, Agee" userId="c70aae34-03cc-4ca4-9dc9-ab0f1f0f7e1f" providerId="ADAL" clId="{0E9CCEE9-C03C-4754-A6BD-FA5793B396ED}" dt="2024-06-02T19:30:58.344" v="14023" actId="20577"/>
        <pc:sldMkLst>
          <pc:docMk/>
          <pc:sldMk cId="387380813" sldId="709"/>
        </pc:sldMkLst>
        <pc:spChg chg="mod">
          <ac:chgData name="Springer, Agee" userId="c70aae34-03cc-4ca4-9dc9-ab0f1f0f7e1f" providerId="ADAL" clId="{0E9CCEE9-C03C-4754-A6BD-FA5793B396ED}" dt="2024-06-02T19:30:58.344" v="14023" actId="20577"/>
          <ac:spMkLst>
            <pc:docMk/>
            <pc:sldMk cId="387380813" sldId="709"/>
            <ac:spMk id="3" creationId="{800C3085-A4E8-0EF0-6CCD-B950EA58B922}"/>
          </ac:spMkLst>
        </pc:spChg>
      </pc:sldChg>
      <pc:sldChg chg="modSp add mod">
        <pc:chgData name="Springer, Agee" userId="c70aae34-03cc-4ca4-9dc9-ab0f1f0f7e1f" providerId="ADAL" clId="{0E9CCEE9-C03C-4754-A6BD-FA5793B396ED}" dt="2024-06-02T01:05:48.354" v="7726" actId="20577"/>
        <pc:sldMkLst>
          <pc:docMk/>
          <pc:sldMk cId="2542656520" sldId="710"/>
        </pc:sldMkLst>
        <pc:spChg chg="mod">
          <ac:chgData name="Springer, Agee" userId="c70aae34-03cc-4ca4-9dc9-ab0f1f0f7e1f" providerId="ADAL" clId="{0E9CCEE9-C03C-4754-A6BD-FA5793B396ED}" dt="2024-06-02T00:57:11.296" v="7179" actId="20577"/>
          <ac:spMkLst>
            <pc:docMk/>
            <pc:sldMk cId="2542656520" sldId="710"/>
            <ac:spMk id="2" creationId="{EAC87776-62DE-8BAE-CB26-4A0A0A0493DF}"/>
          </ac:spMkLst>
        </pc:spChg>
        <pc:spChg chg="mod">
          <ac:chgData name="Springer, Agee" userId="c70aae34-03cc-4ca4-9dc9-ab0f1f0f7e1f" providerId="ADAL" clId="{0E9CCEE9-C03C-4754-A6BD-FA5793B396ED}" dt="2024-06-02T01:05:48.354" v="7726" actId="20577"/>
          <ac:spMkLst>
            <pc:docMk/>
            <pc:sldMk cId="2542656520" sldId="710"/>
            <ac:spMk id="3" creationId="{CFFA457E-A7BC-B299-6CE2-F2F57FE099C1}"/>
          </ac:spMkLst>
        </pc:spChg>
      </pc:sldChg>
      <pc:sldChg chg="modSp add mod">
        <pc:chgData name="Springer, Agee" userId="c70aae34-03cc-4ca4-9dc9-ab0f1f0f7e1f" providerId="ADAL" clId="{0E9CCEE9-C03C-4754-A6BD-FA5793B396ED}" dt="2024-06-02T02:34:43.245" v="11734" actId="20577"/>
        <pc:sldMkLst>
          <pc:docMk/>
          <pc:sldMk cId="3117100509" sldId="711"/>
        </pc:sldMkLst>
        <pc:spChg chg="mod">
          <ac:chgData name="Springer, Agee" userId="c70aae34-03cc-4ca4-9dc9-ab0f1f0f7e1f" providerId="ADAL" clId="{0E9CCEE9-C03C-4754-A6BD-FA5793B396ED}" dt="2024-06-02T01:07:10.662" v="7729" actId="20577"/>
          <ac:spMkLst>
            <pc:docMk/>
            <pc:sldMk cId="3117100509" sldId="711"/>
            <ac:spMk id="2" creationId="{EAC87776-62DE-8BAE-CB26-4A0A0A0493DF}"/>
          </ac:spMkLst>
        </pc:spChg>
        <pc:spChg chg="mod">
          <ac:chgData name="Springer, Agee" userId="c70aae34-03cc-4ca4-9dc9-ab0f1f0f7e1f" providerId="ADAL" clId="{0E9CCEE9-C03C-4754-A6BD-FA5793B396ED}" dt="2024-06-02T02:34:43.245" v="11734" actId="20577"/>
          <ac:spMkLst>
            <pc:docMk/>
            <pc:sldMk cId="3117100509" sldId="711"/>
            <ac:spMk id="3" creationId="{CFFA457E-A7BC-B299-6CE2-F2F57FE099C1}"/>
          </ac:spMkLst>
        </pc:spChg>
      </pc:sldChg>
      <pc:sldChg chg="modSp new del mod">
        <pc:chgData name="Springer, Agee" userId="c70aae34-03cc-4ca4-9dc9-ab0f1f0f7e1f" providerId="ADAL" clId="{0E9CCEE9-C03C-4754-A6BD-FA5793B396ED}" dt="2024-06-02T01:07:37.476" v="7739" actId="680"/>
        <pc:sldMkLst>
          <pc:docMk/>
          <pc:sldMk cId="2517761494" sldId="712"/>
        </pc:sldMkLst>
        <pc:spChg chg="mod">
          <ac:chgData name="Springer, Agee" userId="c70aae34-03cc-4ca4-9dc9-ab0f1f0f7e1f" providerId="ADAL" clId="{0E9CCEE9-C03C-4754-A6BD-FA5793B396ED}" dt="2024-06-02T01:07:36.978" v="7738" actId="20577"/>
          <ac:spMkLst>
            <pc:docMk/>
            <pc:sldMk cId="2517761494" sldId="712"/>
            <ac:spMk id="2" creationId="{1F7C0A94-1811-182D-44E8-F55FC4B13C08}"/>
          </ac:spMkLst>
        </pc:spChg>
      </pc:sldChg>
      <pc:sldChg chg="addSp delSp modSp add mod">
        <pc:chgData name="Springer, Agee" userId="c70aae34-03cc-4ca4-9dc9-ab0f1f0f7e1f" providerId="ADAL" clId="{0E9CCEE9-C03C-4754-A6BD-FA5793B396ED}" dt="2024-06-02T01:23:29.406" v="8145" actId="22"/>
        <pc:sldMkLst>
          <pc:docMk/>
          <pc:sldMk cId="4219522364" sldId="712"/>
        </pc:sldMkLst>
        <pc:spChg chg="mod">
          <ac:chgData name="Springer, Agee" userId="c70aae34-03cc-4ca4-9dc9-ab0f1f0f7e1f" providerId="ADAL" clId="{0E9CCEE9-C03C-4754-A6BD-FA5793B396ED}" dt="2024-06-02T01:17:17.863" v="7909" actId="207"/>
          <ac:spMkLst>
            <pc:docMk/>
            <pc:sldMk cId="4219522364" sldId="712"/>
            <ac:spMk id="2" creationId="{EAC87776-62DE-8BAE-CB26-4A0A0A0493DF}"/>
          </ac:spMkLst>
        </pc:spChg>
        <pc:spChg chg="mod">
          <ac:chgData name="Springer, Agee" userId="c70aae34-03cc-4ca4-9dc9-ab0f1f0f7e1f" providerId="ADAL" clId="{0E9CCEE9-C03C-4754-A6BD-FA5793B396ED}" dt="2024-06-02T01:23:19.637" v="8143" actId="20577"/>
          <ac:spMkLst>
            <pc:docMk/>
            <pc:sldMk cId="4219522364" sldId="712"/>
            <ac:spMk id="3" creationId="{CFFA457E-A7BC-B299-6CE2-F2F57FE099C1}"/>
          </ac:spMkLst>
        </pc:spChg>
        <pc:spChg chg="add del">
          <ac:chgData name="Springer, Agee" userId="c70aae34-03cc-4ca4-9dc9-ab0f1f0f7e1f" providerId="ADAL" clId="{0E9CCEE9-C03C-4754-A6BD-FA5793B396ED}" dt="2024-06-02T01:23:29.406" v="8145" actId="22"/>
          <ac:spMkLst>
            <pc:docMk/>
            <pc:sldMk cId="4219522364" sldId="712"/>
            <ac:spMk id="6" creationId="{6FA8C2E5-DA5F-3809-ECC4-4826F8D59E76}"/>
          </ac:spMkLst>
        </pc:spChg>
      </pc:sldChg>
      <pc:sldChg chg="modSp add mod">
        <pc:chgData name="Springer, Agee" userId="c70aae34-03cc-4ca4-9dc9-ab0f1f0f7e1f" providerId="ADAL" clId="{0E9CCEE9-C03C-4754-A6BD-FA5793B396ED}" dt="2024-06-02T01:30:29.926" v="8362" actId="20577"/>
        <pc:sldMkLst>
          <pc:docMk/>
          <pc:sldMk cId="1564464897" sldId="713"/>
        </pc:sldMkLst>
        <pc:spChg chg="mod">
          <ac:chgData name="Springer, Agee" userId="c70aae34-03cc-4ca4-9dc9-ab0f1f0f7e1f" providerId="ADAL" clId="{0E9CCEE9-C03C-4754-A6BD-FA5793B396ED}" dt="2024-06-02T01:23:44.894" v="8168" actId="20577"/>
          <ac:spMkLst>
            <pc:docMk/>
            <pc:sldMk cId="1564464897" sldId="713"/>
            <ac:spMk id="2" creationId="{EAC87776-62DE-8BAE-CB26-4A0A0A0493DF}"/>
          </ac:spMkLst>
        </pc:spChg>
        <pc:spChg chg="mod">
          <ac:chgData name="Springer, Agee" userId="c70aae34-03cc-4ca4-9dc9-ab0f1f0f7e1f" providerId="ADAL" clId="{0E9CCEE9-C03C-4754-A6BD-FA5793B396ED}" dt="2024-06-02T01:30:29.926" v="8362" actId="20577"/>
          <ac:spMkLst>
            <pc:docMk/>
            <pc:sldMk cId="1564464897" sldId="713"/>
            <ac:spMk id="3" creationId="{CFFA457E-A7BC-B299-6CE2-F2F57FE099C1}"/>
          </ac:spMkLst>
        </pc:spChg>
      </pc:sldChg>
      <pc:sldChg chg="modSp add mod">
        <pc:chgData name="Springer, Agee" userId="c70aae34-03cc-4ca4-9dc9-ab0f1f0f7e1f" providerId="ADAL" clId="{0E9CCEE9-C03C-4754-A6BD-FA5793B396ED}" dt="2024-06-02T01:37:36.181" v="8691" actId="20577"/>
        <pc:sldMkLst>
          <pc:docMk/>
          <pc:sldMk cId="1064636763" sldId="714"/>
        </pc:sldMkLst>
        <pc:spChg chg="mod">
          <ac:chgData name="Springer, Agee" userId="c70aae34-03cc-4ca4-9dc9-ab0f1f0f7e1f" providerId="ADAL" clId="{0E9CCEE9-C03C-4754-A6BD-FA5793B396ED}" dt="2024-06-02T01:31:05.932" v="8385" actId="20577"/>
          <ac:spMkLst>
            <pc:docMk/>
            <pc:sldMk cId="1064636763" sldId="714"/>
            <ac:spMk id="2" creationId="{EAC87776-62DE-8BAE-CB26-4A0A0A0493DF}"/>
          </ac:spMkLst>
        </pc:spChg>
        <pc:spChg chg="mod">
          <ac:chgData name="Springer, Agee" userId="c70aae34-03cc-4ca4-9dc9-ab0f1f0f7e1f" providerId="ADAL" clId="{0E9CCEE9-C03C-4754-A6BD-FA5793B396ED}" dt="2024-06-02T01:37:36.181" v="8691" actId="20577"/>
          <ac:spMkLst>
            <pc:docMk/>
            <pc:sldMk cId="1064636763" sldId="714"/>
            <ac:spMk id="3" creationId="{CFFA457E-A7BC-B299-6CE2-F2F57FE099C1}"/>
          </ac:spMkLst>
        </pc:spChg>
      </pc:sldChg>
      <pc:sldChg chg="modSp add mod">
        <pc:chgData name="Springer, Agee" userId="c70aae34-03cc-4ca4-9dc9-ab0f1f0f7e1f" providerId="ADAL" clId="{0E9CCEE9-C03C-4754-A6BD-FA5793B396ED}" dt="2024-06-02T03:00:06.137" v="11895" actId="20577"/>
        <pc:sldMkLst>
          <pc:docMk/>
          <pc:sldMk cId="3642335404" sldId="715"/>
        </pc:sldMkLst>
        <pc:spChg chg="mod">
          <ac:chgData name="Springer, Agee" userId="c70aae34-03cc-4ca4-9dc9-ab0f1f0f7e1f" providerId="ADAL" clId="{0E9CCEE9-C03C-4754-A6BD-FA5793B396ED}" dt="2024-06-02T03:00:06.137" v="11895" actId="20577"/>
          <ac:spMkLst>
            <pc:docMk/>
            <pc:sldMk cId="3642335404" sldId="715"/>
            <ac:spMk id="3" creationId="{CFFA457E-A7BC-B299-6CE2-F2F57FE099C1}"/>
          </ac:spMkLst>
        </pc:spChg>
      </pc:sldChg>
      <pc:sldChg chg="modSp add mod">
        <pc:chgData name="Springer, Agee" userId="c70aae34-03cc-4ca4-9dc9-ab0f1f0f7e1f" providerId="ADAL" clId="{0E9CCEE9-C03C-4754-A6BD-FA5793B396ED}" dt="2024-06-02T01:56:08.315" v="9591" actId="20577"/>
        <pc:sldMkLst>
          <pc:docMk/>
          <pc:sldMk cId="3789663238" sldId="716"/>
        </pc:sldMkLst>
        <pc:spChg chg="mod">
          <ac:chgData name="Springer, Agee" userId="c70aae34-03cc-4ca4-9dc9-ab0f1f0f7e1f" providerId="ADAL" clId="{0E9CCEE9-C03C-4754-A6BD-FA5793B396ED}" dt="2024-06-02T01:40:56.959" v="8821" actId="20577"/>
          <ac:spMkLst>
            <pc:docMk/>
            <pc:sldMk cId="3789663238" sldId="716"/>
            <ac:spMk id="2" creationId="{EAC87776-62DE-8BAE-CB26-4A0A0A0493DF}"/>
          </ac:spMkLst>
        </pc:spChg>
        <pc:spChg chg="mod">
          <ac:chgData name="Springer, Agee" userId="c70aae34-03cc-4ca4-9dc9-ab0f1f0f7e1f" providerId="ADAL" clId="{0E9CCEE9-C03C-4754-A6BD-FA5793B396ED}" dt="2024-06-02T01:56:08.315" v="9591" actId="20577"/>
          <ac:spMkLst>
            <pc:docMk/>
            <pc:sldMk cId="3789663238" sldId="716"/>
            <ac:spMk id="3" creationId="{CFFA457E-A7BC-B299-6CE2-F2F57FE099C1}"/>
          </ac:spMkLst>
        </pc:spChg>
      </pc:sldChg>
      <pc:sldChg chg="modSp add mod">
        <pc:chgData name="Springer, Agee" userId="c70aae34-03cc-4ca4-9dc9-ab0f1f0f7e1f" providerId="ADAL" clId="{0E9CCEE9-C03C-4754-A6BD-FA5793B396ED}" dt="2024-06-02T02:03:08.136" v="10067" actId="20577"/>
        <pc:sldMkLst>
          <pc:docMk/>
          <pc:sldMk cId="359755765" sldId="717"/>
        </pc:sldMkLst>
        <pc:spChg chg="mod">
          <ac:chgData name="Springer, Agee" userId="c70aae34-03cc-4ca4-9dc9-ab0f1f0f7e1f" providerId="ADAL" clId="{0E9CCEE9-C03C-4754-A6BD-FA5793B396ED}" dt="2024-06-02T02:03:08.136" v="10067" actId="20577"/>
          <ac:spMkLst>
            <pc:docMk/>
            <pc:sldMk cId="359755765" sldId="717"/>
            <ac:spMk id="3" creationId="{CFFA457E-A7BC-B299-6CE2-F2F57FE099C1}"/>
          </ac:spMkLst>
        </pc:spChg>
      </pc:sldChg>
      <pc:sldChg chg="modSp add mod">
        <pc:chgData name="Springer, Agee" userId="c70aae34-03cc-4ca4-9dc9-ab0f1f0f7e1f" providerId="ADAL" clId="{0E9CCEE9-C03C-4754-A6BD-FA5793B396ED}" dt="2024-06-02T19:39:51.781" v="14305" actId="20577"/>
        <pc:sldMkLst>
          <pc:docMk/>
          <pc:sldMk cId="546163892" sldId="718"/>
        </pc:sldMkLst>
        <pc:spChg chg="mod">
          <ac:chgData name="Springer, Agee" userId="c70aae34-03cc-4ca4-9dc9-ab0f1f0f7e1f" providerId="ADAL" clId="{0E9CCEE9-C03C-4754-A6BD-FA5793B396ED}" dt="2024-06-02T02:03:52.601" v="10094" actId="20577"/>
          <ac:spMkLst>
            <pc:docMk/>
            <pc:sldMk cId="546163892" sldId="718"/>
            <ac:spMk id="2" creationId="{EAC87776-62DE-8BAE-CB26-4A0A0A0493DF}"/>
          </ac:spMkLst>
        </pc:spChg>
        <pc:spChg chg="mod">
          <ac:chgData name="Springer, Agee" userId="c70aae34-03cc-4ca4-9dc9-ab0f1f0f7e1f" providerId="ADAL" clId="{0E9CCEE9-C03C-4754-A6BD-FA5793B396ED}" dt="2024-06-02T19:39:51.781" v="14305" actId="20577"/>
          <ac:spMkLst>
            <pc:docMk/>
            <pc:sldMk cId="546163892" sldId="718"/>
            <ac:spMk id="3" creationId="{CFFA457E-A7BC-B299-6CE2-F2F57FE099C1}"/>
          </ac:spMkLst>
        </pc:spChg>
      </pc:sldChg>
      <pc:sldChg chg="modSp add mod">
        <pc:chgData name="Springer, Agee" userId="c70aae34-03cc-4ca4-9dc9-ab0f1f0f7e1f" providerId="ADAL" clId="{0E9CCEE9-C03C-4754-A6BD-FA5793B396ED}" dt="2024-06-02T02:09:31.651" v="10165" actId="20577"/>
        <pc:sldMkLst>
          <pc:docMk/>
          <pc:sldMk cId="1203831163" sldId="719"/>
        </pc:sldMkLst>
        <pc:spChg chg="mod">
          <ac:chgData name="Springer, Agee" userId="c70aae34-03cc-4ca4-9dc9-ab0f1f0f7e1f" providerId="ADAL" clId="{0E9CCEE9-C03C-4754-A6BD-FA5793B396ED}" dt="2024-06-02T02:07:13.872" v="10146"/>
          <ac:spMkLst>
            <pc:docMk/>
            <pc:sldMk cId="1203831163" sldId="719"/>
            <ac:spMk id="2" creationId="{EAC87776-62DE-8BAE-CB26-4A0A0A0493DF}"/>
          </ac:spMkLst>
        </pc:spChg>
        <pc:spChg chg="mod">
          <ac:chgData name="Springer, Agee" userId="c70aae34-03cc-4ca4-9dc9-ab0f1f0f7e1f" providerId="ADAL" clId="{0E9CCEE9-C03C-4754-A6BD-FA5793B396ED}" dt="2024-06-02T02:09:31.651" v="10165" actId="20577"/>
          <ac:spMkLst>
            <pc:docMk/>
            <pc:sldMk cId="1203831163" sldId="719"/>
            <ac:spMk id="3" creationId="{CFFA457E-A7BC-B299-6CE2-F2F57FE099C1}"/>
          </ac:spMkLst>
        </pc:spChg>
      </pc:sldChg>
      <pc:sldChg chg="modSp add mod">
        <pc:chgData name="Springer, Agee" userId="c70aae34-03cc-4ca4-9dc9-ab0f1f0f7e1f" providerId="ADAL" clId="{0E9CCEE9-C03C-4754-A6BD-FA5793B396ED}" dt="2024-06-02T19:40:26.921" v="14308" actId="20577"/>
        <pc:sldMkLst>
          <pc:docMk/>
          <pc:sldMk cId="4254320335" sldId="720"/>
        </pc:sldMkLst>
        <pc:spChg chg="mod">
          <ac:chgData name="Springer, Agee" userId="c70aae34-03cc-4ca4-9dc9-ab0f1f0f7e1f" providerId="ADAL" clId="{0E9CCEE9-C03C-4754-A6BD-FA5793B396ED}" dt="2024-06-02T02:10:13.519" v="10169" actId="20577"/>
          <ac:spMkLst>
            <pc:docMk/>
            <pc:sldMk cId="4254320335" sldId="720"/>
            <ac:spMk id="2" creationId="{EAC87776-62DE-8BAE-CB26-4A0A0A0493DF}"/>
          </ac:spMkLst>
        </pc:spChg>
        <pc:spChg chg="mod">
          <ac:chgData name="Springer, Agee" userId="c70aae34-03cc-4ca4-9dc9-ab0f1f0f7e1f" providerId="ADAL" clId="{0E9CCEE9-C03C-4754-A6BD-FA5793B396ED}" dt="2024-06-02T19:40:26.921" v="14308" actId="20577"/>
          <ac:spMkLst>
            <pc:docMk/>
            <pc:sldMk cId="4254320335" sldId="720"/>
            <ac:spMk id="3" creationId="{CFFA457E-A7BC-B299-6CE2-F2F57FE099C1}"/>
          </ac:spMkLst>
        </pc:spChg>
      </pc:sldChg>
      <pc:sldChg chg="addSp delSp modSp add mod">
        <pc:chgData name="Springer, Agee" userId="c70aae34-03cc-4ca4-9dc9-ab0f1f0f7e1f" providerId="ADAL" clId="{0E9CCEE9-C03C-4754-A6BD-FA5793B396ED}" dt="2024-06-03T01:49:33.590" v="15035" actId="1076"/>
        <pc:sldMkLst>
          <pc:docMk/>
          <pc:sldMk cId="3361030486" sldId="721"/>
        </pc:sldMkLst>
        <pc:spChg chg="mod">
          <ac:chgData name="Springer, Agee" userId="c70aae34-03cc-4ca4-9dc9-ab0f1f0f7e1f" providerId="ADAL" clId="{0E9CCEE9-C03C-4754-A6BD-FA5793B396ED}" dt="2024-06-02T02:30:51.396" v="11544" actId="20577"/>
          <ac:spMkLst>
            <pc:docMk/>
            <pc:sldMk cId="3361030486" sldId="721"/>
            <ac:spMk id="2" creationId="{43782BEA-C521-ECF6-5337-8D732C74A7A6}"/>
          </ac:spMkLst>
        </pc:spChg>
        <pc:spChg chg="del">
          <ac:chgData name="Springer, Agee" userId="c70aae34-03cc-4ca4-9dc9-ab0f1f0f7e1f" providerId="ADAL" clId="{0E9CCEE9-C03C-4754-A6BD-FA5793B396ED}" dt="2024-06-02T02:29:08.079" v="11476" actId="478"/>
          <ac:spMkLst>
            <pc:docMk/>
            <pc:sldMk cId="3361030486" sldId="721"/>
            <ac:spMk id="3" creationId="{7CC32B49-E5F6-7E6E-3FAC-3C63B4C4703A}"/>
          </ac:spMkLst>
        </pc:spChg>
        <pc:spChg chg="mod">
          <ac:chgData name="Springer, Agee" userId="c70aae34-03cc-4ca4-9dc9-ab0f1f0f7e1f" providerId="ADAL" clId="{0E9CCEE9-C03C-4754-A6BD-FA5793B396ED}" dt="2024-06-03T01:49:33.590" v="15035" actId="1076"/>
          <ac:spMkLst>
            <pc:docMk/>
            <pc:sldMk cId="3361030486" sldId="721"/>
            <ac:spMk id="5" creationId="{C615484A-BD1F-26E6-158B-031CF3F92A82}"/>
          </ac:spMkLst>
        </pc:spChg>
        <pc:spChg chg="mod">
          <ac:chgData name="Springer, Agee" userId="c70aae34-03cc-4ca4-9dc9-ab0f1f0f7e1f" providerId="ADAL" clId="{0E9CCEE9-C03C-4754-A6BD-FA5793B396ED}" dt="2024-06-03T01:49:26.092" v="15034" actId="1076"/>
          <ac:spMkLst>
            <pc:docMk/>
            <pc:sldMk cId="3361030486" sldId="721"/>
            <ac:spMk id="6" creationId="{9B74E5B4-A5EC-1194-1EE6-BDDD4C841A26}"/>
          </ac:spMkLst>
        </pc:spChg>
        <pc:spChg chg="mod">
          <ac:chgData name="Springer, Agee" userId="c70aae34-03cc-4ca4-9dc9-ab0f1f0f7e1f" providerId="ADAL" clId="{0E9CCEE9-C03C-4754-A6BD-FA5793B396ED}" dt="2024-06-03T01:49:10.168" v="15033" actId="1076"/>
          <ac:spMkLst>
            <pc:docMk/>
            <pc:sldMk cId="3361030486" sldId="721"/>
            <ac:spMk id="7" creationId="{5EC32E9C-89DD-6E1B-8826-6B52816BC4E4}"/>
          </ac:spMkLst>
        </pc:spChg>
        <pc:spChg chg="mod">
          <ac:chgData name="Springer, Agee" userId="c70aae34-03cc-4ca4-9dc9-ab0f1f0f7e1f" providerId="ADAL" clId="{0E9CCEE9-C03C-4754-A6BD-FA5793B396ED}" dt="2024-06-03T01:48:59.367" v="15032" actId="1076"/>
          <ac:spMkLst>
            <pc:docMk/>
            <pc:sldMk cId="3361030486" sldId="721"/>
            <ac:spMk id="8" creationId="{72CECFB9-4C70-EE75-17D9-EDE1D7631550}"/>
          </ac:spMkLst>
        </pc:spChg>
        <pc:spChg chg="mod">
          <ac:chgData name="Springer, Agee" userId="c70aae34-03cc-4ca4-9dc9-ab0f1f0f7e1f" providerId="ADAL" clId="{0E9CCEE9-C03C-4754-A6BD-FA5793B396ED}" dt="2024-06-03T01:48:59.367" v="15032" actId="1076"/>
          <ac:spMkLst>
            <pc:docMk/>
            <pc:sldMk cId="3361030486" sldId="721"/>
            <ac:spMk id="10" creationId="{E7F66AFD-2533-5117-0B66-769FE7B6926F}"/>
          </ac:spMkLst>
        </pc:spChg>
        <pc:spChg chg="add del mod">
          <ac:chgData name="Springer, Agee" userId="c70aae34-03cc-4ca4-9dc9-ab0f1f0f7e1f" providerId="ADAL" clId="{0E9CCEE9-C03C-4754-A6BD-FA5793B396ED}" dt="2024-06-03T01:49:33.590" v="15035" actId="1076"/>
          <ac:spMkLst>
            <pc:docMk/>
            <pc:sldMk cId="3361030486" sldId="721"/>
            <ac:spMk id="11" creationId="{02729A50-F0FC-16D8-DF86-7D739A470297}"/>
          </ac:spMkLst>
        </pc:spChg>
        <pc:spChg chg="mod">
          <ac:chgData name="Springer, Agee" userId="c70aae34-03cc-4ca4-9dc9-ab0f1f0f7e1f" providerId="ADAL" clId="{0E9CCEE9-C03C-4754-A6BD-FA5793B396ED}" dt="2024-06-03T01:49:26.092" v="15034" actId="1076"/>
          <ac:spMkLst>
            <pc:docMk/>
            <pc:sldMk cId="3361030486" sldId="721"/>
            <ac:spMk id="12" creationId="{9F2DD110-AA6D-3449-62F0-CF6F83B3B7A1}"/>
          </ac:spMkLst>
        </pc:spChg>
        <pc:spChg chg="mod">
          <ac:chgData name="Springer, Agee" userId="c70aae34-03cc-4ca4-9dc9-ab0f1f0f7e1f" providerId="ADAL" clId="{0E9CCEE9-C03C-4754-A6BD-FA5793B396ED}" dt="2024-06-03T01:49:10.168" v="15033" actId="1076"/>
          <ac:spMkLst>
            <pc:docMk/>
            <pc:sldMk cId="3361030486" sldId="721"/>
            <ac:spMk id="13" creationId="{CB6D347A-AB82-2D91-9F65-20AD5323AE15}"/>
          </ac:spMkLst>
        </pc:spChg>
        <pc:spChg chg="add mod">
          <ac:chgData name="Springer, Agee" userId="c70aae34-03cc-4ca4-9dc9-ab0f1f0f7e1f" providerId="ADAL" clId="{0E9CCEE9-C03C-4754-A6BD-FA5793B396ED}" dt="2024-06-03T01:48:43.174" v="15031" actId="1076"/>
          <ac:spMkLst>
            <pc:docMk/>
            <pc:sldMk cId="3361030486" sldId="721"/>
            <ac:spMk id="63" creationId="{953A5D01-830B-B075-E429-7077E9A74BD3}"/>
          </ac:spMkLst>
        </pc:spChg>
        <pc:cxnChg chg="mod">
          <ac:chgData name="Springer, Agee" userId="c70aae34-03cc-4ca4-9dc9-ab0f1f0f7e1f" providerId="ADAL" clId="{0E9CCEE9-C03C-4754-A6BD-FA5793B396ED}" dt="2024-06-03T01:49:33.590" v="15035" actId="1076"/>
          <ac:cxnSpMkLst>
            <pc:docMk/>
            <pc:sldMk cId="3361030486" sldId="721"/>
            <ac:cxnSpMk id="19" creationId="{CE4778CA-079B-6EDD-1FA7-7A632DC32B94}"/>
          </ac:cxnSpMkLst>
        </pc:cxnChg>
        <pc:cxnChg chg="mod">
          <ac:chgData name="Springer, Agee" userId="c70aae34-03cc-4ca4-9dc9-ab0f1f0f7e1f" providerId="ADAL" clId="{0E9CCEE9-C03C-4754-A6BD-FA5793B396ED}" dt="2024-06-03T01:49:26.092" v="15034" actId="1076"/>
          <ac:cxnSpMkLst>
            <pc:docMk/>
            <pc:sldMk cId="3361030486" sldId="721"/>
            <ac:cxnSpMk id="21" creationId="{68C01843-DC24-A200-A03B-6EF98ABDC0CD}"/>
          </ac:cxnSpMkLst>
        </pc:cxnChg>
        <pc:cxnChg chg="mod">
          <ac:chgData name="Springer, Agee" userId="c70aae34-03cc-4ca4-9dc9-ab0f1f0f7e1f" providerId="ADAL" clId="{0E9CCEE9-C03C-4754-A6BD-FA5793B396ED}" dt="2024-06-03T01:49:10.168" v="15033" actId="1076"/>
          <ac:cxnSpMkLst>
            <pc:docMk/>
            <pc:sldMk cId="3361030486" sldId="721"/>
            <ac:cxnSpMk id="23" creationId="{BB0ACEBD-F350-9BA4-68DB-0D4174B53959}"/>
          </ac:cxnSpMkLst>
        </pc:cxnChg>
        <pc:cxnChg chg="mod">
          <ac:chgData name="Springer, Agee" userId="c70aae34-03cc-4ca4-9dc9-ab0f1f0f7e1f" providerId="ADAL" clId="{0E9CCEE9-C03C-4754-A6BD-FA5793B396ED}" dt="2024-06-03T01:48:59.367" v="15032" actId="1076"/>
          <ac:cxnSpMkLst>
            <pc:docMk/>
            <pc:sldMk cId="3361030486" sldId="721"/>
            <ac:cxnSpMk id="25" creationId="{AC9D1849-EA26-8C16-5587-51058B92BCB6}"/>
          </ac:cxnSpMkLst>
        </pc:cxnChg>
        <pc:cxnChg chg="mod">
          <ac:chgData name="Springer, Agee" userId="c70aae34-03cc-4ca4-9dc9-ab0f1f0f7e1f" providerId="ADAL" clId="{0E9CCEE9-C03C-4754-A6BD-FA5793B396ED}" dt="2024-06-03T01:49:26.092" v="15034" actId="1076"/>
          <ac:cxnSpMkLst>
            <pc:docMk/>
            <pc:sldMk cId="3361030486" sldId="721"/>
            <ac:cxnSpMk id="27" creationId="{9A7C86BA-D9F8-8B8B-FA79-5EF2E7026FD5}"/>
          </ac:cxnSpMkLst>
        </pc:cxnChg>
        <pc:cxnChg chg="mod">
          <ac:chgData name="Springer, Agee" userId="c70aae34-03cc-4ca4-9dc9-ab0f1f0f7e1f" providerId="ADAL" clId="{0E9CCEE9-C03C-4754-A6BD-FA5793B396ED}" dt="2024-06-03T01:49:10.168" v="15033" actId="1076"/>
          <ac:cxnSpMkLst>
            <pc:docMk/>
            <pc:sldMk cId="3361030486" sldId="721"/>
            <ac:cxnSpMk id="35" creationId="{E52EA6AA-1D9C-60F7-C36B-890AD4A46F6C}"/>
          </ac:cxnSpMkLst>
        </pc:cxnChg>
        <pc:cxnChg chg="add del mod">
          <ac:chgData name="Springer, Agee" userId="c70aae34-03cc-4ca4-9dc9-ab0f1f0f7e1f" providerId="ADAL" clId="{0E9CCEE9-C03C-4754-A6BD-FA5793B396ED}" dt="2024-06-03T01:47:22.441" v="15022" actId="478"/>
          <ac:cxnSpMkLst>
            <pc:docMk/>
            <pc:sldMk cId="3361030486" sldId="721"/>
            <ac:cxnSpMk id="37" creationId="{5192565D-23A3-D2F9-8344-8BA21E8ACCBF}"/>
          </ac:cxnSpMkLst>
        </pc:cxnChg>
        <pc:cxnChg chg="add mod">
          <ac:chgData name="Springer, Agee" userId="c70aae34-03cc-4ca4-9dc9-ab0f1f0f7e1f" providerId="ADAL" clId="{0E9CCEE9-C03C-4754-A6BD-FA5793B396ED}" dt="2024-06-03T01:48:59.367" v="15032" actId="1076"/>
          <ac:cxnSpMkLst>
            <pc:docMk/>
            <pc:sldMk cId="3361030486" sldId="721"/>
            <ac:cxnSpMk id="65" creationId="{9D9377CE-2D76-3348-6662-916846D22592}"/>
          </ac:cxnSpMkLst>
        </pc:cxnChg>
        <pc:cxnChg chg="add mod">
          <ac:chgData name="Springer, Agee" userId="c70aae34-03cc-4ca4-9dc9-ab0f1f0f7e1f" providerId="ADAL" clId="{0E9CCEE9-C03C-4754-A6BD-FA5793B396ED}" dt="2024-06-03T01:49:33.590" v="15035" actId="1076"/>
          <ac:cxnSpMkLst>
            <pc:docMk/>
            <pc:sldMk cId="3361030486" sldId="721"/>
            <ac:cxnSpMk id="79" creationId="{A9AB8AF1-FB1D-5323-2AF2-E77454D4FE8F}"/>
          </ac:cxnSpMkLst>
        </pc:cxnChg>
      </pc:sldChg>
      <pc:sldChg chg="modSp new add del mod ord">
        <pc:chgData name="Springer, Agee" userId="c70aae34-03cc-4ca4-9dc9-ab0f1f0f7e1f" providerId="ADAL" clId="{0E9CCEE9-C03C-4754-A6BD-FA5793B396ED}" dt="2024-06-02T17:42:44.652" v="12358" actId="20578"/>
        <pc:sldMkLst>
          <pc:docMk/>
          <pc:sldMk cId="922998479" sldId="722"/>
        </pc:sldMkLst>
        <pc:spChg chg="mod">
          <ac:chgData name="Springer, Agee" userId="c70aae34-03cc-4ca4-9dc9-ab0f1f0f7e1f" providerId="ADAL" clId="{0E9CCEE9-C03C-4754-A6BD-FA5793B396ED}" dt="2024-06-02T17:42:44.465" v="12357" actId="207"/>
          <ac:spMkLst>
            <pc:docMk/>
            <pc:sldMk cId="922998479" sldId="722"/>
            <ac:spMk id="2" creationId="{0C13ACCF-FE36-A5D9-D17E-B48F548CC2A7}"/>
          </ac:spMkLst>
        </pc:spChg>
        <pc:spChg chg="mod">
          <ac:chgData name="Springer, Agee" userId="c70aae34-03cc-4ca4-9dc9-ab0f1f0f7e1f" providerId="ADAL" clId="{0E9CCEE9-C03C-4754-A6BD-FA5793B396ED}" dt="2024-06-02T17:42:44.303" v="12356" actId="20577"/>
          <ac:spMkLst>
            <pc:docMk/>
            <pc:sldMk cId="922998479" sldId="722"/>
            <ac:spMk id="3" creationId="{6EF60495-C318-B8F8-FFA4-5483D51EB917}"/>
          </ac:spMkLst>
        </pc:spChg>
      </pc:sldChg>
      <pc:sldChg chg="delSp modSp add del mod">
        <pc:chgData name="Springer, Agee" userId="c70aae34-03cc-4ca4-9dc9-ab0f1f0f7e1f" providerId="ADAL" clId="{0E9CCEE9-C03C-4754-A6BD-FA5793B396ED}" dt="2024-06-02T02:56:58.184" v="11852" actId="47"/>
        <pc:sldMkLst>
          <pc:docMk/>
          <pc:sldMk cId="3385730660" sldId="722"/>
        </pc:sldMkLst>
        <pc:spChg chg="del">
          <ac:chgData name="Springer, Agee" userId="c70aae34-03cc-4ca4-9dc9-ab0f1f0f7e1f" providerId="ADAL" clId="{0E9CCEE9-C03C-4754-A6BD-FA5793B396ED}" dt="2024-06-02T02:56:10.750" v="11851" actId="478"/>
          <ac:spMkLst>
            <pc:docMk/>
            <pc:sldMk cId="3385730660" sldId="722"/>
            <ac:spMk id="3" creationId="{7AE3920E-3B14-5FC8-CE56-35D175C23392}"/>
          </ac:spMkLst>
        </pc:spChg>
        <pc:spChg chg="mod">
          <ac:chgData name="Springer, Agee" userId="c70aae34-03cc-4ca4-9dc9-ab0f1f0f7e1f" providerId="ADAL" clId="{0E9CCEE9-C03C-4754-A6BD-FA5793B396ED}" dt="2024-06-02T02:55:45.688" v="11849" actId="20577"/>
          <ac:spMkLst>
            <pc:docMk/>
            <pc:sldMk cId="3385730660" sldId="722"/>
            <ac:spMk id="9" creationId="{82DDB8F8-BD8D-5E53-95C1-D6363DB0D33F}"/>
          </ac:spMkLst>
        </pc:spChg>
        <pc:spChg chg="del">
          <ac:chgData name="Springer, Agee" userId="c70aae34-03cc-4ca4-9dc9-ab0f1f0f7e1f" providerId="ADAL" clId="{0E9CCEE9-C03C-4754-A6BD-FA5793B396ED}" dt="2024-06-02T02:56:07.968" v="11850" actId="478"/>
          <ac:spMkLst>
            <pc:docMk/>
            <pc:sldMk cId="3385730660" sldId="722"/>
            <ac:spMk id="11" creationId="{F8B953D8-0DF8-FD76-D28B-83AA2AC11F8A}"/>
          </ac:spMkLst>
        </pc:spChg>
      </pc:sldChg>
      <pc:sldChg chg="modSp new del mod">
        <pc:chgData name="Springer, Agee" userId="c70aae34-03cc-4ca4-9dc9-ab0f1f0f7e1f" providerId="ADAL" clId="{0E9CCEE9-C03C-4754-A6BD-FA5793B396ED}" dt="2024-06-02T18:42:57.385" v="12382" actId="47"/>
        <pc:sldMkLst>
          <pc:docMk/>
          <pc:sldMk cId="3197714473" sldId="723"/>
        </pc:sldMkLst>
        <pc:spChg chg="mod">
          <ac:chgData name="Springer, Agee" userId="c70aae34-03cc-4ca4-9dc9-ab0f1f0f7e1f" providerId="ADAL" clId="{0E9CCEE9-C03C-4754-A6BD-FA5793B396ED}" dt="2024-06-02T18:42:53.607" v="12381" actId="1076"/>
          <ac:spMkLst>
            <pc:docMk/>
            <pc:sldMk cId="3197714473" sldId="723"/>
            <ac:spMk id="2" creationId="{94AB54FC-05C2-6C2E-EA7E-F2DDAD7A354C}"/>
          </ac:spMkLst>
        </pc:spChg>
      </pc:sldChg>
      <pc:sldChg chg="modSp new mod">
        <pc:chgData name="Springer, Agee" userId="c70aae34-03cc-4ca4-9dc9-ab0f1f0f7e1f" providerId="ADAL" clId="{0E9CCEE9-C03C-4754-A6BD-FA5793B396ED}" dt="2024-06-02T18:43:33.335" v="12447" actId="207"/>
        <pc:sldMkLst>
          <pc:docMk/>
          <pc:sldMk cId="3914565307" sldId="723"/>
        </pc:sldMkLst>
        <pc:spChg chg="mod">
          <ac:chgData name="Springer, Agee" userId="c70aae34-03cc-4ca4-9dc9-ab0f1f0f7e1f" providerId="ADAL" clId="{0E9CCEE9-C03C-4754-A6BD-FA5793B396ED}" dt="2024-06-02T18:43:33.335" v="12447" actId="207"/>
          <ac:spMkLst>
            <pc:docMk/>
            <pc:sldMk cId="3914565307" sldId="723"/>
            <ac:spMk id="2" creationId="{FC7943B3-D8ED-6558-12A1-0AB9B3759760}"/>
          </ac:spMkLst>
        </pc:spChg>
        <pc:spChg chg="mod">
          <ac:chgData name="Springer, Agee" userId="c70aae34-03cc-4ca4-9dc9-ab0f1f0f7e1f" providerId="ADAL" clId="{0E9CCEE9-C03C-4754-A6BD-FA5793B396ED}" dt="2024-06-02T18:43:24.919" v="12446" actId="20577"/>
          <ac:spMkLst>
            <pc:docMk/>
            <pc:sldMk cId="3914565307" sldId="723"/>
            <ac:spMk id="3" creationId="{AE6A0E23-2C69-46A9-2EF1-7D33AA6459B3}"/>
          </ac:spMkLst>
        </pc:spChg>
      </pc:sldChg>
      <pc:sldChg chg="modSp add mod">
        <pc:chgData name="Springer, Agee" userId="c70aae34-03cc-4ca4-9dc9-ab0f1f0f7e1f" providerId="ADAL" clId="{0E9CCEE9-C03C-4754-A6BD-FA5793B396ED}" dt="2024-06-02T18:43:56.089" v="12463" actId="20577"/>
        <pc:sldMkLst>
          <pc:docMk/>
          <pc:sldMk cId="3923823937" sldId="724"/>
        </pc:sldMkLst>
        <pc:spChg chg="mod">
          <ac:chgData name="Springer, Agee" userId="c70aae34-03cc-4ca4-9dc9-ab0f1f0f7e1f" providerId="ADAL" clId="{0E9CCEE9-C03C-4754-A6BD-FA5793B396ED}" dt="2024-06-02T18:43:49.892" v="12457" actId="20577"/>
          <ac:spMkLst>
            <pc:docMk/>
            <pc:sldMk cId="3923823937" sldId="724"/>
            <ac:spMk id="2" creationId="{FC7943B3-D8ED-6558-12A1-0AB9B3759760}"/>
          </ac:spMkLst>
        </pc:spChg>
        <pc:spChg chg="mod">
          <ac:chgData name="Springer, Agee" userId="c70aae34-03cc-4ca4-9dc9-ab0f1f0f7e1f" providerId="ADAL" clId="{0E9CCEE9-C03C-4754-A6BD-FA5793B396ED}" dt="2024-06-02T18:43:56.089" v="12463" actId="20577"/>
          <ac:spMkLst>
            <pc:docMk/>
            <pc:sldMk cId="3923823937" sldId="724"/>
            <ac:spMk id="3" creationId="{AE6A0E23-2C69-46A9-2EF1-7D33AA6459B3}"/>
          </ac:spMkLst>
        </pc:spChg>
      </pc:sldChg>
      <pc:sldChg chg="modSp new mod">
        <pc:chgData name="Springer, Agee" userId="c70aae34-03cc-4ca4-9dc9-ab0f1f0f7e1f" providerId="ADAL" clId="{0E9CCEE9-C03C-4754-A6BD-FA5793B396ED}" dt="2024-06-03T02:03:29.216" v="15042" actId="20577"/>
        <pc:sldMkLst>
          <pc:docMk/>
          <pc:sldMk cId="3084763849" sldId="725"/>
        </pc:sldMkLst>
        <pc:spChg chg="mod">
          <ac:chgData name="Springer, Agee" userId="c70aae34-03cc-4ca4-9dc9-ab0f1f0f7e1f" providerId="ADAL" clId="{0E9CCEE9-C03C-4754-A6BD-FA5793B396ED}" dt="2024-06-02T18:44:27.722" v="12525" actId="20577"/>
          <ac:spMkLst>
            <pc:docMk/>
            <pc:sldMk cId="3084763849" sldId="725"/>
            <ac:spMk id="2" creationId="{59A51C66-B5CD-46F9-E6B5-D36426D8D204}"/>
          </ac:spMkLst>
        </pc:spChg>
        <pc:spChg chg="mod">
          <ac:chgData name="Springer, Agee" userId="c70aae34-03cc-4ca4-9dc9-ab0f1f0f7e1f" providerId="ADAL" clId="{0E9CCEE9-C03C-4754-A6BD-FA5793B396ED}" dt="2024-06-03T02:03:29.216" v="15042" actId="20577"/>
          <ac:spMkLst>
            <pc:docMk/>
            <pc:sldMk cId="3084763849" sldId="725"/>
            <ac:spMk id="3" creationId="{E2802513-CD22-6FF2-CAC3-9986F190F581}"/>
          </ac:spMkLst>
        </pc:spChg>
      </pc:sldChg>
      <pc:sldChg chg="modSp add del mod">
        <pc:chgData name="Springer, Agee" userId="c70aae34-03cc-4ca4-9dc9-ab0f1f0f7e1f" providerId="ADAL" clId="{0E9CCEE9-C03C-4754-A6BD-FA5793B396ED}" dt="2024-06-02T19:14:28.210" v="13677" actId="47"/>
        <pc:sldMkLst>
          <pc:docMk/>
          <pc:sldMk cId="3236112253" sldId="726"/>
        </pc:sldMkLst>
        <pc:spChg chg="mod">
          <ac:chgData name="Springer, Agee" userId="c70aae34-03cc-4ca4-9dc9-ab0f1f0f7e1f" providerId="ADAL" clId="{0E9CCEE9-C03C-4754-A6BD-FA5793B396ED}" dt="2024-06-02T19:12:44.681" v="13665" actId="20577"/>
          <ac:spMkLst>
            <pc:docMk/>
            <pc:sldMk cId="3236112253" sldId="726"/>
            <ac:spMk id="5" creationId="{04CA3CDF-F8CF-EDC6-644F-FF946271342D}"/>
          </ac:spMkLst>
        </pc:spChg>
        <pc:spChg chg="mod">
          <ac:chgData name="Springer, Agee" userId="c70aae34-03cc-4ca4-9dc9-ab0f1f0f7e1f" providerId="ADAL" clId="{0E9CCEE9-C03C-4754-A6BD-FA5793B396ED}" dt="2024-06-02T19:12:56.061" v="13676" actId="20577"/>
          <ac:spMkLst>
            <pc:docMk/>
            <pc:sldMk cId="3236112253" sldId="726"/>
            <ac:spMk id="6" creationId="{F7ED71E1-1E4D-4C60-FA57-EF6A69D5D4B9}"/>
          </ac:spMkLst>
        </pc:spChg>
      </pc:sldChg>
      <pc:sldChg chg="addSp delSp modSp add mod delAnim modAnim">
        <pc:chgData name="Springer, Agee" userId="c70aae34-03cc-4ca4-9dc9-ab0f1f0f7e1f" providerId="ADAL" clId="{0E9CCEE9-C03C-4754-A6BD-FA5793B396ED}" dt="2024-06-03T02:03:47.094" v="15051" actId="20577"/>
        <pc:sldMkLst>
          <pc:docMk/>
          <pc:sldMk cId="4257927680" sldId="726"/>
        </pc:sldMkLst>
        <pc:spChg chg="mod">
          <ac:chgData name="Springer, Agee" userId="c70aae34-03cc-4ca4-9dc9-ab0f1f0f7e1f" providerId="ADAL" clId="{0E9CCEE9-C03C-4754-A6BD-FA5793B396ED}" dt="2024-06-03T02:03:47.094" v="15051" actId="20577"/>
          <ac:spMkLst>
            <pc:docMk/>
            <pc:sldMk cId="4257927680" sldId="726"/>
            <ac:spMk id="3" creationId="{CC53BEA2-0BFB-B61B-6AD3-5C13402D98B2}"/>
          </ac:spMkLst>
        </pc:spChg>
        <pc:spChg chg="mod">
          <ac:chgData name="Springer, Agee" userId="c70aae34-03cc-4ca4-9dc9-ab0f1f0f7e1f" providerId="ADAL" clId="{0E9CCEE9-C03C-4754-A6BD-FA5793B396ED}" dt="2024-06-02T19:24:59.541" v="13988" actId="207"/>
          <ac:spMkLst>
            <pc:docMk/>
            <pc:sldMk cId="4257927680" sldId="726"/>
            <ac:spMk id="5" creationId="{04CA3CDF-F8CF-EDC6-644F-FF946271342D}"/>
          </ac:spMkLst>
        </pc:spChg>
        <pc:spChg chg="mod">
          <ac:chgData name="Springer, Agee" userId="c70aae34-03cc-4ca4-9dc9-ab0f1f0f7e1f" providerId="ADAL" clId="{0E9CCEE9-C03C-4754-A6BD-FA5793B396ED}" dt="2024-06-02T19:19:37.511" v="13855" actId="20577"/>
          <ac:spMkLst>
            <pc:docMk/>
            <pc:sldMk cId="4257927680" sldId="726"/>
            <ac:spMk id="6" creationId="{F7ED71E1-1E4D-4C60-FA57-EF6A69D5D4B9}"/>
          </ac:spMkLst>
        </pc:spChg>
        <pc:spChg chg="del">
          <ac:chgData name="Springer, Agee" userId="c70aae34-03cc-4ca4-9dc9-ab0f1f0f7e1f" providerId="ADAL" clId="{0E9CCEE9-C03C-4754-A6BD-FA5793B396ED}" dt="2024-06-02T19:27:23.353" v="13995" actId="478"/>
          <ac:spMkLst>
            <pc:docMk/>
            <pc:sldMk cId="4257927680" sldId="726"/>
            <ac:spMk id="25" creationId="{A012484B-0304-8C22-F25C-E7843E6A6FB1}"/>
          </ac:spMkLst>
        </pc:spChg>
        <pc:picChg chg="add mod ord">
          <ac:chgData name="Springer, Agee" userId="c70aae34-03cc-4ca4-9dc9-ab0f1f0f7e1f" providerId="ADAL" clId="{0E9CCEE9-C03C-4754-A6BD-FA5793B396ED}" dt="2024-06-02T19:27:17.541" v="13993" actId="167"/>
          <ac:picMkLst>
            <pc:docMk/>
            <pc:sldMk cId="4257927680" sldId="726"/>
            <ac:picMk id="7" creationId="{FCEA8581-E861-5986-B132-1479DABBA4DE}"/>
          </ac:picMkLst>
        </pc:picChg>
        <pc:picChg chg="del">
          <ac:chgData name="Springer, Agee" userId="c70aae34-03cc-4ca4-9dc9-ab0f1f0f7e1f" providerId="ADAL" clId="{0E9CCEE9-C03C-4754-A6BD-FA5793B396ED}" dt="2024-06-02T19:27:21.169" v="13994" actId="478"/>
          <ac:picMkLst>
            <pc:docMk/>
            <pc:sldMk cId="4257927680" sldId="726"/>
            <ac:picMk id="38" creationId="{DCE410DB-7AC1-9CC9-D13D-ABF37D220BBC}"/>
          </ac:picMkLst>
        </pc:picChg>
      </pc:sldChg>
      <pc:sldChg chg="new del">
        <pc:chgData name="Springer, Agee" userId="c70aae34-03cc-4ca4-9dc9-ab0f1f0f7e1f" providerId="ADAL" clId="{0E9CCEE9-C03C-4754-A6BD-FA5793B396ED}" dt="2024-06-02T19:40:56.078" v="14311" actId="680"/>
        <pc:sldMkLst>
          <pc:docMk/>
          <pc:sldMk cId="3852007496" sldId="72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F750BF31-E9A8-4E88-81E7-44C5092290FC}" type="datetimeFigureOut">
              <a:rPr lang="en-US" smtClean="0"/>
              <a:t>6/2/2024</a:t>
            </a:fld>
            <a:endParaRPr lang="en-US"/>
          </a:p>
        </p:txBody>
      </p:sp>
      <p:sp>
        <p:nvSpPr>
          <p:cNvPr id="4" name="Footer Placeholder 3"/>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462435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18</a:t>
            </a:fld>
            <a:endParaRPr lang="en-US"/>
          </a:p>
        </p:txBody>
      </p:sp>
    </p:spTree>
    <p:extLst>
      <p:ext uri="{BB962C8B-B14F-4D97-AF65-F5344CB8AC3E}">
        <p14:creationId xmlns:p14="http://schemas.microsoft.com/office/powerpoint/2010/main" val="27432203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19</a:t>
            </a:fld>
            <a:endParaRPr lang="en-US"/>
          </a:p>
        </p:txBody>
      </p:sp>
    </p:spTree>
    <p:extLst>
      <p:ext uri="{BB962C8B-B14F-4D97-AF65-F5344CB8AC3E}">
        <p14:creationId xmlns:p14="http://schemas.microsoft.com/office/powerpoint/2010/main" val="1519123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20</a:t>
            </a:fld>
            <a:endParaRPr lang="en-US"/>
          </a:p>
        </p:txBody>
      </p:sp>
    </p:spTree>
    <p:extLst>
      <p:ext uri="{BB962C8B-B14F-4D97-AF65-F5344CB8AC3E}">
        <p14:creationId xmlns:p14="http://schemas.microsoft.com/office/powerpoint/2010/main" val="36565718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21</a:t>
            </a:fld>
            <a:endParaRPr lang="en-US"/>
          </a:p>
        </p:txBody>
      </p:sp>
    </p:spTree>
    <p:extLst>
      <p:ext uri="{BB962C8B-B14F-4D97-AF65-F5344CB8AC3E}">
        <p14:creationId xmlns:p14="http://schemas.microsoft.com/office/powerpoint/2010/main" val="15093524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22</a:t>
            </a:fld>
            <a:endParaRPr lang="en-US"/>
          </a:p>
        </p:txBody>
      </p:sp>
    </p:spTree>
    <p:extLst>
      <p:ext uri="{BB962C8B-B14F-4D97-AF65-F5344CB8AC3E}">
        <p14:creationId xmlns:p14="http://schemas.microsoft.com/office/powerpoint/2010/main" val="4712440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23</a:t>
            </a:fld>
            <a:endParaRPr lang="en-US"/>
          </a:p>
        </p:txBody>
      </p:sp>
    </p:spTree>
    <p:extLst>
      <p:ext uri="{BB962C8B-B14F-4D97-AF65-F5344CB8AC3E}">
        <p14:creationId xmlns:p14="http://schemas.microsoft.com/office/powerpoint/2010/main" val="12402307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24</a:t>
            </a:fld>
            <a:endParaRPr lang="en-US"/>
          </a:p>
        </p:txBody>
      </p:sp>
    </p:spTree>
    <p:extLst>
      <p:ext uri="{BB962C8B-B14F-4D97-AF65-F5344CB8AC3E}">
        <p14:creationId xmlns:p14="http://schemas.microsoft.com/office/powerpoint/2010/main" val="7374063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25</a:t>
            </a:fld>
            <a:endParaRPr lang="en-US"/>
          </a:p>
        </p:txBody>
      </p:sp>
    </p:spTree>
    <p:extLst>
      <p:ext uri="{BB962C8B-B14F-4D97-AF65-F5344CB8AC3E}">
        <p14:creationId xmlns:p14="http://schemas.microsoft.com/office/powerpoint/2010/main" val="2864560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26</a:t>
            </a:fld>
            <a:endParaRPr lang="en-US"/>
          </a:p>
        </p:txBody>
      </p:sp>
    </p:spTree>
    <p:extLst>
      <p:ext uri="{BB962C8B-B14F-4D97-AF65-F5344CB8AC3E}">
        <p14:creationId xmlns:p14="http://schemas.microsoft.com/office/powerpoint/2010/main" val="37552327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27</a:t>
            </a:fld>
            <a:endParaRPr lang="en-US"/>
          </a:p>
        </p:txBody>
      </p:sp>
    </p:spTree>
    <p:extLst>
      <p:ext uri="{BB962C8B-B14F-4D97-AF65-F5344CB8AC3E}">
        <p14:creationId xmlns:p14="http://schemas.microsoft.com/office/powerpoint/2010/main" val="3417757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8726733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28</a:t>
            </a:fld>
            <a:endParaRPr lang="en-US"/>
          </a:p>
        </p:txBody>
      </p:sp>
    </p:spTree>
    <p:extLst>
      <p:ext uri="{BB962C8B-B14F-4D97-AF65-F5344CB8AC3E}">
        <p14:creationId xmlns:p14="http://schemas.microsoft.com/office/powerpoint/2010/main" val="11724266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29</a:t>
            </a:fld>
            <a:endParaRPr lang="en-US"/>
          </a:p>
        </p:txBody>
      </p:sp>
    </p:spTree>
    <p:extLst>
      <p:ext uri="{BB962C8B-B14F-4D97-AF65-F5344CB8AC3E}">
        <p14:creationId xmlns:p14="http://schemas.microsoft.com/office/powerpoint/2010/main" val="13226720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30</a:t>
            </a:fld>
            <a:endParaRPr lang="en-US"/>
          </a:p>
        </p:txBody>
      </p:sp>
    </p:spTree>
    <p:extLst>
      <p:ext uri="{BB962C8B-B14F-4D97-AF65-F5344CB8AC3E}">
        <p14:creationId xmlns:p14="http://schemas.microsoft.com/office/powerpoint/2010/main" val="25553720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31</a:t>
            </a:fld>
            <a:endParaRPr lang="en-US"/>
          </a:p>
        </p:txBody>
      </p:sp>
    </p:spTree>
    <p:extLst>
      <p:ext uri="{BB962C8B-B14F-4D97-AF65-F5344CB8AC3E}">
        <p14:creationId xmlns:p14="http://schemas.microsoft.com/office/powerpoint/2010/main" val="32417311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32</a:t>
            </a:fld>
            <a:endParaRPr lang="en-US"/>
          </a:p>
        </p:txBody>
      </p:sp>
    </p:spTree>
    <p:extLst>
      <p:ext uri="{BB962C8B-B14F-4D97-AF65-F5344CB8AC3E}">
        <p14:creationId xmlns:p14="http://schemas.microsoft.com/office/powerpoint/2010/main" val="42697880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33</a:t>
            </a:fld>
            <a:endParaRPr lang="en-US"/>
          </a:p>
        </p:txBody>
      </p:sp>
    </p:spTree>
    <p:extLst>
      <p:ext uri="{BB962C8B-B14F-4D97-AF65-F5344CB8AC3E}">
        <p14:creationId xmlns:p14="http://schemas.microsoft.com/office/powerpoint/2010/main" val="7007115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34</a:t>
            </a:fld>
            <a:endParaRPr lang="en-US"/>
          </a:p>
        </p:txBody>
      </p:sp>
    </p:spTree>
    <p:extLst>
      <p:ext uri="{BB962C8B-B14F-4D97-AF65-F5344CB8AC3E}">
        <p14:creationId xmlns:p14="http://schemas.microsoft.com/office/powerpoint/2010/main" val="20617441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35</a:t>
            </a:fld>
            <a:endParaRPr lang="en-US"/>
          </a:p>
        </p:txBody>
      </p:sp>
    </p:spTree>
    <p:extLst>
      <p:ext uri="{BB962C8B-B14F-4D97-AF65-F5344CB8AC3E}">
        <p14:creationId xmlns:p14="http://schemas.microsoft.com/office/powerpoint/2010/main" val="30495767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36</a:t>
            </a:fld>
            <a:endParaRPr lang="en-US"/>
          </a:p>
        </p:txBody>
      </p:sp>
    </p:spTree>
    <p:extLst>
      <p:ext uri="{BB962C8B-B14F-4D97-AF65-F5344CB8AC3E}">
        <p14:creationId xmlns:p14="http://schemas.microsoft.com/office/powerpoint/2010/main" val="7745067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37</a:t>
            </a:fld>
            <a:endParaRPr lang="en-US"/>
          </a:p>
        </p:txBody>
      </p:sp>
    </p:spTree>
    <p:extLst>
      <p:ext uri="{BB962C8B-B14F-4D97-AF65-F5344CB8AC3E}">
        <p14:creationId xmlns:p14="http://schemas.microsoft.com/office/powerpoint/2010/main" val="1985386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3988991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38</a:t>
            </a:fld>
            <a:endParaRPr lang="en-US"/>
          </a:p>
        </p:txBody>
      </p:sp>
    </p:spTree>
    <p:extLst>
      <p:ext uri="{BB962C8B-B14F-4D97-AF65-F5344CB8AC3E}">
        <p14:creationId xmlns:p14="http://schemas.microsoft.com/office/powerpoint/2010/main" val="32851526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39</a:t>
            </a:fld>
            <a:endParaRPr lang="en-US"/>
          </a:p>
        </p:txBody>
      </p:sp>
    </p:spTree>
    <p:extLst>
      <p:ext uri="{BB962C8B-B14F-4D97-AF65-F5344CB8AC3E}">
        <p14:creationId xmlns:p14="http://schemas.microsoft.com/office/powerpoint/2010/main" val="2096254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483567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396089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867317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1184682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3391281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3689242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FF48671-73D4-A8B4-B73D-773427B40011}"/>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5BAC8498-C400-3675-A8B1-3E1519AB81C3}"/>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accent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648198"/>
            <a:ext cx="11379200" cy="1447802"/>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accent1"/>
                </a:solidFill>
              </a:defRPr>
            </a:lvl2pPr>
            <a:lvl3pPr>
              <a:defRPr sz="1200">
                <a:solidFill>
                  <a:schemeClr val="accent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A157481-F789-46DE-2E72-928DE502142B}"/>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79382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1">
                <a:solidFill>
                  <a:schemeClr val="tx1"/>
                </a:solidFill>
              </a:defRPr>
            </a:lvl2pPr>
            <a:lvl3pPr>
              <a:defRPr sz="1400" b="1">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A26476B1-2B93-3388-ACFC-33AE1AE583DA}"/>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F463BB2B-CBD9-709B-A906-D89DFB66823B}"/>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accent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2F177308-3907-6CA9-7CB5-C0735CA9F2E4}"/>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4E75F68D-3D9A-6D91-3F0D-447EAB2D4871}"/>
              </a:ext>
            </a:extLst>
          </p:cNvPr>
          <p:cNvSpPr>
            <a:spLocks noGrp="1"/>
          </p:cNvSpPr>
          <p:nvPr>
            <p:ph idx="10"/>
          </p:nvPr>
        </p:nvSpPr>
        <p:spPr>
          <a:xfrm>
            <a:off x="7823200" y="762000"/>
            <a:ext cx="3962400" cy="5334000"/>
          </a:xfrm>
          <a:prstGeom prst="rect">
            <a:avLst/>
          </a:prstGeom>
          <a:solidFill>
            <a:schemeClr val="accent1">
              <a:lumMod val="20000"/>
              <a:lumOff val="80000"/>
            </a:schemeClr>
          </a:solidFill>
          <a:ln w="15875" cap="rnd">
            <a:solidFill>
              <a:srgbClr val="00AEC7">
                <a:alpha val="62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605768" y="1066801"/>
            <a:ext cx="11179833"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2"/>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605768" y="3574375"/>
            <a:ext cx="11179833"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F102CE92-D29A-FB05-C2BE-5719859D9A95}"/>
              </a:ext>
            </a:extLst>
          </p:cNvPr>
          <p:cNvSpPr>
            <a:spLocks noGrp="1"/>
          </p:cNvSpPr>
          <p:nvPr>
            <p:ph sz="half" idx="11"/>
          </p:nvPr>
        </p:nvSpPr>
        <p:spPr>
          <a:xfrm>
            <a:off x="61722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8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4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8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8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10" name="Content Placeholder 4">
            <a:extLst>
              <a:ext uri="{FF2B5EF4-FFF2-40B4-BE49-F238E27FC236}">
                <a16:creationId xmlns:a16="http://schemas.microsoft.com/office/drawing/2014/main" id="{1C3F1F4B-3D53-13EB-F7A7-FBE1490E5A12}"/>
              </a:ext>
            </a:extLst>
          </p:cNvPr>
          <p:cNvSpPr>
            <a:spLocks noGrp="1"/>
          </p:cNvSpPr>
          <p:nvPr>
            <p:ph sz="half" idx="1"/>
          </p:nvPr>
        </p:nvSpPr>
        <p:spPr>
          <a:xfrm>
            <a:off x="4064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8969C8AB-1BCA-24D0-736D-93C929E8286C}"/>
              </a:ext>
            </a:extLst>
          </p:cNvPr>
          <p:cNvSpPr>
            <a:spLocks noGrp="1"/>
          </p:cNvSpPr>
          <p:nvPr>
            <p:ph sz="half" idx="11"/>
          </p:nvPr>
        </p:nvSpPr>
        <p:spPr>
          <a:xfrm>
            <a:off x="43561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5" name="Content Placeholder 4">
            <a:extLst>
              <a:ext uri="{FF2B5EF4-FFF2-40B4-BE49-F238E27FC236}">
                <a16:creationId xmlns:a16="http://schemas.microsoft.com/office/drawing/2014/main" id="{4C6A27E7-4D0F-AFA6-D74E-7A37DB1ACC12}"/>
              </a:ext>
            </a:extLst>
          </p:cNvPr>
          <p:cNvSpPr>
            <a:spLocks noGrp="1"/>
          </p:cNvSpPr>
          <p:nvPr>
            <p:ph sz="half" idx="12"/>
          </p:nvPr>
        </p:nvSpPr>
        <p:spPr>
          <a:xfrm>
            <a:off x="83058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rgbClr val="5B6770"/>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48AD6824-F45A-D13D-1EAE-FA0E64F58C0B}"/>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30"/>
            <a:ext cx="98552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5391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BEFE0F2B-895A-01C4-906F-ECEF63E9CCB2}"/>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BFF6F-8B1A-4BD3-028C-BDD34EB7AAE1}"/>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54021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FA728217-1A70-D6DE-1FDC-B59387B1000D}"/>
              </a:ext>
            </a:extLst>
          </p:cNvPr>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913838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7E0C2C-4698-AD1C-B4E7-5F039AA4F8AE}"/>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1BD709F-0A3C-01D5-E62E-0200648A535E}"/>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887A0C9-D189-074D-476B-96F8FE8F645C}"/>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D3851130-8033-E431-8B4B-475C34C974E4}"/>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accent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24A29F4E-D3DA-485F-FAE9-8A2D54E68006}"/>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7467599" y="1324770"/>
            <a:ext cx="3792747" cy="5076029"/>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9753DC60-7E75-C50D-B745-FE778EE09310}"/>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4826717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13D0552-3BBB-9B28-D5AD-A56A7F9DDE34}"/>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140D994-9CB8-091A-F135-4C63DD6A2180}"/>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3B8AF75-82AB-2468-225C-1D6809B35E4F}"/>
              </a:ext>
            </a:extLst>
          </p:cNvPr>
          <p:cNvSpPr>
            <a:spLocks noGrp="1"/>
          </p:cNvSpPr>
          <p:nvPr>
            <p:ph idx="10"/>
          </p:nvPr>
        </p:nvSpPr>
        <p:spPr>
          <a:xfrm>
            <a:off x="7467599" y="1324770"/>
            <a:ext cx="3792747" cy="5076029"/>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7A7F2099-8AF9-FE6A-AA32-8BF83025E574}"/>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828800" y="1524000"/>
            <a:ext cx="9431547" cy="2388346"/>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marL="914400" indent="0">
              <a:buNone/>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828800" y="4191000"/>
            <a:ext cx="9431547" cy="2211888"/>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3DC78C45-6E98-98A0-B9AA-6958474BB2B9}"/>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4CAFB0F2-A816-28BC-EE48-E4D1FB1A23DB}"/>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descr="xdgdfgdfg">
            <a:extLst>
              <a:ext uri="{FF2B5EF4-FFF2-40B4-BE49-F238E27FC236}">
                <a16:creationId xmlns:a16="http://schemas.microsoft.com/office/drawing/2014/main" id="{598BF201-9067-3A1D-911D-FB3EA47FFC02}"/>
              </a:ext>
              <a:ext uri="{C183D7F6-B498-43B3-948B-1728B52AA6E4}">
                <adec:decorative xmlns:adec="http://schemas.microsoft.com/office/drawing/2017/decorative" val="0"/>
              </a:ext>
            </a:extLst>
          </p:cNvPr>
          <p:cNvSpPr>
            <a:spLocks noGrp="1"/>
          </p:cNvSpPr>
          <p:nvPr>
            <p:ph idx="12"/>
          </p:nvPr>
        </p:nvSpPr>
        <p:spPr>
          <a:xfrm>
            <a:off x="406400" y="1058219"/>
            <a:ext cx="11377706"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E13BC7D2-FAD9-20EE-F85E-A8C0876CD499}"/>
              </a:ext>
            </a:extLst>
          </p:cNvPr>
          <p:cNvSpPr>
            <a:spLocks noGrp="1"/>
          </p:cNvSpPr>
          <p:nvPr>
            <p:ph idx="13"/>
          </p:nvPr>
        </p:nvSpPr>
        <p:spPr>
          <a:xfrm>
            <a:off x="406400" y="3524730"/>
            <a:ext cx="11377706"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15897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600" b="0">
                <a:solidFill>
                  <a:schemeClr val="tx1"/>
                </a:solidFill>
              </a:defRPr>
            </a:lvl1pPr>
            <a:lvl2pPr>
              <a:defRPr sz="2400">
                <a:solidFill>
                  <a:srgbClr val="5B6770"/>
                </a:solidFill>
              </a:defRPr>
            </a:lvl2pPr>
            <a:lvl3pPr>
              <a:defRPr sz="2000">
                <a:solidFill>
                  <a:srgbClr val="5B6770"/>
                </a:solidFill>
              </a:defRPr>
            </a:lvl3pPr>
            <a:lvl4pPr>
              <a:defRPr sz="1800">
                <a:solidFill>
                  <a:srgbClr val="5B6770"/>
                </a:solidFill>
              </a:defRPr>
            </a:lvl4pPr>
            <a:lvl5pPr>
              <a:defRPr sz="16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tx1"/>
                </a:solidFill>
              </a:defRPr>
            </a:lvl1pPr>
            <a:lvl2pPr algn="l">
              <a:defRPr sz="2000">
                <a:solidFill>
                  <a:schemeClr val="tx2"/>
                </a:solidFill>
              </a:defRPr>
            </a:lvl2pPr>
            <a:lvl3pPr algn="l">
              <a:defRPr sz="1800">
                <a:solidFill>
                  <a:schemeClr val="tx2"/>
                </a:solidFill>
              </a:defRPr>
            </a:lvl3pPr>
            <a:lvl4pPr algn="l">
              <a:defRPr sz="1600">
                <a:solidFill>
                  <a:schemeClr val="tx2"/>
                </a:solidFill>
              </a:defRPr>
            </a:lvl4pPr>
            <a:lvl5pPr algn="l">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55BA22F1-2EF4-FAB1-48BA-4636D4B7C154}"/>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accent1"/>
                </a:solidFill>
              </a:defRPr>
            </a:lvl1pPr>
            <a:lvl2pPr algn="l">
              <a:defRPr sz="1800">
                <a:solidFill>
                  <a:schemeClr val="tx2"/>
                </a:solidFill>
              </a:defRPr>
            </a:lvl2pPr>
            <a:lvl3pPr algn="l">
              <a:defRPr sz="1600">
                <a:solidFill>
                  <a:schemeClr val="tx2"/>
                </a:solidFill>
              </a:defRPr>
            </a:lvl3pPr>
            <a:lvl4pPr algn="l">
              <a:defRPr sz="1400">
                <a:solidFill>
                  <a:schemeClr val="tx2"/>
                </a:solidFill>
              </a:defRPr>
            </a:lvl4pPr>
            <a:lvl5pPr algn="l">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a:extLst>
              <a:ext uri="{FF2B5EF4-FFF2-40B4-BE49-F238E27FC236}">
                <a16:creationId xmlns:a16="http://schemas.microsoft.com/office/drawing/2014/main" id="{76AA29EA-E088-D81E-2199-D3C6680B1D35}"/>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2831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3.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heme" Target="../theme/theme3.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E6EBF0"/>
          </a:solidFill>
          <a:ln>
            <a:noFill/>
          </a:ln>
          <a:effectLst>
            <a:outerShdw blurRad="50800" dist="38100" dir="108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 name="Picture 1">
            <a:extLst>
              <a:ext uri="{FF2B5EF4-FFF2-40B4-BE49-F238E27FC236}">
                <a16:creationId xmlns:a16="http://schemas.microsoft.com/office/drawing/2014/main" id="{B847D438-DAAD-88D4-D035-DFBF79CDE65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2495274"/>
            <a:ext cx="3989513" cy="1543326"/>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403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a:cxnSpLocks/>
          </p:cNvCxnSpPr>
          <p:nvPr userDrawn="1"/>
        </p:nvCxnSpPr>
        <p:spPr>
          <a:xfrm>
            <a:off x="101600" y="6477000"/>
            <a:ext cx="6604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133600" y="6477006"/>
            <a:ext cx="9936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2" y="6553200"/>
            <a:ext cx="1196753"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3" name="Picture 2">
            <a:extLst>
              <a:ext uri="{FF2B5EF4-FFF2-40B4-BE49-F238E27FC236}">
                <a16:creationId xmlns:a16="http://schemas.microsoft.com/office/drawing/2014/main" id="{C0578DE2-3155-2E8B-BE55-260C3ABC19B3}"/>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72042" y="6217199"/>
            <a:ext cx="1196754" cy="462959"/>
          </a:xfrm>
          <a:prstGeom prst="rect">
            <a:avLst/>
          </a:prstGeom>
        </p:spPr>
      </p:pic>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56" r:id="rId4"/>
    <p:sldLayoutId id="2147483738" r:id="rId5"/>
    <p:sldLayoutId id="2147483713" r:id="rId6"/>
    <p:sldLayoutId id="2147483714" r:id="rId7"/>
    <p:sldLayoutId id="2147483715" r:id="rId8"/>
    <p:sldLayoutId id="2147483716" r:id="rId9"/>
    <p:sldLayoutId id="2147483755" r:id="rId10"/>
    <p:sldLayoutId id="2147483717" r:id="rId11"/>
    <p:sldLayoutId id="2147483718" r:id="rId12"/>
    <p:sldLayoutId id="2147483719" r:id="rId13"/>
    <p:sldLayoutId id="2147483720" r:id="rId14"/>
    <p:sldLayoutId id="2147483666" r:id="rId15"/>
    <p:sldLayoutId id="2147483737" r:id="rId16"/>
    <p:sldLayoutId id="2147483722"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a:cxnSpLocks/>
          </p:cNvCxnSpPr>
          <p:nvPr userDrawn="1"/>
        </p:nvCxnSpPr>
        <p:spPr>
          <a:xfrm>
            <a:off x="779284" y="6"/>
            <a:ext cx="0" cy="5181594"/>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userDrawn="1"/>
        </p:nvCxnSpPr>
        <p:spPr>
          <a:xfrm>
            <a:off x="779283" y="5943600"/>
            <a:ext cx="0" cy="5334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2F1F6BF0-F215-0BB8-0DD1-9AE4EAB7CBB3}"/>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94035" y="5382386"/>
            <a:ext cx="1253765" cy="485014"/>
          </a:xfrm>
          <a:prstGeom prst="rect">
            <a:avLst/>
          </a:prstGeom>
        </p:spPr>
      </p:pic>
      <p:sp>
        <p:nvSpPr>
          <p:cNvPr id="3" name="Rectangle 2">
            <a:extLst>
              <a:ext uri="{FF2B5EF4-FFF2-40B4-BE49-F238E27FC236}">
                <a16:creationId xmlns:a16="http://schemas.microsoft.com/office/drawing/2014/main" id="{6D4B1C1C-078C-2929-E80C-E9FD3CD5E13C}"/>
              </a:ext>
            </a:extLst>
          </p:cNvPr>
          <p:cNvSpPr/>
          <p:nvPr userDrawn="1"/>
        </p:nvSpPr>
        <p:spPr>
          <a:xfrm>
            <a:off x="11582403"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4" name="Rectangle 3">
            <a:extLst>
              <a:ext uri="{FF2B5EF4-FFF2-40B4-BE49-F238E27FC236}">
                <a16:creationId xmlns:a16="http://schemas.microsoft.com/office/drawing/2014/main" id="{FB1BDDC1-0755-B4BC-7747-8F4BB71F1537}"/>
              </a:ext>
            </a:extLst>
          </p:cNvPr>
          <p:cNvSpPr/>
          <p:nvPr userDrawn="1"/>
        </p:nvSpPr>
        <p:spPr>
          <a:xfrm>
            <a:off x="12067631"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a:extLst>
              <a:ext uri="{FF2B5EF4-FFF2-40B4-BE49-F238E27FC236}">
                <a16:creationId xmlns:a16="http://schemas.microsoft.com/office/drawing/2014/main" id="{AA1D54FA-D0D6-2477-1453-CECA5918A466}"/>
              </a:ext>
            </a:extLst>
          </p:cNvPr>
          <p:cNvCxnSpPr>
            <a:cxnSpLocks/>
          </p:cNvCxnSpPr>
          <p:nvPr userDrawn="1"/>
        </p:nvCxnSpPr>
        <p:spPr>
          <a:xfrm>
            <a:off x="779283" y="6477005"/>
            <a:ext cx="1132127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9A5F104-168E-9F30-6E64-8C058D081197}"/>
              </a:ext>
            </a:extLst>
          </p:cNvPr>
          <p:cNvSpPr txBox="1"/>
          <p:nvPr userDrawn="1"/>
        </p:nvSpPr>
        <p:spPr>
          <a:xfrm>
            <a:off x="685800" y="6553200"/>
            <a:ext cx="935921" cy="246221"/>
          </a:xfrm>
          <a:prstGeom prst="rect">
            <a:avLst/>
          </a:prstGeom>
          <a:noFill/>
        </p:spPr>
        <p:txBody>
          <a:bodyPr wrap="square" rtlCol="0">
            <a:spAutoFit/>
          </a:bodyPr>
          <a:lstStyle/>
          <a:p>
            <a:r>
              <a:rPr lang="en-US" sz="1000" b="1">
                <a:solidFill>
                  <a:srgbClr val="5B6770"/>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52" r:id="rId3"/>
    <p:sldLayoutId id="2147483742" r:id="rId4"/>
    <p:sldLayoutId id="2147483743" r:id="rId5"/>
    <p:sldLayoutId id="2147483744" r:id="rId6"/>
    <p:sldLayoutId id="2147483745" r:id="rId7"/>
    <p:sldLayoutId id="2147483748" r:id="rId8"/>
    <p:sldLayoutId id="2147483750" r:id="rId9"/>
    <p:sldLayoutId id="2147483751"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5317957" y="2826561"/>
            <a:ext cx="6561292" cy="3600986"/>
          </a:xfrm>
          <a:prstGeom prst="rect">
            <a:avLst/>
          </a:prstGeom>
          <a:noFill/>
        </p:spPr>
        <p:txBody>
          <a:bodyPr wrap="square" rtlCol="0">
            <a:spAutoFit/>
          </a:bodyPr>
          <a:lstStyle/>
          <a:p>
            <a:r>
              <a:rPr lang="en-US" sz="2400" b="1" dirty="0"/>
              <a:t>NPRR1234 and PGRR115 – Overview and Key Concepts</a:t>
            </a:r>
          </a:p>
          <a:p>
            <a:endParaRPr lang="en-US" dirty="0"/>
          </a:p>
          <a:p>
            <a:r>
              <a:rPr lang="en-US" i="1" dirty="0"/>
              <a:t>Agee Springer</a:t>
            </a:r>
          </a:p>
          <a:p>
            <a:r>
              <a:rPr lang="en-US" dirty="0"/>
              <a:t>Sr. Manager, Grid Interconnections</a:t>
            </a:r>
          </a:p>
          <a:p>
            <a:endParaRPr lang="en-US" dirty="0"/>
          </a:p>
          <a:p>
            <a:endParaRPr lang="en-US" dirty="0"/>
          </a:p>
          <a:p>
            <a:endParaRPr lang="en-US" dirty="0"/>
          </a:p>
          <a:p>
            <a:endParaRPr lang="en-US" dirty="0"/>
          </a:p>
          <a:p>
            <a:r>
              <a:rPr lang="en-US" dirty="0"/>
              <a:t>LFLTF</a:t>
            </a:r>
          </a:p>
          <a:p>
            <a:endParaRPr lang="en-US" dirty="0"/>
          </a:p>
          <a:p>
            <a:r>
              <a:rPr lang="en-US" dirty="0"/>
              <a:t>June 3, 2024</a:t>
            </a:r>
          </a:p>
        </p:txBody>
      </p:sp>
    </p:spTree>
    <p:extLst>
      <p:ext uri="{BB962C8B-B14F-4D97-AF65-F5344CB8AC3E}">
        <p14:creationId xmlns:p14="http://schemas.microsoft.com/office/powerpoint/2010/main" val="32156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CEA8581-E861-5986-B132-1479DABBA4DE}"/>
              </a:ext>
            </a:extLst>
          </p:cNvPr>
          <p:cNvPicPr>
            <a:picLocks noChangeAspect="1"/>
          </p:cNvPicPr>
          <p:nvPr/>
        </p:nvPicPr>
        <p:blipFill>
          <a:blip r:embed="rId3"/>
          <a:stretch>
            <a:fillRect/>
          </a:stretch>
        </p:blipFill>
        <p:spPr>
          <a:xfrm>
            <a:off x="406400" y="3429000"/>
            <a:ext cx="6048721" cy="2838273"/>
          </a:xfrm>
          <a:prstGeom prst="rect">
            <a:avLst/>
          </a:prstGeom>
        </p:spPr>
      </p:pic>
      <p:sp>
        <p:nvSpPr>
          <p:cNvPr id="2" name="Title 1">
            <a:extLst>
              <a:ext uri="{FF2B5EF4-FFF2-40B4-BE49-F238E27FC236}">
                <a16:creationId xmlns:a16="http://schemas.microsoft.com/office/drawing/2014/main" id="{6564F1D7-AD54-68B8-FECD-DDC6C245D42C}"/>
              </a:ext>
            </a:extLst>
          </p:cNvPr>
          <p:cNvSpPr>
            <a:spLocks noGrp="1"/>
          </p:cNvSpPr>
          <p:nvPr>
            <p:ph type="title"/>
          </p:nvPr>
        </p:nvSpPr>
        <p:spPr/>
        <p:txBody>
          <a:bodyPr/>
          <a:lstStyle/>
          <a:p>
            <a:r>
              <a:rPr lang="en-US" dirty="0"/>
              <a:t>Modeling of Loads 25 MW or Greater – Conceptual Examples</a:t>
            </a:r>
          </a:p>
        </p:txBody>
      </p:sp>
      <p:sp>
        <p:nvSpPr>
          <p:cNvPr id="3" name="Content Placeholder 2">
            <a:extLst>
              <a:ext uri="{FF2B5EF4-FFF2-40B4-BE49-F238E27FC236}">
                <a16:creationId xmlns:a16="http://schemas.microsoft.com/office/drawing/2014/main" id="{CC53BEA2-0BFB-B61B-6AD3-5C13402D98B2}"/>
              </a:ext>
            </a:extLst>
          </p:cNvPr>
          <p:cNvSpPr>
            <a:spLocks noGrp="1"/>
          </p:cNvSpPr>
          <p:nvPr>
            <p:ph idx="1"/>
          </p:nvPr>
        </p:nvSpPr>
        <p:spPr>
          <a:xfrm>
            <a:off x="6327634" y="3000922"/>
            <a:ext cx="5457966" cy="3745345"/>
          </a:xfrm>
        </p:spPr>
        <p:txBody>
          <a:bodyPr>
            <a:normAutofit/>
          </a:bodyPr>
          <a:lstStyle/>
          <a:p>
            <a:pPr marL="0" indent="0">
              <a:buNone/>
            </a:pPr>
            <a:r>
              <a:rPr lang="en-US" sz="1800" b="1" dirty="0">
                <a:solidFill>
                  <a:srgbClr val="26D07C"/>
                </a:solidFill>
              </a:rPr>
              <a:t>RE Actions</a:t>
            </a:r>
          </a:p>
          <a:p>
            <a:r>
              <a:rPr lang="en-US" sz="1600" dirty="0"/>
              <a:t>No loads need to be identified as associated with a 25 MW or greater facility in the Resource Registration data. Even though the total load behind the POI exceeds 25 MW, the non-aux load peak Demand is less than 25 MW.</a:t>
            </a:r>
          </a:p>
        </p:txBody>
      </p:sp>
      <p:sp>
        <p:nvSpPr>
          <p:cNvPr id="4" name="Slide Number Placeholder 3">
            <a:extLst>
              <a:ext uri="{FF2B5EF4-FFF2-40B4-BE49-F238E27FC236}">
                <a16:creationId xmlns:a16="http://schemas.microsoft.com/office/drawing/2014/main" id="{D8234FB2-8A82-FE7F-00AF-7D290A42387E}"/>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5" name="Rectangle: Rounded Corners 4">
            <a:extLst>
              <a:ext uri="{FF2B5EF4-FFF2-40B4-BE49-F238E27FC236}">
                <a16:creationId xmlns:a16="http://schemas.microsoft.com/office/drawing/2014/main" id="{04CA3CDF-F8CF-EDC6-644F-FF946271342D}"/>
              </a:ext>
            </a:extLst>
          </p:cNvPr>
          <p:cNvSpPr/>
          <p:nvPr/>
        </p:nvSpPr>
        <p:spPr>
          <a:xfrm>
            <a:off x="406400" y="842837"/>
            <a:ext cx="11379200" cy="2158085"/>
          </a:xfrm>
          <a:prstGeom prst="roundRect">
            <a:avLst/>
          </a:prstGeom>
          <a:solidFill>
            <a:srgbClr val="26D0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Example 5</a:t>
            </a:r>
          </a:p>
          <a:p>
            <a:endParaRPr lang="en-US" sz="1600" b="1" dirty="0"/>
          </a:p>
          <a:p>
            <a:endParaRPr lang="en-US" sz="2800" b="1" dirty="0"/>
          </a:p>
          <a:p>
            <a:endParaRPr lang="en-US" sz="2800" b="1" dirty="0"/>
          </a:p>
          <a:p>
            <a:endParaRPr lang="en-US" sz="2800" b="1" dirty="0"/>
          </a:p>
        </p:txBody>
      </p:sp>
      <p:sp>
        <p:nvSpPr>
          <p:cNvPr id="6" name="TextBox 5">
            <a:extLst>
              <a:ext uri="{FF2B5EF4-FFF2-40B4-BE49-F238E27FC236}">
                <a16:creationId xmlns:a16="http://schemas.microsoft.com/office/drawing/2014/main" id="{F7ED71E1-1E4D-4C60-FA57-EF6A69D5D4B9}"/>
              </a:ext>
            </a:extLst>
          </p:cNvPr>
          <p:cNvSpPr txBox="1"/>
          <p:nvPr/>
        </p:nvSpPr>
        <p:spPr>
          <a:xfrm>
            <a:off x="2531444" y="924322"/>
            <a:ext cx="9066998" cy="2031325"/>
          </a:xfrm>
          <a:prstGeom prst="rect">
            <a:avLst/>
          </a:prstGeom>
          <a:noFill/>
        </p:spPr>
        <p:txBody>
          <a:bodyPr wrap="square" rtlCol="0">
            <a:spAutoFit/>
          </a:bodyPr>
          <a:lstStyle/>
          <a:p>
            <a:r>
              <a:rPr lang="en-US" dirty="0">
                <a:solidFill>
                  <a:schemeClr val="bg1"/>
                </a:solidFill>
              </a:rPr>
              <a:t>A single customer and/or site with a historical peak Demand of 22 MW located with a Generation Resource served from multiple load points in the Network Operations Model.</a:t>
            </a:r>
          </a:p>
          <a:p>
            <a:endParaRPr lang="en-US" dirty="0">
              <a:solidFill>
                <a:schemeClr val="bg1"/>
              </a:solidFill>
            </a:endParaRPr>
          </a:p>
          <a:p>
            <a:r>
              <a:rPr lang="en-US" dirty="0">
                <a:solidFill>
                  <a:schemeClr val="bg1"/>
                </a:solidFill>
              </a:rPr>
              <a:t>In this example, the same Load_1 and Load_2 from the previous example are served behind the meter of a Generation Resource. The total peak Demand of these two load points is 22 MW. The generator also has 5 MW of Aux load.</a:t>
            </a:r>
          </a:p>
        </p:txBody>
      </p:sp>
    </p:spTree>
    <p:extLst>
      <p:ext uri="{BB962C8B-B14F-4D97-AF65-F5344CB8AC3E}">
        <p14:creationId xmlns:p14="http://schemas.microsoft.com/office/powerpoint/2010/main" val="4257927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a:extLst>
              <a:ext uri="{FF2B5EF4-FFF2-40B4-BE49-F238E27FC236}">
                <a16:creationId xmlns:a16="http://schemas.microsoft.com/office/drawing/2014/main" id="{8ACFAFBD-001D-8805-65DA-A4C8A3A05432}"/>
              </a:ext>
            </a:extLst>
          </p:cNvPr>
          <p:cNvPicPr>
            <a:picLocks noChangeAspect="1"/>
          </p:cNvPicPr>
          <p:nvPr/>
        </p:nvPicPr>
        <p:blipFill>
          <a:blip r:embed="rId3"/>
          <a:stretch>
            <a:fillRect/>
          </a:stretch>
        </p:blipFill>
        <p:spPr>
          <a:xfrm>
            <a:off x="406400" y="3429000"/>
            <a:ext cx="6048721" cy="2611216"/>
          </a:xfrm>
          <a:prstGeom prst="rect">
            <a:avLst/>
          </a:prstGeom>
        </p:spPr>
      </p:pic>
      <p:sp>
        <p:nvSpPr>
          <p:cNvPr id="2" name="Title 1">
            <a:extLst>
              <a:ext uri="{FF2B5EF4-FFF2-40B4-BE49-F238E27FC236}">
                <a16:creationId xmlns:a16="http://schemas.microsoft.com/office/drawing/2014/main" id="{6564F1D7-AD54-68B8-FECD-DDC6C245D42C}"/>
              </a:ext>
            </a:extLst>
          </p:cNvPr>
          <p:cNvSpPr>
            <a:spLocks noGrp="1"/>
          </p:cNvSpPr>
          <p:nvPr>
            <p:ph type="title"/>
          </p:nvPr>
        </p:nvSpPr>
        <p:spPr/>
        <p:txBody>
          <a:bodyPr/>
          <a:lstStyle/>
          <a:p>
            <a:r>
              <a:rPr lang="en-US" dirty="0"/>
              <a:t>Modeling of Loads 25 MW or Greater – Conceptual Examples</a:t>
            </a:r>
          </a:p>
        </p:txBody>
      </p:sp>
      <p:sp>
        <p:nvSpPr>
          <p:cNvPr id="3" name="Content Placeholder 2">
            <a:extLst>
              <a:ext uri="{FF2B5EF4-FFF2-40B4-BE49-F238E27FC236}">
                <a16:creationId xmlns:a16="http://schemas.microsoft.com/office/drawing/2014/main" id="{CC53BEA2-0BFB-B61B-6AD3-5C13402D98B2}"/>
              </a:ext>
            </a:extLst>
          </p:cNvPr>
          <p:cNvSpPr>
            <a:spLocks noGrp="1"/>
          </p:cNvSpPr>
          <p:nvPr>
            <p:ph idx="1"/>
          </p:nvPr>
        </p:nvSpPr>
        <p:spPr>
          <a:xfrm>
            <a:off x="6327634" y="3000922"/>
            <a:ext cx="5457966" cy="3745345"/>
          </a:xfrm>
        </p:spPr>
        <p:txBody>
          <a:bodyPr>
            <a:normAutofit fontScale="62500" lnSpcReduction="20000"/>
          </a:bodyPr>
          <a:lstStyle/>
          <a:p>
            <a:pPr marL="0" indent="0">
              <a:buNone/>
            </a:pPr>
            <a:r>
              <a:rPr lang="en-US" sz="2900" b="1" dirty="0">
                <a:solidFill>
                  <a:srgbClr val="890C58"/>
                </a:solidFill>
              </a:rPr>
              <a:t>TSP Actions</a:t>
            </a:r>
          </a:p>
          <a:p>
            <a:r>
              <a:rPr lang="en-US" dirty="0"/>
              <a:t>Identify Load_1 as associated with a 25 MW or greater facility in the ERCOT Network Operations Model.</a:t>
            </a:r>
          </a:p>
          <a:p>
            <a:endParaRPr lang="en-US" dirty="0"/>
          </a:p>
          <a:p>
            <a:r>
              <a:rPr lang="en-US" dirty="0"/>
              <a:t>Identify the primary end use category of the largest customer behind Load_1 from a pre-defined list.</a:t>
            </a:r>
          </a:p>
          <a:p>
            <a:endParaRPr lang="en-US" dirty="0"/>
          </a:p>
          <a:p>
            <a:r>
              <a:rPr lang="en-US" dirty="0"/>
              <a:t>Load_2 does not need to be identified since it is less than 25 MW.</a:t>
            </a:r>
          </a:p>
          <a:p>
            <a:endParaRPr lang="en-US" dirty="0"/>
          </a:p>
          <a:p>
            <a:r>
              <a:rPr lang="en-US" dirty="0"/>
              <a:t>Load_3 does not need to be identified because it is composed of many customers and facilities.</a:t>
            </a:r>
          </a:p>
        </p:txBody>
      </p:sp>
      <p:sp>
        <p:nvSpPr>
          <p:cNvPr id="4" name="Slide Number Placeholder 3">
            <a:extLst>
              <a:ext uri="{FF2B5EF4-FFF2-40B4-BE49-F238E27FC236}">
                <a16:creationId xmlns:a16="http://schemas.microsoft.com/office/drawing/2014/main" id="{D8234FB2-8A82-FE7F-00AF-7D290A42387E}"/>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5" name="Rectangle: Rounded Corners 4">
            <a:extLst>
              <a:ext uri="{FF2B5EF4-FFF2-40B4-BE49-F238E27FC236}">
                <a16:creationId xmlns:a16="http://schemas.microsoft.com/office/drawing/2014/main" id="{04CA3CDF-F8CF-EDC6-644F-FF946271342D}"/>
              </a:ext>
            </a:extLst>
          </p:cNvPr>
          <p:cNvSpPr/>
          <p:nvPr/>
        </p:nvSpPr>
        <p:spPr>
          <a:xfrm>
            <a:off x="406400" y="842837"/>
            <a:ext cx="11379200" cy="2158085"/>
          </a:xfrm>
          <a:prstGeom prst="roundRect">
            <a:avLst/>
          </a:prstGeom>
          <a:solidFill>
            <a:srgbClr val="890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Example 6</a:t>
            </a:r>
          </a:p>
          <a:p>
            <a:endParaRPr lang="en-US" sz="1600" b="1" dirty="0"/>
          </a:p>
          <a:p>
            <a:endParaRPr lang="en-US" sz="2800" b="1" dirty="0"/>
          </a:p>
          <a:p>
            <a:endParaRPr lang="en-US" sz="2800" b="1" dirty="0"/>
          </a:p>
          <a:p>
            <a:endParaRPr lang="en-US" sz="2800" b="1" dirty="0"/>
          </a:p>
        </p:txBody>
      </p:sp>
      <p:sp>
        <p:nvSpPr>
          <p:cNvPr id="6" name="TextBox 5">
            <a:extLst>
              <a:ext uri="{FF2B5EF4-FFF2-40B4-BE49-F238E27FC236}">
                <a16:creationId xmlns:a16="http://schemas.microsoft.com/office/drawing/2014/main" id="{F7ED71E1-1E4D-4C60-FA57-EF6A69D5D4B9}"/>
              </a:ext>
            </a:extLst>
          </p:cNvPr>
          <p:cNvSpPr txBox="1"/>
          <p:nvPr/>
        </p:nvSpPr>
        <p:spPr>
          <a:xfrm>
            <a:off x="2531444" y="924322"/>
            <a:ext cx="9066998" cy="2031325"/>
          </a:xfrm>
          <a:prstGeom prst="rect">
            <a:avLst/>
          </a:prstGeom>
          <a:noFill/>
        </p:spPr>
        <p:txBody>
          <a:bodyPr wrap="square" rtlCol="0">
            <a:spAutoFit/>
          </a:bodyPr>
          <a:lstStyle/>
          <a:p>
            <a:r>
              <a:rPr lang="en-US" dirty="0">
                <a:solidFill>
                  <a:schemeClr val="bg1"/>
                </a:solidFill>
              </a:rPr>
              <a:t>A single customer and/or site with a historical peak Demand of 25 MW or larger served from a single load point in the Network Operations Model </a:t>
            </a:r>
            <a:r>
              <a:rPr lang="en-US" u="sng" dirty="0">
                <a:solidFill>
                  <a:schemeClr val="bg1"/>
                </a:solidFill>
              </a:rPr>
              <a:t>that includes other customers</a:t>
            </a:r>
            <a:r>
              <a:rPr lang="en-US" dirty="0">
                <a:solidFill>
                  <a:schemeClr val="bg1"/>
                </a:solidFill>
              </a:rPr>
              <a:t>.</a:t>
            </a:r>
          </a:p>
          <a:p>
            <a:endParaRPr lang="en-US" dirty="0">
              <a:solidFill>
                <a:schemeClr val="bg1"/>
              </a:solidFill>
            </a:endParaRPr>
          </a:p>
          <a:p>
            <a:r>
              <a:rPr lang="en-US" dirty="0">
                <a:solidFill>
                  <a:schemeClr val="bg1"/>
                </a:solidFill>
              </a:rPr>
              <a:t>In the example below, a substation serves 85 MW of customer load. Load_1 serves a site with a peak Demand greater than 25 MW and other, smaller customers. Load_2 represents a single, smaller customer and Load_3 includes many customers across multiple sites, none of whom are 25 MW or greater individually.</a:t>
            </a:r>
          </a:p>
        </p:txBody>
      </p:sp>
      <p:sp>
        <p:nvSpPr>
          <p:cNvPr id="24" name="Rectangle: Rounded Corners 23">
            <a:extLst>
              <a:ext uri="{FF2B5EF4-FFF2-40B4-BE49-F238E27FC236}">
                <a16:creationId xmlns:a16="http://schemas.microsoft.com/office/drawing/2014/main" id="{58291C3D-B89D-8CCD-8EB2-6EC9C2A54D3A}"/>
              </a:ext>
            </a:extLst>
          </p:cNvPr>
          <p:cNvSpPr/>
          <p:nvPr/>
        </p:nvSpPr>
        <p:spPr>
          <a:xfrm>
            <a:off x="1296202" y="4083112"/>
            <a:ext cx="1555640" cy="2055137"/>
          </a:xfrm>
          <a:prstGeom prst="roundRect">
            <a:avLst/>
          </a:prstGeom>
          <a:noFill/>
          <a:ln w="76200">
            <a:solidFill>
              <a:srgbClr val="FF8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8739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fade">
                                      <p:cBhvr>
                                        <p:cTn id="2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FAD5E-A176-6586-93EC-3AF0ADBB72B9}"/>
              </a:ext>
            </a:extLst>
          </p:cNvPr>
          <p:cNvSpPr>
            <a:spLocks noGrp="1"/>
          </p:cNvSpPr>
          <p:nvPr>
            <p:ph type="title"/>
          </p:nvPr>
        </p:nvSpPr>
        <p:spPr/>
        <p:txBody>
          <a:bodyPr/>
          <a:lstStyle/>
          <a:p>
            <a:r>
              <a:rPr lang="en-US" dirty="0"/>
              <a:t>Loads 25 MW or Greater - Draft End Use Classifications</a:t>
            </a:r>
          </a:p>
        </p:txBody>
      </p:sp>
      <p:sp>
        <p:nvSpPr>
          <p:cNvPr id="3" name="Content Placeholder 2">
            <a:extLst>
              <a:ext uri="{FF2B5EF4-FFF2-40B4-BE49-F238E27FC236}">
                <a16:creationId xmlns:a16="http://schemas.microsoft.com/office/drawing/2014/main" id="{47606C89-C496-B78C-4EB7-E0D547F51757}"/>
              </a:ext>
            </a:extLst>
          </p:cNvPr>
          <p:cNvSpPr>
            <a:spLocks noGrp="1"/>
          </p:cNvSpPr>
          <p:nvPr>
            <p:ph idx="1"/>
          </p:nvPr>
        </p:nvSpPr>
        <p:spPr/>
        <p:txBody>
          <a:bodyPr/>
          <a:lstStyle/>
          <a:p>
            <a:r>
              <a:rPr lang="en-US" dirty="0"/>
              <a:t>Oil and Gas Production, Processing, and Transmission</a:t>
            </a:r>
          </a:p>
          <a:p>
            <a:r>
              <a:rPr lang="en-US" dirty="0"/>
              <a:t>Oil and Chemical Refining</a:t>
            </a:r>
          </a:p>
          <a:p>
            <a:r>
              <a:rPr lang="en-US" dirty="0"/>
              <a:t>Steel Manufacturing</a:t>
            </a:r>
          </a:p>
          <a:p>
            <a:r>
              <a:rPr lang="en-US" dirty="0"/>
              <a:t>Cryptocurrency Mining</a:t>
            </a:r>
          </a:p>
          <a:p>
            <a:r>
              <a:rPr lang="en-US" dirty="0"/>
              <a:t>Data Center (non-Cryptocurrency)</a:t>
            </a:r>
          </a:p>
          <a:p>
            <a:r>
              <a:rPr lang="en-US" dirty="0"/>
              <a:t>Hydrogen and </a:t>
            </a:r>
            <a:r>
              <a:rPr lang="en-US" dirty="0" err="1"/>
              <a:t>Electrofuel</a:t>
            </a:r>
            <a:r>
              <a:rPr lang="en-US" dirty="0"/>
              <a:t> Production</a:t>
            </a:r>
          </a:p>
          <a:p>
            <a:r>
              <a:rPr lang="en-US" dirty="0"/>
              <a:t>Other Industrial</a:t>
            </a:r>
          </a:p>
        </p:txBody>
      </p:sp>
      <p:sp>
        <p:nvSpPr>
          <p:cNvPr id="4" name="Slide Number Placeholder 3">
            <a:extLst>
              <a:ext uri="{FF2B5EF4-FFF2-40B4-BE49-F238E27FC236}">
                <a16:creationId xmlns:a16="http://schemas.microsoft.com/office/drawing/2014/main" id="{4F480BCB-05BB-9AE6-F361-439E398EB9AB}"/>
              </a:ext>
            </a:extLst>
          </p:cNvPr>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3228610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943B3-D8ED-6558-12A1-0AB9B3759760}"/>
              </a:ext>
            </a:extLst>
          </p:cNvPr>
          <p:cNvSpPr>
            <a:spLocks noGrp="1"/>
          </p:cNvSpPr>
          <p:nvPr>
            <p:ph type="ctrTitle"/>
          </p:nvPr>
        </p:nvSpPr>
        <p:spPr/>
        <p:txBody>
          <a:bodyPr/>
          <a:lstStyle/>
          <a:p>
            <a:r>
              <a:rPr lang="en-US" dirty="0">
                <a:solidFill>
                  <a:srgbClr val="00AEC7"/>
                </a:solidFill>
              </a:rPr>
              <a:t>PGRR115</a:t>
            </a:r>
          </a:p>
        </p:txBody>
      </p:sp>
      <p:sp>
        <p:nvSpPr>
          <p:cNvPr id="3" name="Subtitle 2">
            <a:extLst>
              <a:ext uri="{FF2B5EF4-FFF2-40B4-BE49-F238E27FC236}">
                <a16:creationId xmlns:a16="http://schemas.microsoft.com/office/drawing/2014/main" id="{AE6A0E23-2C69-46A9-2EF1-7D33AA6459B3}"/>
              </a:ext>
            </a:extLst>
          </p:cNvPr>
          <p:cNvSpPr>
            <a:spLocks noGrp="1"/>
          </p:cNvSpPr>
          <p:nvPr>
            <p:ph type="subTitle" idx="1"/>
          </p:nvPr>
        </p:nvSpPr>
        <p:spPr/>
        <p:txBody>
          <a:bodyPr/>
          <a:lstStyle/>
          <a:p>
            <a:r>
              <a:rPr lang="en-US" dirty="0"/>
              <a:t>New Concepts and </a:t>
            </a:r>
          </a:p>
          <a:p>
            <a:r>
              <a:rPr lang="en-US" dirty="0"/>
              <a:t>Significant Changes from PGRR111</a:t>
            </a:r>
          </a:p>
        </p:txBody>
      </p:sp>
      <p:sp>
        <p:nvSpPr>
          <p:cNvPr id="4" name="Slide Number Placeholder 3">
            <a:extLst>
              <a:ext uri="{FF2B5EF4-FFF2-40B4-BE49-F238E27FC236}">
                <a16:creationId xmlns:a16="http://schemas.microsoft.com/office/drawing/2014/main" id="{361DE9E5-832B-F531-DE7D-FF18798FBB1A}"/>
              </a:ext>
            </a:extLst>
          </p:cNvPr>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3923823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9EC7-1829-2989-0E5A-066285F3F54A}"/>
              </a:ext>
            </a:extLst>
          </p:cNvPr>
          <p:cNvSpPr>
            <a:spLocks noGrp="1"/>
          </p:cNvSpPr>
          <p:nvPr>
            <p:ph type="title"/>
          </p:nvPr>
        </p:nvSpPr>
        <p:spPr/>
        <p:txBody>
          <a:bodyPr/>
          <a:lstStyle/>
          <a:p>
            <a:r>
              <a:rPr lang="en-US" sz="2600" dirty="0"/>
              <a:t>PGRR115 – New Concepts &amp; Significant Changes from PGRR111</a:t>
            </a:r>
          </a:p>
        </p:txBody>
      </p:sp>
      <p:sp>
        <p:nvSpPr>
          <p:cNvPr id="3" name="Content Placeholder 2">
            <a:extLst>
              <a:ext uri="{FF2B5EF4-FFF2-40B4-BE49-F238E27FC236}">
                <a16:creationId xmlns:a16="http://schemas.microsoft.com/office/drawing/2014/main" id="{800C3085-A4E8-0EF0-6CCD-B950EA58B922}"/>
              </a:ext>
            </a:extLst>
          </p:cNvPr>
          <p:cNvSpPr>
            <a:spLocks noGrp="1"/>
          </p:cNvSpPr>
          <p:nvPr>
            <p:ph idx="1"/>
          </p:nvPr>
        </p:nvSpPr>
        <p:spPr/>
        <p:txBody>
          <a:bodyPr/>
          <a:lstStyle/>
          <a:p>
            <a:r>
              <a:rPr lang="en-US" dirty="0"/>
              <a:t>The Large Load Interconnection Study (LLIS) process now applies to all Large Load interconnection requests, regardless of timeline.</a:t>
            </a:r>
          </a:p>
          <a:p>
            <a:endParaRPr lang="en-US" dirty="0"/>
          </a:p>
          <a:p>
            <a:r>
              <a:rPr lang="en-US" dirty="0"/>
              <a:t>All LLIS interactions will be between ERCOT and the interconnecting TSP (and IE/RE, if applicable).</a:t>
            </a:r>
          </a:p>
          <a:p>
            <a:pPr lvl="1"/>
            <a:r>
              <a:rPr lang="en-US" dirty="0"/>
              <a:t>The Interconnecting Large Load Entity (ILLE) is still required to pay a LLIS fee to ERCOT. There is an option for the TSP to pay this fee on the customer’s behalf.</a:t>
            </a:r>
          </a:p>
          <a:p>
            <a:endParaRPr lang="en-US" dirty="0"/>
          </a:p>
          <a:p>
            <a:r>
              <a:rPr lang="en-US" dirty="0"/>
              <a:t>All interconnection requests subject to the LLIS must be studied in the Quarterly Stability Assessment (QSA) prior to energization.</a:t>
            </a:r>
          </a:p>
        </p:txBody>
      </p:sp>
      <p:sp>
        <p:nvSpPr>
          <p:cNvPr id="4" name="Slide Number Placeholder 3">
            <a:extLst>
              <a:ext uri="{FF2B5EF4-FFF2-40B4-BE49-F238E27FC236}">
                <a16:creationId xmlns:a16="http://schemas.microsoft.com/office/drawing/2014/main" id="{125189D8-CAAA-EEF6-9DF1-3A3740218512}"/>
              </a:ext>
            </a:extLst>
          </p:cNvPr>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2106512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82BEA-C521-ECF6-5337-8D732C74A7A6}"/>
              </a:ext>
            </a:extLst>
          </p:cNvPr>
          <p:cNvSpPr>
            <a:spLocks noGrp="1"/>
          </p:cNvSpPr>
          <p:nvPr>
            <p:ph type="title"/>
          </p:nvPr>
        </p:nvSpPr>
        <p:spPr/>
        <p:txBody>
          <a:bodyPr/>
          <a:lstStyle/>
          <a:p>
            <a:r>
              <a:rPr lang="en-US" dirty="0"/>
              <a:t>PGRR115 – LLIS Process Flow – High-Level Overview</a:t>
            </a:r>
          </a:p>
        </p:txBody>
      </p:sp>
      <p:sp>
        <p:nvSpPr>
          <p:cNvPr id="4" name="Slide Number Placeholder 3">
            <a:extLst>
              <a:ext uri="{FF2B5EF4-FFF2-40B4-BE49-F238E27FC236}">
                <a16:creationId xmlns:a16="http://schemas.microsoft.com/office/drawing/2014/main" id="{1EFE3946-5A2A-F9B4-63FE-CB702031D33F}"/>
              </a:ext>
            </a:extLst>
          </p:cNvPr>
          <p:cNvSpPr>
            <a:spLocks noGrp="1"/>
          </p:cNvSpPr>
          <p:nvPr>
            <p:ph type="sldNum" sz="quarter" idx="4"/>
          </p:nvPr>
        </p:nvSpPr>
        <p:spPr/>
        <p:txBody>
          <a:bodyPr/>
          <a:lstStyle/>
          <a:p>
            <a:fld id="{1D93BD3E-1E9A-4970-A6F7-E7AC52762E0C}" type="slidenum">
              <a:rPr lang="en-US" smtClean="0"/>
              <a:pPr/>
              <a:t>15</a:t>
            </a:fld>
            <a:endParaRPr lang="en-US"/>
          </a:p>
        </p:txBody>
      </p:sp>
      <p:sp>
        <p:nvSpPr>
          <p:cNvPr id="5" name="Rectangle: Rounded Corners 4">
            <a:extLst>
              <a:ext uri="{FF2B5EF4-FFF2-40B4-BE49-F238E27FC236}">
                <a16:creationId xmlns:a16="http://schemas.microsoft.com/office/drawing/2014/main" id="{C615484A-BD1F-26E6-158B-031CF3F92A82}"/>
              </a:ext>
            </a:extLst>
          </p:cNvPr>
          <p:cNvSpPr/>
          <p:nvPr/>
        </p:nvSpPr>
        <p:spPr>
          <a:xfrm>
            <a:off x="508000" y="1683536"/>
            <a:ext cx="1384968" cy="1082842"/>
          </a:xfrm>
          <a:prstGeom prst="roundRect">
            <a:avLst/>
          </a:prstGeom>
          <a:solidFill>
            <a:srgbClr val="685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TSP Requests LLIS</a:t>
            </a:r>
          </a:p>
        </p:txBody>
      </p:sp>
      <p:sp>
        <p:nvSpPr>
          <p:cNvPr id="6" name="Rectangle: Rounded Corners 5">
            <a:extLst>
              <a:ext uri="{FF2B5EF4-FFF2-40B4-BE49-F238E27FC236}">
                <a16:creationId xmlns:a16="http://schemas.microsoft.com/office/drawing/2014/main" id="{9B74E5B4-A5EC-1194-1EE6-BDDD4C841A26}"/>
              </a:ext>
            </a:extLst>
          </p:cNvPr>
          <p:cNvSpPr/>
          <p:nvPr/>
        </p:nvSpPr>
        <p:spPr>
          <a:xfrm>
            <a:off x="2947654" y="1677510"/>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Kick-off Meeting Held</a:t>
            </a:r>
          </a:p>
        </p:txBody>
      </p:sp>
      <p:sp>
        <p:nvSpPr>
          <p:cNvPr id="7" name="Rectangle: Rounded Corners 6">
            <a:extLst>
              <a:ext uri="{FF2B5EF4-FFF2-40B4-BE49-F238E27FC236}">
                <a16:creationId xmlns:a16="http://schemas.microsoft.com/office/drawing/2014/main" id="{5EC32E9C-89DD-6E1B-8826-6B52816BC4E4}"/>
              </a:ext>
            </a:extLst>
          </p:cNvPr>
          <p:cNvSpPr/>
          <p:nvPr/>
        </p:nvSpPr>
        <p:spPr>
          <a:xfrm>
            <a:off x="5426230" y="1677510"/>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TSP Performs Studies</a:t>
            </a:r>
          </a:p>
        </p:txBody>
      </p:sp>
      <p:sp>
        <p:nvSpPr>
          <p:cNvPr id="8" name="Rectangle: Rounded Corners 7">
            <a:extLst>
              <a:ext uri="{FF2B5EF4-FFF2-40B4-BE49-F238E27FC236}">
                <a16:creationId xmlns:a16="http://schemas.microsoft.com/office/drawing/2014/main" id="{72CECFB9-4C70-EE75-17D9-EDE1D7631550}"/>
              </a:ext>
            </a:extLst>
          </p:cNvPr>
          <p:cNvSpPr/>
          <p:nvPr/>
        </p:nvSpPr>
        <p:spPr>
          <a:xfrm>
            <a:off x="7872798" y="1677510"/>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ERCOT Determines Reliability Limit(s)</a:t>
            </a:r>
          </a:p>
        </p:txBody>
      </p:sp>
      <p:sp>
        <p:nvSpPr>
          <p:cNvPr id="10" name="Rectangle: Rounded Corners 9">
            <a:extLst>
              <a:ext uri="{FF2B5EF4-FFF2-40B4-BE49-F238E27FC236}">
                <a16:creationId xmlns:a16="http://schemas.microsoft.com/office/drawing/2014/main" id="{E7F66AFD-2533-5117-0B66-769FE7B6926F}"/>
              </a:ext>
            </a:extLst>
          </p:cNvPr>
          <p:cNvSpPr/>
          <p:nvPr/>
        </p:nvSpPr>
        <p:spPr>
          <a:xfrm>
            <a:off x="7871154" y="3910736"/>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Large Load Studied in QSA</a:t>
            </a:r>
          </a:p>
        </p:txBody>
      </p:sp>
      <p:sp>
        <p:nvSpPr>
          <p:cNvPr id="11" name="Rectangle: Rounded Corners 10">
            <a:extLst>
              <a:ext uri="{FF2B5EF4-FFF2-40B4-BE49-F238E27FC236}">
                <a16:creationId xmlns:a16="http://schemas.microsoft.com/office/drawing/2014/main" id="{02729A50-F0FC-16D8-DF86-7D739A470297}"/>
              </a:ext>
            </a:extLst>
          </p:cNvPr>
          <p:cNvSpPr/>
          <p:nvPr/>
        </p:nvSpPr>
        <p:spPr>
          <a:xfrm>
            <a:off x="508000" y="3916761"/>
            <a:ext cx="1384968" cy="1082842"/>
          </a:xfrm>
          <a:prstGeom prst="roundRect">
            <a:avLst/>
          </a:prstGeom>
          <a:solidFill>
            <a:srgbClr val="26D0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Approved to Energize</a:t>
            </a:r>
          </a:p>
        </p:txBody>
      </p:sp>
      <p:sp>
        <p:nvSpPr>
          <p:cNvPr id="12" name="Rectangle: Rounded Corners 11">
            <a:extLst>
              <a:ext uri="{FF2B5EF4-FFF2-40B4-BE49-F238E27FC236}">
                <a16:creationId xmlns:a16="http://schemas.microsoft.com/office/drawing/2014/main" id="{9F2DD110-AA6D-3449-62F0-CF6F83B3B7A1}"/>
              </a:ext>
            </a:extLst>
          </p:cNvPr>
          <p:cNvSpPr/>
          <p:nvPr/>
        </p:nvSpPr>
        <p:spPr>
          <a:xfrm>
            <a:off x="2947654" y="3910736"/>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TSP/RE Requests Approval to Energize</a:t>
            </a:r>
          </a:p>
        </p:txBody>
      </p:sp>
      <p:sp>
        <p:nvSpPr>
          <p:cNvPr id="13" name="Rectangle: Rounded Corners 12">
            <a:extLst>
              <a:ext uri="{FF2B5EF4-FFF2-40B4-BE49-F238E27FC236}">
                <a16:creationId xmlns:a16="http://schemas.microsoft.com/office/drawing/2014/main" id="{CB6D347A-AB82-2D91-9F65-20AD5323AE15}"/>
              </a:ext>
            </a:extLst>
          </p:cNvPr>
          <p:cNvSpPr/>
          <p:nvPr/>
        </p:nvSpPr>
        <p:spPr>
          <a:xfrm>
            <a:off x="5426230" y="3910735"/>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Large Load Added to Network Ops Model</a:t>
            </a:r>
          </a:p>
        </p:txBody>
      </p:sp>
      <p:cxnSp>
        <p:nvCxnSpPr>
          <p:cNvPr id="19" name="Straight Arrow Connector 18">
            <a:extLst>
              <a:ext uri="{FF2B5EF4-FFF2-40B4-BE49-F238E27FC236}">
                <a16:creationId xmlns:a16="http://schemas.microsoft.com/office/drawing/2014/main" id="{CE4778CA-079B-6EDD-1FA7-7A632DC32B94}"/>
              </a:ext>
            </a:extLst>
          </p:cNvPr>
          <p:cNvCxnSpPr>
            <a:cxnSpLocks/>
            <a:stCxn id="5" idx="3"/>
            <a:endCxn id="6" idx="1"/>
          </p:cNvCxnSpPr>
          <p:nvPr/>
        </p:nvCxnSpPr>
        <p:spPr>
          <a:xfrm flipV="1">
            <a:off x="1892968" y="2218931"/>
            <a:ext cx="1054686" cy="6026"/>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68C01843-DC24-A200-A03B-6EF98ABDC0CD}"/>
              </a:ext>
            </a:extLst>
          </p:cNvPr>
          <p:cNvCxnSpPr>
            <a:cxnSpLocks/>
            <a:stCxn id="6" idx="3"/>
            <a:endCxn id="7" idx="1"/>
          </p:cNvCxnSpPr>
          <p:nvPr/>
        </p:nvCxnSpPr>
        <p:spPr>
          <a:xfrm>
            <a:off x="4332622" y="2218931"/>
            <a:ext cx="1093608" cy="0"/>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BB0ACEBD-F350-9BA4-68DB-0D4174B53959}"/>
              </a:ext>
            </a:extLst>
          </p:cNvPr>
          <p:cNvCxnSpPr>
            <a:cxnSpLocks/>
            <a:stCxn id="7" idx="3"/>
            <a:endCxn id="8" idx="1"/>
          </p:cNvCxnSpPr>
          <p:nvPr/>
        </p:nvCxnSpPr>
        <p:spPr>
          <a:xfrm>
            <a:off x="6811198" y="2218931"/>
            <a:ext cx="1061600" cy="0"/>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AC9D1849-EA26-8C16-5587-51058B92BCB6}"/>
              </a:ext>
            </a:extLst>
          </p:cNvPr>
          <p:cNvCxnSpPr>
            <a:cxnSpLocks/>
            <a:stCxn id="63" idx="1"/>
            <a:endCxn id="10" idx="3"/>
          </p:cNvCxnSpPr>
          <p:nvPr/>
        </p:nvCxnSpPr>
        <p:spPr>
          <a:xfrm flipH="1">
            <a:off x="9256122" y="4452156"/>
            <a:ext cx="1061600" cy="1"/>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52EA6AA-1D9C-60F7-C36B-890AD4A46F6C}"/>
              </a:ext>
            </a:extLst>
          </p:cNvPr>
          <p:cNvCxnSpPr>
            <a:cxnSpLocks/>
            <a:stCxn id="10" idx="1"/>
            <a:endCxn id="13" idx="3"/>
          </p:cNvCxnSpPr>
          <p:nvPr/>
        </p:nvCxnSpPr>
        <p:spPr>
          <a:xfrm flipH="1" flipV="1">
            <a:off x="6811198" y="4452156"/>
            <a:ext cx="1059956" cy="1"/>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9A7C86BA-D9F8-8B8B-FA79-5EF2E7026FD5}"/>
              </a:ext>
            </a:extLst>
          </p:cNvPr>
          <p:cNvCxnSpPr>
            <a:cxnSpLocks/>
            <a:stCxn id="13" idx="1"/>
            <a:endCxn id="12" idx="3"/>
          </p:cNvCxnSpPr>
          <p:nvPr/>
        </p:nvCxnSpPr>
        <p:spPr>
          <a:xfrm flipH="1">
            <a:off x="4332622" y="4452156"/>
            <a:ext cx="1093608" cy="1"/>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sp>
        <p:nvSpPr>
          <p:cNvPr id="63" name="Rectangle: Rounded Corners 62">
            <a:extLst>
              <a:ext uri="{FF2B5EF4-FFF2-40B4-BE49-F238E27FC236}">
                <a16:creationId xmlns:a16="http://schemas.microsoft.com/office/drawing/2014/main" id="{953A5D01-830B-B075-E429-7077E9A74BD3}"/>
              </a:ext>
            </a:extLst>
          </p:cNvPr>
          <p:cNvSpPr/>
          <p:nvPr/>
        </p:nvSpPr>
        <p:spPr>
          <a:xfrm>
            <a:off x="10317722" y="3910735"/>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Evidence of IA Provided to ERCOT</a:t>
            </a:r>
          </a:p>
        </p:txBody>
      </p:sp>
      <p:cxnSp>
        <p:nvCxnSpPr>
          <p:cNvPr id="65" name="Connector: Elbow 64">
            <a:extLst>
              <a:ext uri="{FF2B5EF4-FFF2-40B4-BE49-F238E27FC236}">
                <a16:creationId xmlns:a16="http://schemas.microsoft.com/office/drawing/2014/main" id="{9D9377CE-2D76-3348-6662-916846D22592}"/>
              </a:ext>
            </a:extLst>
          </p:cNvPr>
          <p:cNvCxnSpPr>
            <a:stCxn id="8" idx="3"/>
            <a:endCxn id="63" idx="0"/>
          </p:cNvCxnSpPr>
          <p:nvPr/>
        </p:nvCxnSpPr>
        <p:spPr>
          <a:xfrm>
            <a:off x="9257766" y="2218931"/>
            <a:ext cx="1752440" cy="1691804"/>
          </a:xfrm>
          <a:prstGeom prst="bentConnector2">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A9AB8AF1-FB1D-5323-2AF2-E77454D4FE8F}"/>
              </a:ext>
            </a:extLst>
          </p:cNvPr>
          <p:cNvCxnSpPr>
            <a:cxnSpLocks/>
            <a:stCxn id="12" idx="1"/>
            <a:endCxn id="11" idx="3"/>
          </p:cNvCxnSpPr>
          <p:nvPr/>
        </p:nvCxnSpPr>
        <p:spPr>
          <a:xfrm flipH="1">
            <a:off x="1892968" y="4452157"/>
            <a:ext cx="1054686" cy="6025"/>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1030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9EC7-1829-2989-0E5A-066285F3F54A}"/>
              </a:ext>
            </a:extLst>
          </p:cNvPr>
          <p:cNvSpPr>
            <a:spLocks noGrp="1"/>
          </p:cNvSpPr>
          <p:nvPr>
            <p:ph type="title"/>
          </p:nvPr>
        </p:nvSpPr>
        <p:spPr/>
        <p:txBody>
          <a:bodyPr/>
          <a:lstStyle/>
          <a:p>
            <a:r>
              <a:rPr lang="en-US" sz="2600" dirty="0"/>
              <a:t>PGRR115 – New Concepts &amp; Significant Changes from PGRR111</a:t>
            </a:r>
          </a:p>
        </p:txBody>
      </p:sp>
      <p:sp>
        <p:nvSpPr>
          <p:cNvPr id="3" name="Content Placeholder 2">
            <a:extLst>
              <a:ext uri="{FF2B5EF4-FFF2-40B4-BE49-F238E27FC236}">
                <a16:creationId xmlns:a16="http://schemas.microsoft.com/office/drawing/2014/main" id="{800C3085-A4E8-0EF0-6CCD-B950EA58B922}"/>
              </a:ext>
            </a:extLst>
          </p:cNvPr>
          <p:cNvSpPr>
            <a:spLocks noGrp="1"/>
          </p:cNvSpPr>
          <p:nvPr>
            <p:ph idx="1"/>
          </p:nvPr>
        </p:nvSpPr>
        <p:spPr/>
        <p:txBody>
          <a:bodyPr>
            <a:normAutofit lnSpcReduction="10000"/>
          </a:bodyPr>
          <a:lstStyle/>
          <a:p>
            <a:r>
              <a:rPr lang="en-US" dirty="0"/>
              <a:t>Removed all requirements limiting when a Large Load can be added to SSWG cases. There are still requirements that must be met prior to adding a Large Load to the Network Operations Model.</a:t>
            </a:r>
          </a:p>
          <a:p>
            <a:endParaRPr lang="en-US" dirty="0"/>
          </a:p>
          <a:p>
            <a:r>
              <a:rPr lang="en-US" dirty="0"/>
              <a:t>All provisions allowing for a load intending to register as a Controllable Load Resource (CLR) to potentially interconnect additional MWs have been removed.</a:t>
            </a:r>
          </a:p>
          <a:p>
            <a:pPr lvl="1"/>
            <a:r>
              <a:rPr lang="en-US" dirty="0"/>
              <a:t>This concept may be reintroduced in a future PGRR after approval of NPRR1188 and PGRR115.</a:t>
            </a:r>
          </a:p>
          <a:p>
            <a:endParaRPr lang="en-US" dirty="0"/>
          </a:p>
          <a:p>
            <a:r>
              <a:rPr lang="en-US" dirty="0"/>
              <a:t>Clearer requirements for what project modifications may require LLIS restudy are established in a new section 9.2.3 </a:t>
            </a:r>
          </a:p>
        </p:txBody>
      </p:sp>
      <p:sp>
        <p:nvSpPr>
          <p:cNvPr id="4" name="Slide Number Placeholder 3">
            <a:extLst>
              <a:ext uri="{FF2B5EF4-FFF2-40B4-BE49-F238E27FC236}">
                <a16:creationId xmlns:a16="http://schemas.microsoft.com/office/drawing/2014/main" id="{125189D8-CAAA-EEF6-9DF1-3A3740218512}"/>
              </a:ext>
            </a:extLst>
          </p:cNvPr>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387380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3ACCF-FE36-A5D9-D17E-B48F548CC2A7}"/>
              </a:ext>
            </a:extLst>
          </p:cNvPr>
          <p:cNvSpPr>
            <a:spLocks noGrp="1"/>
          </p:cNvSpPr>
          <p:nvPr>
            <p:ph type="ctrTitle"/>
          </p:nvPr>
        </p:nvSpPr>
        <p:spPr/>
        <p:txBody>
          <a:bodyPr/>
          <a:lstStyle/>
          <a:p>
            <a:r>
              <a:rPr lang="en-US" dirty="0">
                <a:solidFill>
                  <a:srgbClr val="00AEC7"/>
                </a:solidFill>
              </a:rPr>
              <a:t>Appendix</a:t>
            </a:r>
          </a:p>
        </p:txBody>
      </p:sp>
      <p:sp>
        <p:nvSpPr>
          <p:cNvPr id="3" name="Subtitle 2">
            <a:extLst>
              <a:ext uri="{FF2B5EF4-FFF2-40B4-BE49-F238E27FC236}">
                <a16:creationId xmlns:a16="http://schemas.microsoft.com/office/drawing/2014/main" id="{6EF60495-C318-B8F8-FFA4-5483D51EB917}"/>
              </a:ext>
            </a:extLst>
          </p:cNvPr>
          <p:cNvSpPr>
            <a:spLocks noGrp="1"/>
          </p:cNvSpPr>
          <p:nvPr>
            <p:ph type="subTitle" idx="1"/>
          </p:nvPr>
        </p:nvSpPr>
        <p:spPr/>
        <p:txBody>
          <a:bodyPr/>
          <a:lstStyle/>
          <a:p>
            <a:r>
              <a:rPr lang="en-US" dirty="0"/>
              <a:t>Summary of NPRR1234 and PGRR115 by Section</a:t>
            </a:r>
          </a:p>
        </p:txBody>
      </p:sp>
      <p:sp>
        <p:nvSpPr>
          <p:cNvPr id="4" name="Slide Number Placeholder 3">
            <a:extLst>
              <a:ext uri="{FF2B5EF4-FFF2-40B4-BE49-F238E27FC236}">
                <a16:creationId xmlns:a16="http://schemas.microsoft.com/office/drawing/2014/main" id="{7D22FF9B-4773-8CAC-020F-71A431E552AE}"/>
              </a:ext>
            </a:extLst>
          </p:cNvPr>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922998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NPRR1234 – Changes to Section 2</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fontScale="77500" lnSpcReduction="20000"/>
          </a:bodyPr>
          <a:lstStyle/>
          <a:p>
            <a:pPr marL="0" indent="0">
              <a:buNone/>
            </a:pPr>
            <a:r>
              <a:rPr lang="en-US" sz="2800" b="1" dirty="0">
                <a:solidFill>
                  <a:srgbClr val="00AEC7"/>
                </a:solidFill>
              </a:rPr>
              <a:t>Section 2.1 – Definitions </a:t>
            </a:r>
          </a:p>
          <a:p>
            <a:r>
              <a:rPr lang="en-US" b="1" dirty="0"/>
              <a:t>Interconnecting Large Load Entity (ILLE) –</a:t>
            </a:r>
            <a:r>
              <a:rPr lang="en-US" dirty="0"/>
              <a:t> Any Entity that has submitted a request to interconnect a Large Load to the ERCOT system. </a:t>
            </a:r>
            <a:r>
              <a:rPr lang="en-US" dirty="0" err="1"/>
              <a:t>Analagous</a:t>
            </a:r>
            <a:r>
              <a:rPr lang="en-US" dirty="0"/>
              <a:t> to an Interconnecting Entity in the generation interconnection process</a:t>
            </a:r>
          </a:p>
          <a:p>
            <a:endParaRPr lang="en-US" b="1" dirty="0"/>
          </a:p>
          <a:p>
            <a:r>
              <a:rPr lang="en-US" b="1" dirty="0"/>
              <a:t>Large Load – </a:t>
            </a:r>
            <a:r>
              <a:rPr lang="en-US" dirty="0"/>
              <a:t>One or more Facilities at a single site with an aggregate peak Demand greater than or equal to 75 MW behind one or more common Points of Interconnection (POIs) or Service Delivery Points</a:t>
            </a:r>
          </a:p>
          <a:p>
            <a:endParaRPr lang="en-US" b="1" dirty="0"/>
          </a:p>
          <a:p>
            <a:r>
              <a:rPr lang="en-US" b="1" dirty="0"/>
              <a:t>Large Load Interconnection Study (LLIS) – </a:t>
            </a:r>
            <a:r>
              <a:rPr lang="en-US" dirty="0"/>
              <a:t>The set of interconnection studies done by the TSP for a Large Load connecting in 2 years or less</a:t>
            </a:r>
          </a:p>
          <a:p>
            <a:pPr marL="0" indent="0">
              <a:buNone/>
            </a:pPr>
            <a:endParaRPr lang="en-US" b="1" dirty="0"/>
          </a:p>
          <a:p>
            <a:r>
              <a:rPr lang="en-US" b="1" dirty="0"/>
              <a:t>Other New or Modified Terms – </a:t>
            </a:r>
            <a:r>
              <a:rPr lang="en-US" dirty="0" err="1"/>
              <a:t>Subsynchronous</a:t>
            </a:r>
            <a:r>
              <a:rPr lang="en-US" dirty="0"/>
              <a:t> </a:t>
            </a:r>
            <a:r>
              <a:rPr lang="en-US" dirty="0" err="1"/>
              <a:t>Ferroresonance</a:t>
            </a:r>
            <a:r>
              <a:rPr lang="en-US" dirty="0"/>
              <a:t> (SSFR), Torque Amplification</a:t>
            </a:r>
          </a:p>
          <a:p>
            <a:pPr marL="0" indent="0">
              <a:buNone/>
            </a:pPr>
            <a:endParaRPr lang="en-US" dirty="0"/>
          </a:p>
          <a:p>
            <a:pPr marL="0" indent="0">
              <a:buNone/>
            </a:pPr>
            <a:r>
              <a:rPr lang="en-US" sz="2800" b="1" dirty="0">
                <a:solidFill>
                  <a:srgbClr val="00AEC7"/>
                </a:solidFill>
              </a:rPr>
              <a:t>Section 2.2 – Acronyms</a:t>
            </a:r>
            <a:endParaRPr lang="en-US" dirty="0"/>
          </a:p>
          <a:p>
            <a:r>
              <a:rPr lang="en-US" dirty="0"/>
              <a:t>Added acronyms for ILLE, LLIS, and SSFR</a:t>
            </a:r>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18</a:t>
            </a:fld>
            <a:endParaRPr lang="en-US"/>
          </a:p>
        </p:txBody>
      </p:sp>
    </p:spTree>
    <p:extLst>
      <p:ext uri="{BB962C8B-B14F-4D97-AF65-F5344CB8AC3E}">
        <p14:creationId xmlns:p14="http://schemas.microsoft.com/office/powerpoint/2010/main" val="259295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NPRR1234 – Changes to Section 3</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200" b="1" dirty="0">
                <a:solidFill>
                  <a:srgbClr val="00AEC7"/>
                </a:solidFill>
              </a:rPr>
              <a:t>Section 3.1.1 – Role of ERCOT</a:t>
            </a:r>
          </a:p>
          <a:p>
            <a:r>
              <a:rPr lang="en-US" sz="2000" dirty="0"/>
              <a:t>Updated “SSR” to “SSO”</a:t>
            </a:r>
          </a:p>
          <a:p>
            <a:pPr marL="0" indent="0">
              <a:buNone/>
            </a:pPr>
            <a:endParaRPr lang="en-US" sz="2000" dirty="0"/>
          </a:p>
          <a:p>
            <a:pPr marL="0" indent="0">
              <a:buNone/>
            </a:pPr>
            <a:r>
              <a:rPr lang="en-US" sz="2200" b="1" dirty="0">
                <a:solidFill>
                  <a:srgbClr val="00AEC7"/>
                </a:solidFill>
              </a:rPr>
              <a:t>Section 3.1.5.11 – Evaluation of Transmission Facilities Planned Outage or Maintenance Outage Requests</a:t>
            </a:r>
            <a:endParaRPr lang="en-US" sz="2200" dirty="0"/>
          </a:p>
          <a:p>
            <a:r>
              <a:rPr lang="en-US" sz="2000" dirty="0"/>
              <a:t>Updated “SSR” to “SSO”</a:t>
            </a:r>
          </a:p>
          <a:p>
            <a:pPr marL="0" indent="0">
              <a:buNone/>
            </a:pPr>
            <a:endParaRPr lang="en-US" sz="2000" dirty="0"/>
          </a:p>
          <a:p>
            <a:pPr marL="0" indent="0">
              <a:buNone/>
            </a:pPr>
            <a:r>
              <a:rPr lang="en-US" sz="2200" b="1" dirty="0">
                <a:solidFill>
                  <a:srgbClr val="00AEC7"/>
                </a:solidFill>
              </a:rPr>
              <a:t>Section 3.3.2 – Types of Work Requiring ERCOT Approval</a:t>
            </a:r>
            <a:endParaRPr lang="en-US" sz="2200" dirty="0"/>
          </a:p>
          <a:p>
            <a:r>
              <a:rPr lang="en-US" sz="2000" dirty="0"/>
              <a:t>Added subparagraph (e), Large Load Interconnections, to the list of modeling work that requires ERCOT approval</a:t>
            </a:r>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19</a:t>
            </a:fld>
            <a:endParaRPr lang="en-US"/>
          </a:p>
        </p:txBody>
      </p:sp>
    </p:spTree>
    <p:extLst>
      <p:ext uri="{BB962C8B-B14F-4D97-AF65-F5344CB8AC3E}">
        <p14:creationId xmlns:p14="http://schemas.microsoft.com/office/powerpoint/2010/main" val="2698656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C7AA4-E8BA-03A1-A601-69776177B66A}"/>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7B80D3AA-37C2-98C8-2D2E-2364F4776321}"/>
              </a:ext>
            </a:extLst>
          </p:cNvPr>
          <p:cNvSpPr>
            <a:spLocks noGrp="1"/>
          </p:cNvSpPr>
          <p:nvPr>
            <p:ph idx="1"/>
          </p:nvPr>
        </p:nvSpPr>
        <p:spPr/>
        <p:txBody>
          <a:bodyPr/>
          <a:lstStyle/>
          <a:p>
            <a:pPr marL="514350" indent="-514350">
              <a:buFont typeface="+mj-lt"/>
              <a:buAutoNum type="arabicPeriod"/>
            </a:pPr>
            <a:r>
              <a:rPr lang="en-US" dirty="0"/>
              <a:t>Overview of Significant Changes in NPRR1234 and New Modeling Requirements</a:t>
            </a:r>
          </a:p>
          <a:p>
            <a:pPr marL="514350" indent="-514350">
              <a:buFont typeface="+mj-lt"/>
              <a:buAutoNum type="arabicPeriod"/>
            </a:pPr>
            <a:r>
              <a:rPr lang="en-US" dirty="0"/>
              <a:t>Overview of Significant Changes in PGRR115</a:t>
            </a:r>
          </a:p>
          <a:p>
            <a:pPr marL="514350" indent="-514350">
              <a:buFont typeface="+mj-lt"/>
              <a:buAutoNum type="arabicPeriod"/>
            </a:pPr>
            <a:r>
              <a:rPr lang="en-US" dirty="0"/>
              <a:t>Appendix – Summary of NPRR1234 and PGRR115 by Section</a:t>
            </a:r>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A9721DF6-7251-42CC-1A56-2D6CCB739B6D}"/>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334456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NPRR1234 – Changes to Section 3 (continued)</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200" b="1" dirty="0">
                <a:solidFill>
                  <a:srgbClr val="00AEC7"/>
                </a:solidFill>
              </a:rPr>
              <a:t>Section 3.10.7.2 – Modeling of Resources and Transmission Loads</a:t>
            </a:r>
          </a:p>
          <a:p>
            <a:r>
              <a:rPr lang="en-US" sz="2000" dirty="0"/>
              <a:t>Modified paragraph (7) to apply to Resource Entities and changed “Model Load” to “Load Point.”</a:t>
            </a:r>
          </a:p>
          <a:p>
            <a:r>
              <a:rPr lang="en-US" sz="2000" b="1" dirty="0"/>
              <a:t>Added new paragraphs (14), (15), and (16) </a:t>
            </a:r>
            <a:r>
              <a:rPr lang="en-US" sz="2000" dirty="0"/>
              <a:t>to describe Transmission Service Providers’, Resource Entities’, or Interconnecting Entities’ responsibilities to identify in the Network Operations Model load points serving customer with peak Demand of 25 MW or greater.</a:t>
            </a:r>
          </a:p>
          <a:p>
            <a:pPr marL="0" indent="0">
              <a:buNone/>
            </a:pPr>
            <a:endParaRPr lang="en-US" sz="2000" dirty="0"/>
          </a:p>
          <a:p>
            <a:pPr marL="0" indent="0">
              <a:buNone/>
            </a:pPr>
            <a:r>
              <a:rPr lang="en-US" sz="2200" b="1" dirty="0">
                <a:solidFill>
                  <a:srgbClr val="00AEC7"/>
                </a:solidFill>
              </a:rPr>
              <a:t>Section 3.10.7.5 – Telemetry Requirements</a:t>
            </a:r>
            <a:endParaRPr lang="en-US" sz="2200" dirty="0"/>
          </a:p>
          <a:p>
            <a:r>
              <a:rPr lang="en-US" sz="2000" dirty="0"/>
              <a:t>Modified paragraph (4) to change “Model Load” to “Load Point.”</a:t>
            </a:r>
          </a:p>
          <a:p>
            <a:pPr marL="0" indent="0">
              <a:buNone/>
            </a:pPr>
            <a:endParaRPr lang="en-US" sz="2000" dirty="0"/>
          </a:p>
          <a:p>
            <a:pPr marL="0" indent="0">
              <a:buNone/>
            </a:pPr>
            <a:r>
              <a:rPr lang="en-US" sz="2200" b="1" dirty="0">
                <a:solidFill>
                  <a:srgbClr val="00AEC7"/>
                </a:solidFill>
              </a:rPr>
              <a:t>Section 3.10.7.5.1</a:t>
            </a:r>
            <a:endParaRPr lang="en-US" sz="2200" dirty="0"/>
          </a:p>
          <a:p>
            <a:r>
              <a:rPr lang="en-US" sz="2000" dirty="0"/>
              <a:t>Modified paragraph (4)(a) to change “Model Load” to “Load Point.”</a:t>
            </a:r>
          </a:p>
          <a:p>
            <a:pPr marL="0" indent="0">
              <a:buNone/>
            </a:pPr>
            <a:endParaRPr lang="en-US" sz="2000" dirty="0"/>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20</a:t>
            </a:fld>
            <a:endParaRPr lang="en-US"/>
          </a:p>
        </p:txBody>
      </p:sp>
    </p:spTree>
    <p:extLst>
      <p:ext uri="{BB962C8B-B14F-4D97-AF65-F5344CB8AC3E}">
        <p14:creationId xmlns:p14="http://schemas.microsoft.com/office/powerpoint/2010/main" val="3339339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NPRR1234 – Changes to Section 3 (continued)</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200" b="1" dirty="0">
                <a:solidFill>
                  <a:srgbClr val="00AEC7"/>
                </a:solidFill>
              </a:rPr>
              <a:t>Section 3.15 – Voltage Support</a:t>
            </a:r>
          </a:p>
          <a:p>
            <a:r>
              <a:rPr lang="en-US" sz="2000" dirty="0"/>
              <a:t>Modified paragraph (13) to specify that the addition of a 20 MW or greater Load to a Generation site constitutes a modification that requires a new reactive study.</a:t>
            </a:r>
          </a:p>
          <a:p>
            <a:pPr marL="0" indent="0">
              <a:buNone/>
            </a:pPr>
            <a:endParaRPr lang="en-US" sz="2000" dirty="0"/>
          </a:p>
          <a:p>
            <a:pPr marL="0" indent="0">
              <a:buNone/>
            </a:pPr>
            <a:r>
              <a:rPr lang="en-US" sz="2200" b="1" dirty="0">
                <a:solidFill>
                  <a:srgbClr val="00AEC7"/>
                </a:solidFill>
              </a:rPr>
              <a:t>Section 3.15.3 – Generation Resource Requirements Related to Voltage Support</a:t>
            </a:r>
            <a:endParaRPr lang="en-US" sz="2200" dirty="0"/>
          </a:p>
          <a:p>
            <a:r>
              <a:rPr lang="en-US" sz="2000" dirty="0"/>
              <a:t>Added paragraph (12), which requires a new reactive study if a Load 20 MW or more is added to a Generation site.</a:t>
            </a:r>
          </a:p>
          <a:p>
            <a:pPr marL="0" indent="0">
              <a:buNone/>
            </a:pPr>
            <a:endParaRPr lang="en-US" sz="2000" dirty="0"/>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21</a:t>
            </a:fld>
            <a:endParaRPr lang="en-US"/>
          </a:p>
        </p:txBody>
      </p:sp>
    </p:spTree>
    <p:extLst>
      <p:ext uri="{BB962C8B-B14F-4D97-AF65-F5344CB8AC3E}">
        <p14:creationId xmlns:p14="http://schemas.microsoft.com/office/powerpoint/2010/main" val="1666493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NPRR1234 – Changes to Section 3 (continued)</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fontScale="92500" lnSpcReduction="20000"/>
          </a:bodyPr>
          <a:lstStyle/>
          <a:p>
            <a:pPr marL="0" indent="0">
              <a:buNone/>
            </a:pPr>
            <a:r>
              <a:rPr lang="en-US" sz="2200" b="1" dirty="0">
                <a:solidFill>
                  <a:srgbClr val="00AEC7"/>
                </a:solidFill>
              </a:rPr>
              <a:t>Section 3.22 – </a:t>
            </a:r>
            <a:r>
              <a:rPr lang="en-US" sz="2200" b="1" dirty="0" err="1">
                <a:solidFill>
                  <a:srgbClr val="00AEC7"/>
                </a:solidFill>
              </a:rPr>
              <a:t>Subsynchronous</a:t>
            </a:r>
            <a:r>
              <a:rPr lang="en-US" sz="2200" b="1" dirty="0">
                <a:solidFill>
                  <a:srgbClr val="00AEC7"/>
                </a:solidFill>
              </a:rPr>
              <a:t> Oscillation</a:t>
            </a:r>
            <a:endParaRPr lang="en-US" sz="2200" strike="sngStrike" dirty="0"/>
          </a:p>
          <a:p>
            <a:r>
              <a:rPr lang="en-US" sz="2000" dirty="0"/>
              <a:t>Section heading changed to replace “Resonance” with “Oscillation.”</a:t>
            </a:r>
          </a:p>
          <a:p>
            <a:pPr marL="0" indent="0">
              <a:buNone/>
            </a:pPr>
            <a:endParaRPr lang="en-US" sz="2000" dirty="0"/>
          </a:p>
          <a:p>
            <a:pPr marL="0" indent="0">
              <a:buNone/>
            </a:pPr>
            <a:r>
              <a:rPr lang="en-US" sz="2200" b="1" dirty="0">
                <a:solidFill>
                  <a:srgbClr val="00AEC7"/>
                </a:solidFill>
              </a:rPr>
              <a:t>Section 3.22.1 – </a:t>
            </a:r>
            <a:r>
              <a:rPr lang="en-US" sz="2200" b="1" dirty="0" err="1">
                <a:solidFill>
                  <a:srgbClr val="00AEC7"/>
                </a:solidFill>
              </a:rPr>
              <a:t>Subsynchronous</a:t>
            </a:r>
            <a:r>
              <a:rPr lang="en-US" sz="2200" b="1" dirty="0">
                <a:solidFill>
                  <a:srgbClr val="00AEC7"/>
                </a:solidFill>
              </a:rPr>
              <a:t> Oscillation Vulnerability Assessment</a:t>
            </a:r>
            <a:endParaRPr lang="en-US" sz="2200" strike="sngStrike" dirty="0"/>
          </a:p>
          <a:p>
            <a:r>
              <a:rPr lang="en-US" sz="2000" dirty="0"/>
              <a:t>Section heading changed to replace “Resonance” with “Oscillation.”</a:t>
            </a:r>
          </a:p>
          <a:p>
            <a:r>
              <a:rPr lang="en-US" sz="2000" dirty="0"/>
              <a:t>Changed “SSR” to “SSO” and “</a:t>
            </a:r>
            <a:r>
              <a:rPr lang="en-US" sz="2000" dirty="0" err="1"/>
              <a:t>Subsynchronous</a:t>
            </a:r>
            <a:r>
              <a:rPr lang="en-US" sz="2000" dirty="0"/>
              <a:t> Resonance” to “</a:t>
            </a:r>
            <a:r>
              <a:rPr lang="en-US" sz="2000" dirty="0" err="1"/>
              <a:t>Subsynchronous</a:t>
            </a:r>
            <a:r>
              <a:rPr lang="en-US" sz="2000" dirty="0"/>
              <a:t> Oscillation.”</a:t>
            </a:r>
          </a:p>
          <a:p>
            <a:r>
              <a:rPr lang="en-US" sz="2000" dirty="0"/>
              <a:t>Added paragraph (2) to require that the SSO vulnerability assessment includes the interactions between Generation Resources and series capacitors.</a:t>
            </a:r>
          </a:p>
          <a:p>
            <a:pPr marL="0" indent="0">
              <a:buNone/>
            </a:pPr>
            <a:endParaRPr lang="en-US" sz="2000" dirty="0"/>
          </a:p>
          <a:p>
            <a:pPr marL="0" indent="0">
              <a:buNone/>
            </a:pPr>
            <a:r>
              <a:rPr lang="en-US" sz="2200" b="1" dirty="0">
                <a:solidFill>
                  <a:srgbClr val="00AEC7"/>
                </a:solidFill>
              </a:rPr>
              <a:t>Section 3.22.1.1 – Existing Generation Resource Assessment</a:t>
            </a:r>
            <a:endParaRPr lang="en-US" sz="2200" strike="sngStrike" dirty="0"/>
          </a:p>
          <a:p>
            <a:r>
              <a:rPr lang="en-US" sz="2000" dirty="0"/>
              <a:t>Changed “SSR” to “SSO” and “</a:t>
            </a:r>
            <a:r>
              <a:rPr lang="en-US" sz="2000" dirty="0" err="1"/>
              <a:t>Subsynchronous</a:t>
            </a:r>
            <a:r>
              <a:rPr lang="en-US" sz="2000" dirty="0"/>
              <a:t> Resonance” to “</a:t>
            </a:r>
            <a:r>
              <a:rPr lang="en-US" sz="2000" dirty="0" err="1"/>
              <a:t>Subsynchronous</a:t>
            </a:r>
            <a:r>
              <a:rPr lang="en-US" sz="2000" dirty="0"/>
              <a:t> Oscillation.”</a:t>
            </a:r>
          </a:p>
          <a:p>
            <a:r>
              <a:rPr lang="en-US" sz="2000" dirty="0"/>
              <a:t>Clarified screening criteria.</a:t>
            </a:r>
          </a:p>
          <a:p>
            <a:pPr marL="0" indent="0">
              <a:buNone/>
            </a:pPr>
            <a:endParaRPr lang="en-US" sz="2000" dirty="0"/>
          </a:p>
          <a:p>
            <a:pPr marL="0" indent="0">
              <a:buNone/>
            </a:pPr>
            <a:r>
              <a:rPr lang="en-US" sz="2200" b="1" dirty="0">
                <a:solidFill>
                  <a:srgbClr val="00AEC7"/>
                </a:solidFill>
              </a:rPr>
              <a:t>Section 3.22.1.2 – Generation Resource or Energy Storage Resource Interconnection Assessment</a:t>
            </a:r>
            <a:endParaRPr lang="en-US" sz="2200" strike="sngStrike" dirty="0"/>
          </a:p>
          <a:p>
            <a:r>
              <a:rPr lang="en-US" sz="2000" dirty="0"/>
              <a:t>Changed “SSR” to “SSO” and “</a:t>
            </a:r>
            <a:r>
              <a:rPr lang="en-US" sz="2000" dirty="0" err="1"/>
              <a:t>Subsynchronous</a:t>
            </a:r>
            <a:r>
              <a:rPr lang="en-US" sz="2000" dirty="0"/>
              <a:t> Resonance” to “</a:t>
            </a:r>
            <a:r>
              <a:rPr lang="en-US" sz="2000" dirty="0" err="1"/>
              <a:t>Subsynchronous</a:t>
            </a:r>
            <a:r>
              <a:rPr lang="en-US" sz="2000" dirty="0"/>
              <a:t> Oscillation.”</a:t>
            </a:r>
          </a:p>
          <a:p>
            <a:r>
              <a:rPr lang="en-US" sz="2000" dirty="0"/>
              <a:t>Clarified screening criteria.</a:t>
            </a:r>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22</a:t>
            </a:fld>
            <a:endParaRPr lang="en-US"/>
          </a:p>
        </p:txBody>
      </p:sp>
    </p:spTree>
    <p:extLst>
      <p:ext uri="{BB962C8B-B14F-4D97-AF65-F5344CB8AC3E}">
        <p14:creationId xmlns:p14="http://schemas.microsoft.com/office/powerpoint/2010/main" val="1707167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NPRR1234 – Changes to Section 3 (continued)</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200" b="1" dirty="0">
                <a:solidFill>
                  <a:srgbClr val="00AEC7"/>
                </a:solidFill>
              </a:rPr>
              <a:t>Section 3.22.1.3 – Transmission Project Assessment</a:t>
            </a:r>
            <a:endParaRPr lang="en-US" sz="2200" strike="sngStrike" dirty="0"/>
          </a:p>
          <a:p>
            <a:r>
              <a:rPr lang="en-US" sz="2000" dirty="0"/>
              <a:t>Changed “SSR” to “SSO” and “</a:t>
            </a:r>
            <a:r>
              <a:rPr lang="en-US" sz="2000" dirty="0" err="1"/>
              <a:t>Subsynchronous</a:t>
            </a:r>
            <a:r>
              <a:rPr lang="en-US" sz="2000" dirty="0"/>
              <a:t> Resonance” to “</a:t>
            </a:r>
            <a:r>
              <a:rPr lang="en-US" sz="2000" dirty="0" err="1"/>
              <a:t>Subsynchronous</a:t>
            </a:r>
            <a:r>
              <a:rPr lang="en-US" sz="2000" dirty="0"/>
              <a:t> Oscillation.”</a:t>
            </a:r>
          </a:p>
          <a:p>
            <a:r>
              <a:rPr lang="en-US" sz="2000" dirty="0"/>
              <a:t>Clarified screening criteria.</a:t>
            </a:r>
          </a:p>
          <a:p>
            <a:r>
              <a:rPr lang="en-US" sz="2000" dirty="0"/>
              <a:t>In paragraph (2), added that existing Large Loads and Large Loads that have completed all planning studies must be including in an SSO vulnerability assessment for a new transmission project.</a:t>
            </a:r>
          </a:p>
          <a:p>
            <a:r>
              <a:rPr lang="en-US" sz="2000" dirty="0"/>
              <a:t>Added </a:t>
            </a:r>
            <a:r>
              <a:rPr lang="en-US" sz="2000" b="1" dirty="0"/>
              <a:t>new</a:t>
            </a:r>
            <a:r>
              <a:rPr lang="en-US" sz="2000" dirty="0"/>
              <a:t> paragraphs (7) and (8) to provide more details when and how mitigation should be addressed for SSO interactions between Large Loads and transmission projects.</a:t>
            </a:r>
          </a:p>
          <a:p>
            <a:pPr marL="0" indent="0">
              <a:buNone/>
            </a:pPr>
            <a:endParaRPr lang="en-US" sz="2000" dirty="0"/>
          </a:p>
          <a:p>
            <a:pPr marL="0" indent="0">
              <a:buNone/>
            </a:pPr>
            <a:r>
              <a:rPr lang="en-US" sz="2200" b="1" dirty="0">
                <a:solidFill>
                  <a:srgbClr val="FF8200"/>
                </a:solidFill>
              </a:rPr>
              <a:t>(NEW) </a:t>
            </a:r>
            <a:r>
              <a:rPr lang="en-US" sz="2200" b="1" dirty="0">
                <a:solidFill>
                  <a:srgbClr val="00AEC7"/>
                </a:solidFill>
              </a:rPr>
              <a:t>Section 3.22.1.4 – Large Load Interconnection Assessment</a:t>
            </a:r>
            <a:endParaRPr lang="en-US" sz="2200" strike="sngStrike" dirty="0"/>
          </a:p>
          <a:p>
            <a:r>
              <a:rPr lang="en-US" sz="2000" dirty="0"/>
              <a:t>Added a new section to address SSO interactions on existing Facilities from the proposed interconnection of a new Large Load, including load modeling, mitigation, and countermeasures.</a:t>
            </a:r>
          </a:p>
          <a:p>
            <a:pPr marL="0" indent="0">
              <a:buNone/>
            </a:pPr>
            <a:endParaRPr lang="en-US" sz="2000" dirty="0"/>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23</a:t>
            </a:fld>
            <a:endParaRPr lang="en-US"/>
          </a:p>
        </p:txBody>
      </p:sp>
    </p:spTree>
    <p:extLst>
      <p:ext uri="{BB962C8B-B14F-4D97-AF65-F5344CB8AC3E}">
        <p14:creationId xmlns:p14="http://schemas.microsoft.com/office/powerpoint/2010/main" val="2608526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NPRR1234 – Changes to Section 3 (continued)</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200" b="1" dirty="0">
                <a:solidFill>
                  <a:srgbClr val="00AEC7"/>
                </a:solidFill>
              </a:rPr>
              <a:t>Section 3.22.1.5 – Annual SSO Review</a:t>
            </a:r>
            <a:endParaRPr lang="en-US" sz="2200" strike="sngStrike" dirty="0"/>
          </a:p>
          <a:p>
            <a:r>
              <a:rPr lang="en-US" sz="2000" dirty="0"/>
              <a:t>Renumbered section after the addition of the new 3.22.1.4, Large Load Interconnection Assessment.</a:t>
            </a:r>
          </a:p>
          <a:p>
            <a:r>
              <a:rPr lang="en-US" sz="2000" dirty="0"/>
              <a:t>Changed “SSR” to “SSO” and “</a:t>
            </a:r>
            <a:r>
              <a:rPr lang="en-US" sz="2000" dirty="0" err="1"/>
              <a:t>Subsynchronous</a:t>
            </a:r>
            <a:r>
              <a:rPr lang="en-US" sz="2000" dirty="0"/>
              <a:t> Resonance” to “</a:t>
            </a:r>
            <a:r>
              <a:rPr lang="en-US" sz="2000" dirty="0" err="1"/>
              <a:t>Subsynchronous</a:t>
            </a:r>
            <a:r>
              <a:rPr lang="en-US" sz="2000" dirty="0"/>
              <a:t> Oscillation.”</a:t>
            </a:r>
          </a:p>
          <a:p>
            <a:r>
              <a:rPr lang="en-US" sz="2000" dirty="0"/>
              <a:t>Clarified screening criteria.</a:t>
            </a:r>
          </a:p>
          <a:p>
            <a:r>
              <a:rPr lang="en-US" sz="2000" dirty="0"/>
              <a:t>Added a </a:t>
            </a:r>
            <a:r>
              <a:rPr lang="en-US" sz="2000" b="1" dirty="0"/>
              <a:t>new</a:t>
            </a:r>
            <a:r>
              <a:rPr lang="en-US" sz="2000" dirty="0"/>
              <a:t> paragraph (1)(c) to detail the ongoing obligations of Large Loads in the annual SSO review.</a:t>
            </a:r>
          </a:p>
          <a:p>
            <a:pPr marL="0" indent="0">
              <a:buNone/>
            </a:pPr>
            <a:endParaRPr lang="en-US" sz="2000" dirty="0"/>
          </a:p>
          <a:p>
            <a:pPr marL="0" indent="0">
              <a:buNone/>
            </a:pPr>
            <a:r>
              <a:rPr lang="en-US" sz="2200" b="1" dirty="0">
                <a:solidFill>
                  <a:srgbClr val="00AEC7"/>
                </a:solidFill>
              </a:rPr>
              <a:t>Section 3.22.2 – </a:t>
            </a:r>
            <a:r>
              <a:rPr lang="en-US" sz="2200" b="1" dirty="0" err="1">
                <a:solidFill>
                  <a:srgbClr val="00AEC7"/>
                </a:solidFill>
              </a:rPr>
              <a:t>Subsynchronous</a:t>
            </a:r>
            <a:r>
              <a:rPr lang="en-US" sz="2200" b="1" dirty="0">
                <a:solidFill>
                  <a:srgbClr val="00AEC7"/>
                </a:solidFill>
              </a:rPr>
              <a:t> Oscillation Vulnerability Assessment Criteria </a:t>
            </a:r>
            <a:endParaRPr lang="en-US" sz="2200" strike="sngStrike" dirty="0"/>
          </a:p>
          <a:p>
            <a:r>
              <a:rPr lang="en-US" sz="2000" dirty="0"/>
              <a:t>Changed “SSR” to “SSO” and “</a:t>
            </a:r>
            <a:r>
              <a:rPr lang="en-US" sz="2000" dirty="0" err="1"/>
              <a:t>Subsynchronous</a:t>
            </a:r>
            <a:r>
              <a:rPr lang="en-US" sz="2000" dirty="0"/>
              <a:t> Resonance” to “</a:t>
            </a:r>
            <a:r>
              <a:rPr lang="en-US" sz="2000" dirty="0" err="1"/>
              <a:t>Subsynchronous</a:t>
            </a:r>
            <a:r>
              <a:rPr lang="en-US" sz="2000" dirty="0"/>
              <a:t> Oscillation.”</a:t>
            </a:r>
          </a:p>
          <a:p>
            <a:r>
              <a:rPr lang="en-US" sz="2000" dirty="0"/>
              <a:t>Clarified screening criteria.</a:t>
            </a:r>
          </a:p>
          <a:p>
            <a:pPr marL="0" indent="0">
              <a:buNone/>
            </a:pPr>
            <a:endParaRPr lang="en-US" sz="2000" dirty="0"/>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24</a:t>
            </a:fld>
            <a:endParaRPr lang="en-US"/>
          </a:p>
        </p:txBody>
      </p:sp>
    </p:spTree>
    <p:extLst>
      <p:ext uri="{BB962C8B-B14F-4D97-AF65-F5344CB8AC3E}">
        <p14:creationId xmlns:p14="http://schemas.microsoft.com/office/powerpoint/2010/main" val="36663166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NPRR1234 – Changes to Section 3 (continued)</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200" b="1" dirty="0">
                <a:solidFill>
                  <a:srgbClr val="00AEC7"/>
                </a:solidFill>
              </a:rPr>
              <a:t>Section 3.22.3 – </a:t>
            </a:r>
            <a:r>
              <a:rPr lang="en-US" sz="2200" b="1" dirty="0" err="1">
                <a:solidFill>
                  <a:srgbClr val="00AEC7"/>
                </a:solidFill>
              </a:rPr>
              <a:t>Subsynchronous</a:t>
            </a:r>
            <a:r>
              <a:rPr lang="en-US" sz="2200" b="1" dirty="0">
                <a:solidFill>
                  <a:srgbClr val="00AEC7"/>
                </a:solidFill>
              </a:rPr>
              <a:t> Resonance Monitoring</a:t>
            </a:r>
            <a:endParaRPr lang="en-US" sz="2200" strike="sngStrike" dirty="0"/>
          </a:p>
          <a:p>
            <a:r>
              <a:rPr lang="en-US" sz="2000" dirty="0"/>
              <a:t>Changed “SSR” to “SSO.”</a:t>
            </a:r>
          </a:p>
          <a:p>
            <a:r>
              <a:rPr lang="en-US" sz="2000" dirty="0"/>
              <a:t>Clarified screening criteria.</a:t>
            </a:r>
          </a:p>
          <a:p>
            <a:r>
              <a:rPr lang="en-US" sz="2000" dirty="0"/>
              <a:t>Added paragraph (2) to describe how Large Loads will be assessed for potential vulnerability to SSO.</a:t>
            </a:r>
          </a:p>
          <a:p>
            <a:r>
              <a:rPr lang="en-US" sz="2000" dirty="0"/>
              <a:t>Modified paragraph (4) to clarify which assessments apply to Generation Resources and those that apply to Large Loads.</a:t>
            </a:r>
          </a:p>
          <a:p>
            <a:pPr marL="0" indent="0">
              <a:buNone/>
            </a:pPr>
            <a:endParaRPr lang="en-US" sz="2000" dirty="0"/>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25</a:t>
            </a:fld>
            <a:endParaRPr lang="en-US"/>
          </a:p>
        </p:txBody>
      </p:sp>
    </p:spTree>
    <p:extLst>
      <p:ext uri="{BB962C8B-B14F-4D97-AF65-F5344CB8AC3E}">
        <p14:creationId xmlns:p14="http://schemas.microsoft.com/office/powerpoint/2010/main" val="2887973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NPRR1234 – Changes to Section 16 and ERCOT Fee Schedule</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200" b="1" dirty="0">
                <a:solidFill>
                  <a:srgbClr val="00AEC7"/>
                </a:solidFill>
              </a:rPr>
              <a:t>Section 16.5 – Registration of a Resource Entity</a:t>
            </a:r>
            <a:endParaRPr lang="en-US" sz="2200" strike="sngStrike" dirty="0"/>
          </a:p>
          <a:p>
            <a:r>
              <a:rPr lang="en-US" sz="2000" dirty="0"/>
              <a:t>Changed “SSR” to “SSO.”</a:t>
            </a:r>
          </a:p>
          <a:p>
            <a:pPr marL="0" indent="0">
              <a:buNone/>
            </a:pPr>
            <a:endParaRPr lang="en-US" sz="2000" dirty="0"/>
          </a:p>
          <a:p>
            <a:pPr marL="0" indent="0">
              <a:buNone/>
            </a:pPr>
            <a:r>
              <a:rPr lang="en-US" sz="2000" b="1" dirty="0">
                <a:solidFill>
                  <a:srgbClr val="00AEC7"/>
                </a:solidFill>
              </a:rPr>
              <a:t>ERCOT Fee Schedule</a:t>
            </a:r>
            <a:endParaRPr lang="en-US" sz="2000" strike="sngStrike" dirty="0"/>
          </a:p>
          <a:p>
            <a:r>
              <a:rPr lang="en-US" sz="1800" dirty="0"/>
              <a:t>Added a $14,000 Large Load Interconnection Study fee to the ERCOT Fee Schedule.</a:t>
            </a:r>
            <a:endParaRPr lang="en-US" sz="2000" dirty="0"/>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26</a:t>
            </a:fld>
            <a:endParaRPr lang="en-US"/>
          </a:p>
        </p:txBody>
      </p:sp>
    </p:spTree>
    <p:extLst>
      <p:ext uri="{BB962C8B-B14F-4D97-AF65-F5344CB8AC3E}">
        <p14:creationId xmlns:p14="http://schemas.microsoft.com/office/powerpoint/2010/main" val="40621006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PGRR115 – Changes to Section 2</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200" b="1" dirty="0">
                <a:solidFill>
                  <a:srgbClr val="00AEC7"/>
                </a:solidFill>
              </a:rPr>
              <a:t>Section 2.1 – Definitions </a:t>
            </a:r>
          </a:p>
          <a:p>
            <a:r>
              <a:rPr lang="en-US" sz="2000" b="1" dirty="0"/>
              <a:t>Load Commissioning Plan – </a:t>
            </a:r>
            <a:r>
              <a:rPr lang="en-US" sz="2000" dirty="0"/>
              <a:t>A schedule furnished by the interconnecting TSP for a Large Load detailing dates and peak Demand amounts from the Initial Energization date to the date peak consumption is reached</a:t>
            </a:r>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27</a:t>
            </a:fld>
            <a:endParaRPr lang="en-US"/>
          </a:p>
        </p:txBody>
      </p:sp>
    </p:spTree>
    <p:extLst>
      <p:ext uri="{BB962C8B-B14F-4D97-AF65-F5344CB8AC3E}">
        <p14:creationId xmlns:p14="http://schemas.microsoft.com/office/powerpoint/2010/main" val="1918912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PGRR115 – Changes to Section 4</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200" b="1" dirty="0">
                <a:solidFill>
                  <a:srgbClr val="00AEC7"/>
                </a:solidFill>
              </a:rPr>
              <a:t>Section 4.1.1.1 – Planning Assumptions</a:t>
            </a:r>
          </a:p>
          <a:p>
            <a:r>
              <a:rPr lang="en-US" sz="2000" dirty="0"/>
              <a:t>Added paragraph (7), which requires the level of Demand for a Large Load included in a planning study to be consistent with the most current Load Commissioning Plan.</a:t>
            </a:r>
          </a:p>
          <a:p>
            <a:pPr marL="0" indent="0">
              <a:buNone/>
            </a:pPr>
            <a:endParaRPr lang="en-US" sz="2000" dirty="0">
              <a:highlight>
                <a:srgbClr val="FFFF00"/>
              </a:highlight>
            </a:endParaRPr>
          </a:p>
          <a:p>
            <a:pPr marL="0" indent="0">
              <a:buNone/>
            </a:pPr>
            <a:r>
              <a:rPr lang="en-US" sz="2200" b="1" dirty="0">
                <a:solidFill>
                  <a:srgbClr val="00AEC7"/>
                </a:solidFill>
              </a:rPr>
              <a:t>Section 4.1.1.2 – Planning Assumptions</a:t>
            </a:r>
          </a:p>
          <a:p>
            <a:r>
              <a:rPr lang="en-US" sz="2000" dirty="0"/>
              <a:t>Added subparagraph (1)(c), which establishes planning-study criteria for Large Loads.</a:t>
            </a:r>
          </a:p>
          <a:p>
            <a:r>
              <a:rPr lang="en-US" sz="2000" dirty="0"/>
              <a:t>Added additional contingency loss of a Large Load to renumbered subparagraphs (1)(d) - (1)(f).</a:t>
            </a:r>
          </a:p>
          <a:p>
            <a:pPr marL="0" indent="0">
              <a:buNone/>
            </a:pPr>
            <a:endParaRPr lang="en-US" sz="2000" dirty="0">
              <a:highlight>
                <a:srgbClr val="FFFF00"/>
              </a:highlight>
            </a:endParaRPr>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28</a:t>
            </a:fld>
            <a:endParaRPr lang="en-US"/>
          </a:p>
        </p:txBody>
      </p:sp>
    </p:spTree>
    <p:extLst>
      <p:ext uri="{BB962C8B-B14F-4D97-AF65-F5344CB8AC3E}">
        <p14:creationId xmlns:p14="http://schemas.microsoft.com/office/powerpoint/2010/main" val="4244253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PGRR115 – Changes to Section 5</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200" b="1" dirty="0">
                <a:solidFill>
                  <a:srgbClr val="FF8200"/>
                </a:solidFill>
              </a:rPr>
              <a:t>(NEW) </a:t>
            </a:r>
            <a:r>
              <a:rPr lang="en-US" sz="2200" b="1" dirty="0">
                <a:solidFill>
                  <a:srgbClr val="00AEC7"/>
                </a:solidFill>
              </a:rPr>
              <a:t>Section 5.2.10 – Required Interconnection Equipment</a:t>
            </a:r>
            <a:endParaRPr lang="en-US" sz="2200" strike="sngStrike" dirty="0"/>
          </a:p>
          <a:p>
            <a:r>
              <a:rPr lang="en-US" sz="2000" dirty="0"/>
              <a:t>New language that bans hard taps for the interconnection of Generation Resources, Energy Storage Resources (ESRs), and Settlement Only Generators (SOGs) by requiring breakers and segmentation capability at the Point of Interconnection (POI).</a:t>
            </a:r>
          </a:p>
          <a:p>
            <a:pPr lvl="1"/>
            <a:r>
              <a:rPr lang="en-US" sz="1800" dirty="0"/>
              <a:t>This formalizes current practices in a binding document.</a:t>
            </a:r>
          </a:p>
          <a:p>
            <a:pPr marL="0" indent="0">
              <a:buNone/>
            </a:pPr>
            <a:endParaRPr lang="en-US" sz="2000" dirty="0"/>
          </a:p>
          <a:p>
            <a:pPr marL="0" indent="0">
              <a:buNone/>
            </a:pPr>
            <a:r>
              <a:rPr lang="en-US" sz="2200" b="1" dirty="0">
                <a:solidFill>
                  <a:srgbClr val="00AEC7"/>
                </a:solidFill>
              </a:rPr>
              <a:t>Section 5.3.5 – ERCOT Quarterly Stability Assessment</a:t>
            </a:r>
            <a:endParaRPr lang="en-US" sz="2200" strike="sngStrike" dirty="0"/>
          </a:p>
          <a:p>
            <a:r>
              <a:rPr lang="en-US" sz="2000" dirty="0"/>
              <a:t>Added subparagraph (1)(b) and paragraph (5) to address Large Loads in the QSA.</a:t>
            </a:r>
          </a:p>
          <a:p>
            <a:r>
              <a:rPr lang="en-US" sz="2000" dirty="0"/>
              <a:t>Edits to paragraphs (2), (3), and (6) to align with the inclusion of Large Loads in the QSA.</a:t>
            </a:r>
          </a:p>
          <a:p>
            <a:r>
              <a:rPr lang="en-US" sz="2000" dirty="0"/>
              <a:t>Some non-substantive, structural edits related to FIS studies.</a:t>
            </a:r>
          </a:p>
          <a:p>
            <a:pPr marL="0" indent="0">
              <a:buNone/>
            </a:pPr>
            <a:endParaRPr lang="en-US" sz="2000" dirty="0"/>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29</a:t>
            </a:fld>
            <a:endParaRPr lang="en-US"/>
          </a:p>
        </p:txBody>
      </p:sp>
    </p:spTree>
    <p:extLst>
      <p:ext uri="{BB962C8B-B14F-4D97-AF65-F5344CB8AC3E}">
        <p14:creationId xmlns:p14="http://schemas.microsoft.com/office/powerpoint/2010/main" val="2542656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943B3-D8ED-6558-12A1-0AB9B3759760}"/>
              </a:ext>
            </a:extLst>
          </p:cNvPr>
          <p:cNvSpPr>
            <a:spLocks noGrp="1"/>
          </p:cNvSpPr>
          <p:nvPr>
            <p:ph type="ctrTitle"/>
          </p:nvPr>
        </p:nvSpPr>
        <p:spPr/>
        <p:txBody>
          <a:bodyPr/>
          <a:lstStyle/>
          <a:p>
            <a:r>
              <a:rPr lang="en-US" dirty="0">
                <a:solidFill>
                  <a:srgbClr val="00AEC7"/>
                </a:solidFill>
              </a:rPr>
              <a:t>NPRR1234</a:t>
            </a:r>
          </a:p>
        </p:txBody>
      </p:sp>
      <p:sp>
        <p:nvSpPr>
          <p:cNvPr id="3" name="Subtitle 2">
            <a:extLst>
              <a:ext uri="{FF2B5EF4-FFF2-40B4-BE49-F238E27FC236}">
                <a16:creationId xmlns:a16="http://schemas.microsoft.com/office/drawing/2014/main" id="{AE6A0E23-2C69-46A9-2EF1-7D33AA6459B3}"/>
              </a:ext>
            </a:extLst>
          </p:cNvPr>
          <p:cNvSpPr>
            <a:spLocks noGrp="1"/>
          </p:cNvSpPr>
          <p:nvPr>
            <p:ph type="subTitle" idx="1"/>
          </p:nvPr>
        </p:nvSpPr>
        <p:spPr/>
        <p:txBody>
          <a:bodyPr/>
          <a:lstStyle/>
          <a:p>
            <a:r>
              <a:rPr lang="en-US" dirty="0"/>
              <a:t>New Concepts and </a:t>
            </a:r>
          </a:p>
          <a:p>
            <a:r>
              <a:rPr lang="en-US" dirty="0"/>
              <a:t>Significant Changes from NPRR1191</a:t>
            </a:r>
          </a:p>
        </p:txBody>
      </p:sp>
      <p:sp>
        <p:nvSpPr>
          <p:cNvPr id="4" name="Slide Number Placeholder 3">
            <a:extLst>
              <a:ext uri="{FF2B5EF4-FFF2-40B4-BE49-F238E27FC236}">
                <a16:creationId xmlns:a16="http://schemas.microsoft.com/office/drawing/2014/main" id="{361DE9E5-832B-F531-DE7D-FF18798FBB1A}"/>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9145653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PGRR115 – Changes to Section 6</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200" b="1" dirty="0">
                <a:solidFill>
                  <a:srgbClr val="FF8200"/>
                </a:solidFill>
              </a:rPr>
              <a:t>(NEW) </a:t>
            </a:r>
            <a:r>
              <a:rPr lang="en-US" sz="2200" b="1" dirty="0">
                <a:solidFill>
                  <a:srgbClr val="00AEC7"/>
                </a:solidFill>
              </a:rPr>
              <a:t>Section 6.6 – Modeling of Large Loads</a:t>
            </a:r>
            <a:endParaRPr lang="en-US" sz="2200" strike="sngStrike" dirty="0"/>
          </a:p>
          <a:p>
            <a:pPr marL="0" indent="0">
              <a:buNone/>
            </a:pPr>
            <a:r>
              <a:rPr lang="en-US" sz="2000" dirty="0"/>
              <a:t>New section to address the inclusion of Large Loads in the Network Operations Model.  Requires completion of planning studies, an interconnection agreement, inclusion and study in the QSA, and for co-located Large Loads, completion of applicable requirement in Section 6.9.</a:t>
            </a:r>
          </a:p>
          <a:p>
            <a:r>
              <a:rPr lang="en-US" sz="1800" b="1" dirty="0">
                <a:solidFill>
                  <a:srgbClr val="FF8200"/>
                </a:solidFill>
              </a:rPr>
              <a:t>(NEW) </a:t>
            </a:r>
            <a:r>
              <a:rPr lang="en-US" sz="1800" b="1" dirty="0">
                <a:solidFill>
                  <a:srgbClr val="00AEC7"/>
                </a:solidFill>
              </a:rPr>
              <a:t>Section 6.6.1 – Modeling of Large Loads Not Co-Located with a Generation Resource, Energy Storage Resource (ESR), or Settlement Only Generator (SOG) </a:t>
            </a:r>
          </a:p>
          <a:p>
            <a:r>
              <a:rPr lang="en-US" sz="1800" b="1" dirty="0">
                <a:solidFill>
                  <a:srgbClr val="FF8200"/>
                </a:solidFill>
              </a:rPr>
              <a:t>(NEW) </a:t>
            </a:r>
            <a:r>
              <a:rPr lang="en-US" sz="1800" b="1" dirty="0">
                <a:solidFill>
                  <a:srgbClr val="00AEC7"/>
                </a:solidFill>
              </a:rPr>
              <a:t>Section 6.6.2 – Modeling of Large Loads Co-Located with an Existing Generation Resource, Energy Storage Resource (ESR), or Settlement Only Generator (SOG)</a:t>
            </a:r>
            <a:endParaRPr lang="en-US" sz="1800" dirty="0">
              <a:solidFill>
                <a:srgbClr val="00AEC7"/>
              </a:solidFill>
            </a:endParaRPr>
          </a:p>
          <a:p>
            <a:r>
              <a:rPr lang="en-US" sz="1800" b="1" dirty="0">
                <a:solidFill>
                  <a:srgbClr val="FF8200"/>
                </a:solidFill>
              </a:rPr>
              <a:t>(NEW) </a:t>
            </a:r>
            <a:r>
              <a:rPr lang="en-US" sz="1800" b="1" dirty="0">
                <a:solidFill>
                  <a:srgbClr val="00AEC7"/>
                </a:solidFill>
              </a:rPr>
              <a:t>Section 6.6.3 – Modeling of Large Loads Co-Located with a Proposed Generation Resource, Energy Storage Resource (ESR), or Settlement Only Generator (SOG) </a:t>
            </a:r>
            <a:endParaRPr lang="en-US" sz="1800" dirty="0">
              <a:solidFill>
                <a:srgbClr val="00AEC7"/>
              </a:solidFill>
            </a:endParaRPr>
          </a:p>
          <a:p>
            <a:endParaRPr lang="en-US" sz="1800" dirty="0">
              <a:solidFill>
                <a:srgbClr val="00AEC7"/>
              </a:solidFill>
            </a:endParaRPr>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30</a:t>
            </a:fld>
            <a:endParaRPr lang="en-US"/>
          </a:p>
        </p:txBody>
      </p:sp>
    </p:spTree>
    <p:extLst>
      <p:ext uri="{BB962C8B-B14F-4D97-AF65-F5344CB8AC3E}">
        <p14:creationId xmlns:p14="http://schemas.microsoft.com/office/powerpoint/2010/main" val="31171005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PGRR115 – </a:t>
            </a:r>
            <a:r>
              <a:rPr lang="en-US" dirty="0">
                <a:solidFill>
                  <a:srgbClr val="FF8200"/>
                </a:solidFill>
              </a:rPr>
              <a:t>(NEW) </a:t>
            </a:r>
            <a:r>
              <a:rPr lang="en-US" dirty="0"/>
              <a:t>Section 9 – Large Load Additions</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400" dirty="0"/>
              <a:t>A new section of the Planning Guide defining the process and requirements for interconnecting a Large Load to the ERCOT system.</a:t>
            </a:r>
          </a:p>
          <a:p>
            <a:pPr marL="0" indent="0">
              <a:buNone/>
            </a:pPr>
            <a:endParaRPr lang="en-US" sz="2200" b="1" dirty="0">
              <a:solidFill>
                <a:srgbClr val="FF8200"/>
              </a:solidFill>
            </a:endParaRPr>
          </a:p>
          <a:p>
            <a:pPr marL="0" indent="0">
              <a:buNone/>
            </a:pPr>
            <a:r>
              <a:rPr lang="en-US" sz="2200" b="1" dirty="0">
                <a:solidFill>
                  <a:srgbClr val="FF8200"/>
                </a:solidFill>
              </a:rPr>
              <a:t>(NEW) </a:t>
            </a:r>
            <a:r>
              <a:rPr lang="en-US" sz="2200" b="1" dirty="0">
                <a:solidFill>
                  <a:srgbClr val="00AEC7"/>
                </a:solidFill>
              </a:rPr>
              <a:t>Section 9.1 – Introduction</a:t>
            </a:r>
            <a:endParaRPr lang="en-US" sz="2200" strike="sngStrike" dirty="0"/>
          </a:p>
          <a:p>
            <a:r>
              <a:rPr lang="en-US" sz="2000" dirty="0"/>
              <a:t>Paragraph (1) establishes general requirements for Large Load interconnections.</a:t>
            </a:r>
          </a:p>
          <a:p>
            <a:r>
              <a:rPr lang="en-US" sz="2000" dirty="0"/>
              <a:t>Paragraph (2) documents that ERCOT will post submission format for Large Load information on the ERCOT website.</a:t>
            </a:r>
          </a:p>
          <a:p>
            <a:r>
              <a:rPr lang="en-US" sz="2000" dirty="0"/>
              <a:t>Paragraph (3) documents that ERCOT will maintain a TSP-only email list to facilitate communication of confidential information</a:t>
            </a:r>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31</a:t>
            </a:fld>
            <a:endParaRPr lang="en-US"/>
          </a:p>
        </p:txBody>
      </p:sp>
    </p:spTree>
    <p:extLst>
      <p:ext uri="{BB962C8B-B14F-4D97-AF65-F5344CB8AC3E}">
        <p14:creationId xmlns:p14="http://schemas.microsoft.com/office/powerpoint/2010/main" val="42195223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PGRR115 – </a:t>
            </a:r>
            <a:r>
              <a:rPr lang="en-US" dirty="0">
                <a:solidFill>
                  <a:srgbClr val="FF8200"/>
                </a:solidFill>
              </a:rPr>
              <a:t>(NEW) </a:t>
            </a:r>
            <a:r>
              <a:rPr lang="en-US" dirty="0"/>
              <a:t>Section 9.2 – General Provisions</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200" b="1" dirty="0">
                <a:solidFill>
                  <a:srgbClr val="FF8200"/>
                </a:solidFill>
              </a:rPr>
              <a:t>(NEW) </a:t>
            </a:r>
            <a:r>
              <a:rPr lang="en-US" sz="2200" b="1" dirty="0">
                <a:solidFill>
                  <a:srgbClr val="00AEC7"/>
                </a:solidFill>
              </a:rPr>
              <a:t>Section 9.2.1 – Applicability of the Large Load Interconnection Study Process</a:t>
            </a:r>
            <a:endParaRPr lang="en-US" sz="2200" strike="sngStrike" dirty="0"/>
          </a:p>
          <a:p>
            <a:r>
              <a:rPr lang="en-US" sz="2000" dirty="0"/>
              <a:t>Sets out the criteria to identify loads that must be reviewed through the Large Load Interconnection Study (LLIS) process.</a:t>
            </a:r>
          </a:p>
          <a:p>
            <a:r>
              <a:rPr lang="en-US" sz="2000" dirty="0"/>
              <a:t>The LLIS process is generally applicable to </a:t>
            </a:r>
          </a:p>
          <a:p>
            <a:pPr lvl="1"/>
            <a:r>
              <a:rPr lang="en-US" sz="1800" dirty="0"/>
              <a:t>New loads 75 MW or larger </a:t>
            </a:r>
          </a:p>
          <a:p>
            <a:pPr lvl="1"/>
            <a:r>
              <a:rPr lang="en-US" sz="1800" dirty="0"/>
              <a:t>Additions to existing loads of 75 MW or more </a:t>
            </a:r>
          </a:p>
          <a:p>
            <a:pPr lvl="1"/>
            <a:r>
              <a:rPr lang="en-US" sz="1800" dirty="0"/>
              <a:t>Load additions of 20 MW or more that make an existing load into a Large Load; or </a:t>
            </a:r>
          </a:p>
          <a:p>
            <a:pPr lvl="1"/>
            <a:r>
              <a:rPr lang="en-US" sz="1800" dirty="0"/>
              <a:t>Any Large Load that proposes to change its point of interconnection</a:t>
            </a:r>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32</a:t>
            </a:fld>
            <a:endParaRPr lang="en-US"/>
          </a:p>
        </p:txBody>
      </p:sp>
    </p:spTree>
    <p:extLst>
      <p:ext uri="{BB962C8B-B14F-4D97-AF65-F5344CB8AC3E}">
        <p14:creationId xmlns:p14="http://schemas.microsoft.com/office/powerpoint/2010/main" val="15644648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PGRR115 – </a:t>
            </a:r>
            <a:r>
              <a:rPr lang="en-US" dirty="0">
                <a:solidFill>
                  <a:srgbClr val="FF8200"/>
                </a:solidFill>
              </a:rPr>
              <a:t>(NEW) </a:t>
            </a:r>
            <a:r>
              <a:rPr lang="en-US" dirty="0"/>
              <a:t>Section 9.2 – General Provisions (continued)</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200" b="1" dirty="0">
                <a:solidFill>
                  <a:srgbClr val="FF8200"/>
                </a:solidFill>
              </a:rPr>
              <a:t>(NEW) </a:t>
            </a:r>
            <a:r>
              <a:rPr lang="en-US" sz="2200" b="1" dirty="0">
                <a:solidFill>
                  <a:srgbClr val="00AEC7"/>
                </a:solidFill>
              </a:rPr>
              <a:t>Section 9.2.2 – Submission of Large Load Project Information and Initiation of the Large Load Interconnection Study (LLIS)</a:t>
            </a:r>
            <a:endParaRPr lang="en-US" sz="2200" strike="sngStrike" dirty="0"/>
          </a:p>
          <a:p>
            <a:r>
              <a:rPr lang="en-US" sz="2000" dirty="0"/>
              <a:t>Sets out information that must be submitted to ERCOT prior to the initiation of the LLIS.</a:t>
            </a:r>
          </a:p>
          <a:p>
            <a:r>
              <a:rPr lang="en-US" sz="2000" dirty="0"/>
              <a:t>Defines the interconnecting TSP as being responsible for submitting project information.</a:t>
            </a:r>
          </a:p>
          <a:p>
            <a:r>
              <a:rPr lang="en-US" sz="2000" dirty="0"/>
              <a:t>Requires payment of an interconnection study fee before the LLIS can be initiated.</a:t>
            </a:r>
          </a:p>
          <a:p>
            <a:pPr marL="0" indent="0">
              <a:buNone/>
            </a:pPr>
            <a:endParaRPr lang="en-US" sz="2000" dirty="0"/>
          </a:p>
          <a:p>
            <a:pPr marL="0" indent="0">
              <a:buNone/>
            </a:pPr>
            <a:r>
              <a:rPr lang="en-US" sz="2200" b="1" dirty="0">
                <a:solidFill>
                  <a:srgbClr val="FF8200"/>
                </a:solidFill>
              </a:rPr>
              <a:t>(NEW) </a:t>
            </a:r>
            <a:r>
              <a:rPr lang="en-US" sz="2200" b="1" dirty="0">
                <a:solidFill>
                  <a:srgbClr val="00AEC7"/>
                </a:solidFill>
              </a:rPr>
              <a:t>Section 9.2.3 – Modification of Large Load Project Information</a:t>
            </a:r>
            <a:endParaRPr lang="en-US" sz="2200" strike="sngStrike" dirty="0"/>
          </a:p>
          <a:p>
            <a:r>
              <a:rPr lang="en-US" sz="2000" dirty="0"/>
              <a:t>Requires that ERCOT be notified of a material modification to the requested load.</a:t>
            </a:r>
          </a:p>
          <a:p>
            <a:r>
              <a:rPr lang="en-US" sz="2000" dirty="0"/>
              <a:t>Documents that some project modifications may require restudy.</a:t>
            </a:r>
          </a:p>
          <a:p>
            <a:r>
              <a:rPr lang="en-US" sz="2000" dirty="0"/>
              <a:t>Requires the interconnecting TSP to adhere to any reliability limits identified in any completed LLIS studies, even if the modified project is no longer required to complete the LLIS.</a:t>
            </a:r>
          </a:p>
          <a:p>
            <a:pPr marL="0" indent="0">
              <a:buNone/>
            </a:pPr>
            <a:endParaRPr lang="en-US" sz="2000" dirty="0"/>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33</a:t>
            </a:fld>
            <a:endParaRPr lang="en-US"/>
          </a:p>
        </p:txBody>
      </p:sp>
    </p:spTree>
    <p:extLst>
      <p:ext uri="{BB962C8B-B14F-4D97-AF65-F5344CB8AC3E}">
        <p14:creationId xmlns:p14="http://schemas.microsoft.com/office/powerpoint/2010/main" val="10646367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PGRR115 – </a:t>
            </a:r>
            <a:r>
              <a:rPr lang="en-US" dirty="0">
                <a:solidFill>
                  <a:srgbClr val="FF8200"/>
                </a:solidFill>
              </a:rPr>
              <a:t>(NEW) </a:t>
            </a:r>
            <a:r>
              <a:rPr lang="en-US" dirty="0"/>
              <a:t>Section 9.2 – General Provisions (continued)</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200" b="1" dirty="0">
                <a:solidFill>
                  <a:srgbClr val="FF8200"/>
                </a:solidFill>
              </a:rPr>
              <a:t>(NEW) </a:t>
            </a:r>
            <a:r>
              <a:rPr lang="en-US" sz="2200" b="1" dirty="0">
                <a:solidFill>
                  <a:srgbClr val="00AEC7"/>
                </a:solidFill>
              </a:rPr>
              <a:t>Section 9.2.4 – Load Commissioning Plan</a:t>
            </a:r>
            <a:endParaRPr lang="en-US" sz="2200" strike="sngStrike" dirty="0"/>
          </a:p>
          <a:p>
            <a:r>
              <a:rPr lang="en-US" sz="2000" dirty="0"/>
              <a:t>Requires the creation and maintenance of a Load Commissioning Plan until the full requested load amount is installed and able to take and receive service.  </a:t>
            </a:r>
          </a:p>
          <a:p>
            <a:r>
              <a:rPr lang="en-US" sz="2000" dirty="0"/>
              <a:t>Requires that the Load Commissioning Plan shall be consistent with the results of completed LLIS studies and signed interconnection agreements.</a:t>
            </a:r>
          </a:p>
          <a:p>
            <a:pPr marL="0" indent="0">
              <a:buNone/>
            </a:pPr>
            <a:endParaRPr lang="en-US" sz="2000" dirty="0"/>
          </a:p>
          <a:p>
            <a:pPr marL="0" indent="0">
              <a:buNone/>
            </a:pPr>
            <a:r>
              <a:rPr lang="en-US" sz="2200" b="1" dirty="0">
                <a:solidFill>
                  <a:srgbClr val="FF8200"/>
                </a:solidFill>
              </a:rPr>
              <a:t>(NEW) </a:t>
            </a:r>
            <a:r>
              <a:rPr lang="en-US" sz="2200" b="1" dirty="0">
                <a:solidFill>
                  <a:srgbClr val="00AEC7"/>
                </a:solidFill>
              </a:rPr>
              <a:t>Section 9.2.5 – Required Interconnection Equipment</a:t>
            </a:r>
            <a:endParaRPr lang="en-US" sz="2200" strike="sngStrike" dirty="0"/>
          </a:p>
          <a:p>
            <a:r>
              <a:rPr lang="en-US" sz="2000" dirty="0"/>
              <a:t>Requires remotely controlled load isolation equipment for Large Loads interconnected at transmission voltage.</a:t>
            </a:r>
          </a:p>
          <a:p>
            <a:r>
              <a:rPr lang="en-US" sz="2000" dirty="0"/>
              <a:t>This section is analogous, but not identical, to proposed Section 5.2.10 for generation interconnections.</a:t>
            </a:r>
          </a:p>
          <a:p>
            <a:pPr marL="0" indent="0">
              <a:buNone/>
            </a:pPr>
            <a:endParaRPr lang="en-US" sz="2000" dirty="0"/>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34</a:t>
            </a:fld>
            <a:endParaRPr lang="en-US"/>
          </a:p>
        </p:txBody>
      </p:sp>
    </p:spTree>
    <p:extLst>
      <p:ext uri="{BB962C8B-B14F-4D97-AF65-F5344CB8AC3E}">
        <p14:creationId xmlns:p14="http://schemas.microsoft.com/office/powerpoint/2010/main" val="36423354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solidFill>
                  <a:srgbClr val="FF8200"/>
                </a:solidFill>
              </a:rPr>
              <a:t>(NEW) </a:t>
            </a:r>
            <a:r>
              <a:rPr lang="en-US" dirty="0"/>
              <a:t>9.3 – Interconnection Study Procedures for Large Loads</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200" b="1" dirty="0">
                <a:solidFill>
                  <a:srgbClr val="FF8200"/>
                </a:solidFill>
              </a:rPr>
              <a:t>(NEW) </a:t>
            </a:r>
            <a:r>
              <a:rPr lang="en-US" sz="2200" b="1" dirty="0">
                <a:solidFill>
                  <a:srgbClr val="00AEC7"/>
                </a:solidFill>
              </a:rPr>
              <a:t>Section 9.3.1 – Large Load Interconnection Study (LLIS)</a:t>
            </a:r>
            <a:endParaRPr lang="en-US" sz="2200" strike="sngStrike" dirty="0"/>
          </a:p>
          <a:p>
            <a:r>
              <a:rPr lang="en-US" sz="2000" dirty="0"/>
              <a:t>This section provides an overview of the LLIS. </a:t>
            </a:r>
          </a:p>
          <a:p>
            <a:r>
              <a:rPr lang="en-US" sz="2000" dirty="0"/>
              <a:t>Permits the use of the Full Interconnection Study (FIS) to satisfy the LLIS requirements for projects that include both generation and Large Load.  </a:t>
            </a:r>
          </a:p>
          <a:p>
            <a:pPr marL="0" indent="0">
              <a:buNone/>
            </a:pPr>
            <a:endParaRPr lang="en-US" sz="2000" dirty="0"/>
          </a:p>
          <a:p>
            <a:pPr marL="0" indent="0">
              <a:buNone/>
            </a:pPr>
            <a:r>
              <a:rPr lang="en-US" sz="2200" b="1" dirty="0">
                <a:solidFill>
                  <a:srgbClr val="FF8200"/>
                </a:solidFill>
              </a:rPr>
              <a:t>(NEW) </a:t>
            </a:r>
            <a:r>
              <a:rPr lang="en-US" sz="2200" b="1" dirty="0">
                <a:solidFill>
                  <a:srgbClr val="00AEC7"/>
                </a:solidFill>
              </a:rPr>
              <a:t>Section 9.3.2 – Large Load Interconnection Study Scoping Process</a:t>
            </a:r>
            <a:endParaRPr lang="en-US" sz="2200" strike="sngStrike" dirty="0"/>
          </a:p>
          <a:p>
            <a:r>
              <a:rPr lang="en-US" sz="2000" dirty="0"/>
              <a:t>Sets out the timeline and process for holding a LLIS kick-off meeting and scoping the required studies.</a:t>
            </a:r>
          </a:p>
          <a:p>
            <a:r>
              <a:rPr lang="en-US" sz="2000" dirty="0"/>
              <a:t>Defines the conditions under which multiple TSPs should be included in the study process.</a:t>
            </a:r>
          </a:p>
          <a:p>
            <a:r>
              <a:rPr lang="en-US" sz="2000" dirty="0"/>
              <a:t>Sets out a timeline for ERCOT and all involved TSPs to approve the LLIS study scope.</a:t>
            </a:r>
          </a:p>
          <a:p>
            <a:pPr marL="0" indent="0">
              <a:buNone/>
            </a:pPr>
            <a:endParaRPr lang="en-US" sz="2000" dirty="0"/>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35</a:t>
            </a:fld>
            <a:endParaRPr lang="en-US"/>
          </a:p>
        </p:txBody>
      </p:sp>
    </p:spTree>
    <p:extLst>
      <p:ext uri="{BB962C8B-B14F-4D97-AF65-F5344CB8AC3E}">
        <p14:creationId xmlns:p14="http://schemas.microsoft.com/office/powerpoint/2010/main" val="37896632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solidFill>
                  <a:srgbClr val="FF8200"/>
                </a:solidFill>
              </a:rPr>
              <a:t>(NEW) </a:t>
            </a:r>
            <a:r>
              <a:rPr lang="en-US" dirty="0"/>
              <a:t>9.3 – Interconnection Study Procedures for Large Loads</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200" b="1" dirty="0">
                <a:solidFill>
                  <a:srgbClr val="FF8200"/>
                </a:solidFill>
              </a:rPr>
              <a:t>(NEW) </a:t>
            </a:r>
            <a:r>
              <a:rPr lang="en-US" sz="2200" b="1" dirty="0">
                <a:solidFill>
                  <a:srgbClr val="00AEC7"/>
                </a:solidFill>
              </a:rPr>
              <a:t>Section 9.3.3 – Large Load Interconnection Study Description and Methodology</a:t>
            </a:r>
            <a:endParaRPr lang="en-US" sz="2200" strike="sngStrike" dirty="0"/>
          </a:p>
          <a:p>
            <a:r>
              <a:rPr lang="en-US" sz="2000" dirty="0"/>
              <a:t>This section sets describes the LLIS methodology and gives an overview of LLIS study elements. </a:t>
            </a:r>
          </a:p>
          <a:p>
            <a:pPr marL="0" indent="0">
              <a:buNone/>
            </a:pPr>
            <a:endParaRPr lang="en-US" sz="2000" dirty="0"/>
          </a:p>
          <a:p>
            <a:pPr marL="0" indent="0">
              <a:buNone/>
            </a:pPr>
            <a:r>
              <a:rPr lang="en-US" sz="2200" b="1" dirty="0">
                <a:solidFill>
                  <a:srgbClr val="FF8200"/>
                </a:solidFill>
              </a:rPr>
              <a:t>(NEW) </a:t>
            </a:r>
            <a:r>
              <a:rPr lang="en-US" sz="2200" b="1" dirty="0">
                <a:solidFill>
                  <a:srgbClr val="00AEC7"/>
                </a:solidFill>
              </a:rPr>
              <a:t>Section 9.3.4 – Large Load Interconnection Study Elements</a:t>
            </a:r>
            <a:endParaRPr lang="en-US" sz="2200" strike="sngStrike" dirty="0"/>
          </a:p>
          <a:p>
            <a:r>
              <a:rPr lang="en-US" sz="2000" dirty="0"/>
              <a:t>Describes the planning studies that comprise the LLIS, study methodology, permitted base case modification, and LLIS report expectations.</a:t>
            </a:r>
          </a:p>
          <a:p>
            <a:pPr lvl="1"/>
            <a:r>
              <a:rPr lang="en-US" sz="1800" b="1" dirty="0">
                <a:solidFill>
                  <a:srgbClr val="FF8200"/>
                </a:solidFill>
              </a:rPr>
              <a:t>(NEW) </a:t>
            </a:r>
            <a:r>
              <a:rPr lang="en-US" sz="1800" b="1" dirty="0">
                <a:solidFill>
                  <a:srgbClr val="00AEC7"/>
                </a:solidFill>
              </a:rPr>
              <a:t>Section 9.3.4.1 – Steady-State Analysis </a:t>
            </a:r>
          </a:p>
          <a:p>
            <a:pPr lvl="1"/>
            <a:r>
              <a:rPr lang="en-US" sz="1800" b="1" dirty="0">
                <a:solidFill>
                  <a:srgbClr val="FF8200"/>
                </a:solidFill>
              </a:rPr>
              <a:t>(NEW) </a:t>
            </a:r>
            <a:r>
              <a:rPr lang="en-US" sz="1800" b="1" dirty="0">
                <a:solidFill>
                  <a:srgbClr val="00AEC7"/>
                </a:solidFill>
              </a:rPr>
              <a:t>Section 9.3.4.2 – System Protection (Short-Circuit) Analysis</a:t>
            </a:r>
            <a:endParaRPr lang="en-US" sz="1800" dirty="0">
              <a:solidFill>
                <a:srgbClr val="00AEC7"/>
              </a:solidFill>
            </a:endParaRPr>
          </a:p>
          <a:p>
            <a:pPr lvl="1"/>
            <a:r>
              <a:rPr lang="en-US" sz="1800" b="1" dirty="0">
                <a:solidFill>
                  <a:srgbClr val="FF8200"/>
                </a:solidFill>
              </a:rPr>
              <a:t>(NEW) </a:t>
            </a:r>
            <a:r>
              <a:rPr lang="en-US" sz="1800" b="1" dirty="0">
                <a:solidFill>
                  <a:srgbClr val="00AEC7"/>
                </a:solidFill>
              </a:rPr>
              <a:t>Section 9.3.4.3 – Dynamic and Transient Stability (Load Stability, Voltage) Analysis</a:t>
            </a:r>
            <a:endParaRPr lang="en-US" sz="1800" dirty="0">
              <a:solidFill>
                <a:srgbClr val="00AEC7"/>
              </a:solidFill>
            </a:endParaRPr>
          </a:p>
          <a:p>
            <a:pPr marL="0" indent="0">
              <a:buNone/>
            </a:pPr>
            <a:endParaRPr lang="en-US" sz="2000" dirty="0"/>
          </a:p>
          <a:p>
            <a:pPr marL="0" indent="0">
              <a:buNone/>
            </a:pPr>
            <a:endParaRPr lang="en-US" sz="2000" dirty="0"/>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36</a:t>
            </a:fld>
            <a:endParaRPr lang="en-US"/>
          </a:p>
        </p:txBody>
      </p:sp>
    </p:spTree>
    <p:extLst>
      <p:ext uri="{BB962C8B-B14F-4D97-AF65-F5344CB8AC3E}">
        <p14:creationId xmlns:p14="http://schemas.microsoft.com/office/powerpoint/2010/main" val="3597557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t>PGRR115 – </a:t>
            </a:r>
            <a:r>
              <a:rPr lang="en-US" dirty="0">
                <a:solidFill>
                  <a:srgbClr val="FF8200"/>
                </a:solidFill>
              </a:rPr>
              <a:t>(NEW) </a:t>
            </a:r>
            <a:r>
              <a:rPr lang="en-US" dirty="0"/>
              <a:t>Section 9.4 – LLIS Report and Follow-up</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r>
              <a:rPr lang="en-US" sz="2000" dirty="0"/>
              <a:t>Paragraphs (1) through (8) set out the review of the LLIS studies and the communication of the results and any resulting demand limits.</a:t>
            </a:r>
          </a:p>
          <a:p>
            <a:r>
              <a:rPr lang="en-US" sz="2000" dirty="0"/>
              <a:t>Paragraph (9) states that a material change to the proposed load or the transmission system that impacts LLIS study assumptions before the execution of necessary interconnection agreements may require restudy of the Large Load interconnection project.</a:t>
            </a:r>
          </a:p>
          <a:p>
            <a:r>
              <a:rPr lang="en-US" sz="2000" dirty="0"/>
              <a:t>Paragraph (10) allows, but does not require, ERCOT to consider a project cancelled after 180 days if the LLIS is complete but required interconnection agreements have not been executed. If ERCOT considers a project cancelled, the LLIS would have to be redone for the project move forward.</a:t>
            </a:r>
          </a:p>
          <a:p>
            <a:r>
              <a:rPr lang="en-US" sz="2000" dirty="0"/>
              <a:t>Paragraph (11) allows ERCOT to require updated LLIS studies if a project is not energized within 365 days of the Initial Energization date included in the LLIS studies.</a:t>
            </a:r>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37</a:t>
            </a:fld>
            <a:endParaRPr lang="en-US"/>
          </a:p>
        </p:txBody>
      </p:sp>
    </p:spTree>
    <p:extLst>
      <p:ext uri="{BB962C8B-B14F-4D97-AF65-F5344CB8AC3E}">
        <p14:creationId xmlns:p14="http://schemas.microsoft.com/office/powerpoint/2010/main" val="5461638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solidFill>
                  <a:srgbClr val="FF8200"/>
                </a:solidFill>
              </a:rPr>
              <a:t>(NEW) </a:t>
            </a:r>
            <a:r>
              <a:rPr lang="en-US" dirty="0"/>
              <a:t>9.5 – Interconnection Agreements and Responsibilities</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pPr marL="0" indent="0">
              <a:buNone/>
            </a:pPr>
            <a:r>
              <a:rPr lang="en-US" sz="2000" dirty="0"/>
              <a:t>This section sets out the requirement for the interconnecting TSP to notify ERCOT that the necessary interconnection agreements have been executed.</a:t>
            </a:r>
          </a:p>
          <a:p>
            <a:r>
              <a:rPr lang="en-US" sz="2000" b="1" dirty="0">
                <a:solidFill>
                  <a:srgbClr val="FF8200"/>
                </a:solidFill>
              </a:rPr>
              <a:t>(NEW) </a:t>
            </a:r>
            <a:r>
              <a:rPr lang="en-US" sz="2000" b="1" dirty="0">
                <a:solidFill>
                  <a:srgbClr val="00AEC7"/>
                </a:solidFill>
              </a:rPr>
              <a:t>Section 9.5.1 – Interconnection Agreement for Large Loads not Co-Located with one or more Generation Resource Facilities Registered as a Private Use Network </a:t>
            </a:r>
          </a:p>
          <a:p>
            <a:r>
              <a:rPr lang="en-US" sz="2000" b="1" dirty="0">
                <a:solidFill>
                  <a:srgbClr val="FF8200"/>
                </a:solidFill>
              </a:rPr>
              <a:t>(NEW) </a:t>
            </a:r>
            <a:r>
              <a:rPr lang="en-US" sz="2000" b="1" dirty="0">
                <a:solidFill>
                  <a:srgbClr val="00AEC7"/>
                </a:solidFill>
              </a:rPr>
              <a:t>Section 9.5.2 – Interconnection Agreement for Large Loads Co-Located with one or more Generation Resource Facilities Registered as a Private Use Network</a:t>
            </a:r>
            <a:endParaRPr lang="en-US" sz="2000" dirty="0">
              <a:solidFill>
                <a:srgbClr val="00AEC7"/>
              </a:solidFill>
            </a:endParaRPr>
          </a:p>
          <a:p>
            <a:pPr marL="0" indent="0">
              <a:buNone/>
            </a:pPr>
            <a:endParaRPr lang="en-US" sz="2000" dirty="0"/>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38</a:t>
            </a:fld>
            <a:endParaRPr lang="en-US"/>
          </a:p>
        </p:txBody>
      </p:sp>
    </p:spTree>
    <p:extLst>
      <p:ext uri="{BB962C8B-B14F-4D97-AF65-F5344CB8AC3E}">
        <p14:creationId xmlns:p14="http://schemas.microsoft.com/office/powerpoint/2010/main" val="12038311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87776-62DE-8BAE-CB26-4A0A0A0493DF}"/>
              </a:ext>
            </a:extLst>
          </p:cNvPr>
          <p:cNvSpPr>
            <a:spLocks noGrp="1"/>
          </p:cNvSpPr>
          <p:nvPr>
            <p:ph type="title"/>
          </p:nvPr>
        </p:nvSpPr>
        <p:spPr/>
        <p:txBody>
          <a:bodyPr/>
          <a:lstStyle/>
          <a:p>
            <a:r>
              <a:rPr lang="en-US" dirty="0">
                <a:solidFill>
                  <a:srgbClr val="FF8200"/>
                </a:solidFill>
              </a:rPr>
              <a:t>(NEW) </a:t>
            </a:r>
            <a:r>
              <a:rPr lang="en-US" dirty="0"/>
              <a:t>9.6 – Initial Energization and Continuing Operations</a:t>
            </a:r>
          </a:p>
        </p:txBody>
      </p:sp>
      <p:sp>
        <p:nvSpPr>
          <p:cNvPr id="3" name="Content Placeholder 2">
            <a:extLst>
              <a:ext uri="{FF2B5EF4-FFF2-40B4-BE49-F238E27FC236}">
                <a16:creationId xmlns:a16="http://schemas.microsoft.com/office/drawing/2014/main" id="{CFFA457E-A7BC-B299-6CE2-F2F57FE099C1}"/>
              </a:ext>
            </a:extLst>
          </p:cNvPr>
          <p:cNvSpPr>
            <a:spLocks noGrp="1"/>
          </p:cNvSpPr>
          <p:nvPr>
            <p:ph idx="1"/>
          </p:nvPr>
        </p:nvSpPr>
        <p:spPr>
          <a:xfrm>
            <a:off x="406400" y="762000"/>
            <a:ext cx="11379200" cy="5439623"/>
          </a:xfrm>
        </p:spPr>
        <p:txBody>
          <a:bodyPr>
            <a:normAutofit/>
          </a:bodyPr>
          <a:lstStyle/>
          <a:p>
            <a:r>
              <a:rPr lang="en-US" sz="2000" dirty="0"/>
              <a:t>Paragraph (1) establishes requirements that must be met before a Large Load will be granted approval to energize by ERCOT. </a:t>
            </a:r>
          </a:p>
          <a:p>
            <a:r>
              <a:rPr lang="en-US" sz="2000" dirty="0"/>
              <a:t>Paragraph (2) requires continued coordination between the interconnecting TSP to</a:t>
            </a:r>
          </a:p>
          <a:p>
            <a:pPr lvl="1"/>
            <a:r>
              <a:rPr lang="en-US" sz="1800" dirty="0"/>
              <a:t>Notify ERCOT when transmission improvements required to serve higher levels of Demand become operational and receive acknowledgement from ERCOT prior to energizing additional load.</a:t>
            </a:r>
          </a:p>
          <a:p>
            <a:pPr lvl="1"/>
            <a:r>
              <a:rPr lang="en-US" sz="1800" dirty="0"/>
              <a:t>Provide updated dynamic Load models as needed.</a:t>
            </a:r>
          </a:p>
          <a:p>
            <a:pPr marL="0" indent="0">
              <a:buNone/>
            </a:pPr>
            <a:endParaRPr lang="en-US" sz="2000" dirty="0"/>
          </a:p>
        </p:txBody>
      </p:sp>
      <p:sp>
        <p:nvSpPr>
          <p:cNvPr id="4" name="Slide Number Placeholder 3">
            <a:extLst>
              <a:ext uri="{FF2B5EF4-FFF2-40B4-BE49-F238E27FC236}">
                <a16:creationId xmlns:a16="http://schemas.microsoft.com/office/drawing/2014/main" id="{E5A3360E-0ADF-3820-1240-850F6898C5C0}"/>
              </a:ext>
            </a:extLst>
          </p:cNvPr>
          <p:cNvSpPr>
            <a:spLocks noGrp="1"/>
          </p:cNvSpPr>
          <p:nvPr>
            <p:ph type="sldNum" sz="quarter" idx="4"/>
          </p:nvPr>
        </p:nvSpPr>
        <p:spPr/>
        <p:txBody>
          <a:bodyPr/>
          <a:lstStyle/>
          <a:p>
            <a:fld id="{1D93BD3E-1E9A-4970-A6F7-E7AC52762E0C}" type="slidenum">
              <a:rPr lang="en-US" smtClean="0"/>
              <a:pPr/>
              <a:t>39</a:t>
            </a:fld>
            <a:endParaRPr lang="en-US"/>
          </a:p>
        </p:txBody>
      </p:sp>
    </p:spTree>
    <p:extLst>
      <p:ext uri="{BB962C8B-B14F-4D97-AF65-F5344CB8AC3E}">
        <p14:creationId xmlns:p14="http://schemas.microsoft.com/office/powerpoint/2010/main" val="4254320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9EC7-1829-2989-0E5A-066285F3F54A}"/>
              </a:ext>
            </a:extLst>
          </p:cNvPr>
          <p:cNvSpPr>
            <a:spLocks noGrp="1"/>
          </p:cNvSpPr>
          <p:nvPr>
            <p:ph type="title"/>
          </p:nvPr>
        </p:nvSpPr>
        <p:spPr/>
        <p:txBody>
          <a:bodyPr/>
          <a:lstStyle/>
          <a:p>
            <a:r>
              <a:rPr lang="en-US" sz="2600" dirty="0"/>
              <a:t>NPRR1234 – New Concepts &amp; Significant Changes from NPRR1191</a:t>
            </a:r>
          </a:p>
        </p:txBody>
      </p:sp>
      <p:sp>
        <p:nvSpPr>
          <p:cNvPr id="3" name="Content Placeholder 2">
            <a:extLst>
              <a:ext uri="{FF2B5EF4-FFF2-40B4-BE49-F238E27FC236}">
                <a16:creationId xmlns:a16="http://schemas.microsoft.com/office/drawing/2014/main" id="{800C3085-A4E8-0EF0-6CCD-B950EA58B922}"/>
              </a:ext>
            </a:extLst>
          </p:cNvPr>
          <p:cNvSpPr>
            <a:spLocks noGrp="1"/>
          </p:cNvSpPr>
          <p:nvPr>
            <p:ph idx="1"/>
          </p:nvPr>
        </p:nvSpPr>
        <p:spPr>
          <a:xfrm>
            <a:off x="406400" y="762000"/>
            <a:ext cx="11379200" cy="5589639"/>
          </a:xfrm>
        </p:spPr>
        <p:txBody>
          <a:bodyPr>
            <a:normAutofit fontScale="92500" lnSpcReduction="10000"/>
          </a:bodyPr>
          <a:lstStyle/>
          <a:p>
            <a:r>
              <a:rPr lang="en-US" dirty="0"/>
              <a:t>This NPRR implements the changed approach announced at the April 1 LFLTF. The following concepts from NPRR1191 do not appear in NPRR1234</a:t>
            </a:r>
          </a:p>
          <a:p>
            <a:pPr lvl="1"/>
            <a:r>
              <a:rPr lang="en-US" dirty="0"/>
              <a:t>Registered Curtailable Loads (RCLs)</a:t>
            </a:r>
          </a:p>
          <a:p>
            <a:pPr lvl="1"/>
            <a:r>
              <a:rPr lang="en-US" dirty="0"/>
              <a:t>Ramping limitations on Large Loads</a:t>
            </a:r>
          </a:p>
          <a:p>
            <a:pPr lvl="1"/>
            <a:r>
              <a:rPr lang="en-US" dirty="0"/>
              <a:t>Voltage Ride Through (VRT) requirements for Large Loads</a:t>
            </a:r>
          </a:p>
          <a:p>
            <a:endParaRPr lang="en-US" dirty="0"/>
          </a:p>
          <a:p>
            <a:r>
              <a:rPr lang="en-US" dirty="0"/>
              <a:t>ERCOT remains concerned about the ramping and VRT issues and will explore other solutions such as procurement of additional AS and other system improvements.</a:t>
            </a:r>
          </a:p>
          <a:p>
            <a:endParaRPr lang="en-US" dirty="0"/>
          </a:p>
          <a:p>
            <a:r>
              <a:rPr lang="en-US" dirty="0"/>
              <a:t>Language in Section 16 requiring the registration of a load 25 MW or greater with ERCOT has been removed and replaced with a new requirement in Section 3.10.7.2 requiring identification and classification of loads 25 MW or greater in the Network Operations Model.</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25189D8-CAAA-EEF6-9DF1-3A3740218512}"/>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541077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51C66-B5CD-46F9-E6B5-D36426D8D204}"/>
              </a:ext>
            </a:extLst>
          </p:cNvPr>
          <p:cNvSpPr>
            <a:spLocks noGrp="1"/>
          </p:cNvSpPr>
          <p:nvPr>
            <p:ph type="title"/>
          </p:nvPr>
        </p:nvSpPr>
        <p:spPr/>
        <p:txBody>
          <a:bodyPr/>
          <a:lstStyle/>
          <a:p>
            <a:r>
              <a:rPr lang="en-US" dirty="0"/>
              <a:t>Modeling of Loads 25 MW or Greater – Additional Details</a:t>
            </a:r>
          </a:p>
        </p:txBody>
      </p:sp>
      <p:sp>
        <p:nvSpPr>
          <p:cNvPr id="3" name="Content Placeholder 2">
            <a:extLst>
              <a:ext uri="{FF2B5EF4-FFF2-40B4-BE49-F238E27FC236}">
                <a16:creationId xmlns:a16="http://schemas.microsoft.com/office/drawing/2014/main" id="{E2802513-CD22-6FF2-CAC3-9986F190F581}"/>
              </a:ext>
            </a:extLst>
          </p:cNvPr>
          <p:cNvSpPr>
            <a:spLocks noGrp="1"/>
          </p:cNvSpPr>
          <p:nvPr>
            <p:ph idx="1"/>
          </p:nvPr>
        </p:nvSpPr>
        <p:spPr/>
        <p:txBody>
          <a:bodyPr>
            <a:normAutofit fontScale="85000" lnSpcReduction="20000"/>
          </a:bodyPr>
          <a:lstStyle/>
          <a:p>
            <a:r>
              <a:rPr lang="en-US" dirty="0"/>
              <a:t>TSPs will need to identify a load point or collection of load points serving a site with a historical, requested, or expected peak Demand 25 MW or greater in the ERCOT Network Operations Model.</a:t>
            </a:r>
          </a:p>
          <a:p>
            <a:endParaRPr lang="en-US" dirty="0"/>
          </a:p>
          <a:p>
            <a:r>
              <a:rPr lang="en-US" dirty="0"/>
              <a:t>RE will need to identify a load point or collection of load points serving a behind the meter load (excluding aux load) with a historical, requested, or expected peak Demand 25 MW or greater in the Resource Registration Data.</a:t>
            </a:r>
          </a:p>
          <a:p>
            <a:endParaRPr lang="en-US" dirty="0"/>
          </a:p>
          <a:p>
            <a:r>
              <a:rPr lang="en-US" dirty="0"/>
              <a:t>Load points serving sites 25-75 MW may include additional customers &lt;25 MW.</a:t>
            </a:r>
          </a:p>
          <a:p>
            <a:endParaRPr lang="en-US" dirty="0"/>
          </a:p>
          <a:p>
            <a:r>
              <a:rPr lang="en-US" dirty="0"/>
              <a:t>For each load point identified, the TSP/RE must also provide the primary end-use activity from a list of broad categories.</a:t>
            </a:r>
          </a:p>
          <a:p>
            <a:endParaRPr lang="en-US" dirty="0"/>
          </a:p>
          <a:p>
            <a:r>
              <a:rPr lang="en-US" dirty="0"/>
              <a:t>The goal of these requirements is to allow ERCOT to improve its load forecasts and to provide real-time visibility to system operators. </a:t>
            </a:r>
          </a:p>
        </p:txBody>
      </p:sp>
      <p:sp>
        <p:nvSpPr>
          <p:cNvPr id="4" name="Slide Number Placeholder 3">
            <a:extLst>
              <a:ext uri="{FF2B5EF4-FFF2-40B4-BE49-F238E27FC236}">
                <a16:creationId xmlns:a16="http://schemas.microsoft.com/office/drawing/2014/main" id="{C0626CB9-4EC0-8612-81A1-86ABF0A4AD23}"/>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084763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45238A23-5C36-660D-15F6-F7965BDF74EE}"/>
              </a:ext>
            </a:extLst>
          </p:cNvPr>
          <p:cNvPicPr>
            <a:picLocks noChangeAspect="1"/>
          </p:cNvPicPr>
          <p:nvPr/>
        </p:nvPicPr>
        <p:blipFill>
          <a:blip r:embed="rId3"/>
          <a:stretch>
            <a:fillRect/>
          </a:stretch>
        </p:blipFill>
        <p:spPr>
          <a:xfrm>
            <a:off x="406400" y="3403947"/>
            <a:ext cx="6048721" cy="2450251"/>
          </a:xfrm>
          <a:prstGeom prst="rect">
            <a:avLst/>
          </a:prstGeom>
        </p:spPr>
      </p:pic>
      <p:sp>
        <p:nvSpPr>
          <p:cNvPr id="2" name="Title 1">
            <a:extLst>
              <a:ext uri="{FF2B5EF4-FFF2-40B4-BE49-F238E27FC236}">
                <a16:creationId xmlns:a16="http://schemas.microsoft.com/office/drawing/2014/main" id="{6564F1D7-AD54-68B8-FECD-DDC6C245D42C}"/>
              </a:ext>
            </a:extLst>
          </p:cNvPr>
          <p:cNvSpPr>
            <a:spLocks noGrp="1"/>
          </p:cNvSpPr>
          <p:nvPr>
            <p:ph type="title"/>
          </p:nvPr>
        </p:nvSpPr>
        <p:spPr/>
        <p:txBody>
          <a:bodyPr/>
          <a:lstStyle/>
          <a:p>
            <a:r>
              <a:rPr lang="en-US" dirty="0"/>
              <a:t>Modeling of Loads 25 MW or Greater – Conceptual Examples</a:t>
            </a:r>
          </a:p>
        </p:txBody>
      </p:sp>
      <p:sp>
        <p:nvSpPr>
          <p:cNvPr id="3" name="Content Placeholder 2">
            <a:extLst>
              <a:ext uri="{FF2B5EF4-FFF2-40B4-BE49-F238E27FC236}">
                <a16:creationId xmlns:a16="http://schemas.microsoft.com/office/drawing/2014/main" id="{CC53BEA2-0BFB-B61B-6AD3-5C13402D98B2}"/>
              </a:ext>
            </a:extLst>
          </p:cNvPr>
          <p:cNvSpPr>
            <a:spLocks noGrp="1"/>
          </p:cNvSpPr>
          <p:nvPr>
            <p:ph idx="1"/>
          </p:nvPr>
        </p:nvSpPr>
        <p:spPr>
          <a:xfrm>
            <a:off x="6327634" y="3000922"/>
            <a:ext cx="5457966" cy="3745345"/>
          </a:xfrm>
        </p:spPr>
        <p:txBody>
          <a:bodyPr>
            <a:normAutofit fontScale="62500" lnSpcReduction="20000"/>
          </a:bodyPr>
          <a:lstStyle/>
          <a:p>
            <a:pPr marL="0" indent="0">
              <a:buNone/>
            </a:pPr>
            <a:r>
              <a:rPr lang="en-US" sz="2900" b="1" dirty="0">
                <a:solidFill>
                  <a:srgbClr val="00AEC7"/>
                </a:solidFill>
              </a:rPr>
              <a:t>TSP Actions</a:t>
            </a:r>
          </a:p>
          <a:p>
            <a:r>
              <a:rPr lang="en-US" dirty="0"/>
              <a:t>Identify Load_1 as a 25 MW or greater facility in the ERCOT Network Operations Model</a:t>
            </a:r>
          </a:p>
          <a:p>
            <a:endParaRPr lang="en-US" dirty="0"/>
          </a:p>
          <a:p>
            <a:r>
              <a:rPr lang="en-US" dirty="0"/>
              <a:t>Identify the primary end use category of Load_1 from a pre-defined list.</a:t>
            </a:r>
          </a:p>
          <a:p>
            <a:endParaRPr lang="en-US" dirty="0"/>
          </a:p>
          <a:p>
            <a:r>
              <a:rPr lang="en-US" dirty="0"/>
              <a:t>Load_2 does not need to be identified since it is less than 25 MW.</a:t>
            </a:r>
          </a:p>
          <a:p>
            <a:endParaRPr lang="en-US" dirty="0"/>
          </a:p>
          <a:p>
            <a:r>
              <a:rPr lang="en-US" dirty="0"/>
              <a:t>Load_3 does not need to be identified because it is composed of many customers and facilities.</a:t>
            </a:r>
          </a:p>
        </p:txBody>
      </p:sp>
      <p:sp>
        <p:nvSpPr>
          <p:cNvPr id="4" name="Slide Number Placeholder 3">
            <a:extLst>
              <a:ext uri="{FF2B5EF4-FFF2-40B4-BE49-F238E27FC236}">
                <a16:creationId xmlns:a16="http://schemas.microsoft.com/office/drawing/2014/main" id="{D8234FB2-8A82-FE7F-00AF-7D290A42387E}"/>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5" name="Rectangle: Rounded Corners 4">
            <a:extLst>
              <a:ext uri="{FF2B5EF4-FFF2-40B4-BE49-F238E27FC236}">
                <a16:creationId xmlns:a16="http://schemas.microsoft.com/office/drawing/2014/main" id="{04CA3CDF-F8CF-EDC6-644F-FF946271342D}"/>
              </a:ext>
            </a:extLst>
          </p:cNvPr>
          <p:cNvSpPr/>
          <p:nvPr/>
        </p:nvSpPr>
        <p:spPr>
          <a:xfrm>
            <a:off x="406400" y="842837"/>
            <a:ext cx="11379200" cy="2158085"/>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Example 1</a:t>
            </a:r>
          </a:p>
          <a:p>
            <a:endParaRPr lang="en-US" sz="1600" b="1" dirty="0"/>
          </a:p>
          <a:p>
            <a:endParaRPr lang="en-US" sz="2800" b="1" dirty="0"/>
          </a:p>
          <a:p>
            <a:endParaRPr lang="en-US" sz="2800" b="1" dirty="0"/>
          </a:p>
          <a:p>
            <a:endParaRPr lang="en-US" sz="2800" b="1" dirty="0"/>
          </a:p>
        </p:txBody>
      </p:sp>
      <p:sp>
        <p:nvSpPr>
          <p:cNvPr id="6" name="TextBox 5">
            <a:extLst>
              <a:ext uri="{FF2B5EF4-FFF2-40B4-BE49-F238E27FC236}">
                <a16:creationId xmlns:a16="http://schemas.microsoft.com/office/drawing/2014/main" id="{F7ED71E1-1E4D-4C60-FA57-EF6A69D5D4B9}"/>
              </a:ext>
            </a:extLst>
          </p:cNvPr>
          <p:cNvSpPr txBox="1"/>
          <p:nvPr/>
        </p:nvSpPr>
        <p:spPr>
          <a:xfrm>
            <a:off x="2531444" y="924322"/>
            <a:ext cx="9066998" cy="2031325"/>
          </a:xfrm>
          <a:prstGeom prst="rect">
            <a:avLst/>
          </a:prstGeom>
          <a:noFill/>
        </p:spPr>
        <p:txBody>
          <a:bodyPr wrap="square" rtlCol="0">
            <a:spAutoFit/>
          </a:bodyPr>
          <a:lstStyle/>
          <a:p>
            <a:r>
              <a:rPr lang="en-US" dirty="0">
                <a:solidFill>
                  <a:schemeClr val="bg1"/>
                </a:solidFill>
              </a:rPr>
              <a:t>A single customer and/or site with a historical peak Demand of 25 MW or larger served from a single load point in the Network Operations Model.</a:t>
            </a:r>
          </a:p>
          <a:p>
            <a:endParaRPr lang="en-US" dirty="0">
              <a:solidFill>
                <a:schemeClr val="bg1"/>
              </a:solidFill>
            </a:endParaRPr>
          </a:p>
          <a:p>
            <a:r>
              <a:rPr lang="en-US" dirty="0">
                <a:solidFill>
                  <a:schemeClr val="bg1"/>
                </a:solidFill>
              </a:rPr>
              <a:t>In the example below, a substation serves 85 MW of customer load. Load_1 serves a single facility with a peak Demand of 40 MW and does not include any other customer load. Load_2 represents a single, smaller customer and Load_3 includes many customers across multiple sites, none of whom are 25 MW or greater individually.</a:t>
            </a:r>
          </a:p>
        </p:txBody>
      </p:sp>
      <p:sp>
        <p:nvSpPr>
          <p:cNvPr id="25" name="Rectangle: Rounded Corners 24">
            <a:extLst>
              <a:ext uri="{FF2B5EF4-FFF2-40B4-BE49-F238E27FC236}">
                <a16:creationId xmlns:a16="http://schemas.microsoft.com/office/drawing/2014/main" id="{A012484B-0304-8C22-F25C-E7843E6A6FB1}"/>
              </a:ext>
            </a:extLst>
          </p:cNvPr>
          <p:cNvSpPr/>
          <p:nvPr/>
        </p:nvSpPr>
        <p:spPr>
          <a:xfrm>
            <a:off x="1296202" y="4083113"/>
            <a:ext cx="1030539" cy="1932050"/>
          </a:xfrm>
          <a:prstGeom prst="roundRect">
            <a:avLst/>
          </a:prstGeom>
          <a:noFill/>
          <a:ln w="76200">
            <a:solidFill>
              <a:srgbClr val="FF8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3213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fade">
                                      <p:cBhvr>
                                        <p:cTn id="2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719318B9-9B42-9B05-643E-66D26D6D8AD3}"/>
              </a:ext>
            </a:extLst>
          </p:cNvPr>
          <p:cNvPicPr>
            <a:picLocks noChangeAspect="1"/>
          </p:cNvPicPr>
          <p:nvPr/>
        </p:nvPicPr>
        <p:blipFill>
          <a:blip r:embed="rId3"/>
          <a:stretch>
            <a:fillRect/>
          </a:stretch>
        </p:blipFill>
        <p:spPr>
          <a:xfrm>
            <a:off x="406400" y="3403947"/>
            <a:ext cx="6048721" cy="2918839"/>
          </a:xfrm>
          <a:prstGeom prst="rect">
            <a:avLst/>
          </a:prstGeom>
        </p:spPr>
      </p:pic>
      <p:sp>
        <p:nvSpPr>
          <p:cNvPr id="2" name="Title 1">
            <a:extLst>
              <a:ext uri="{FF2B5EF4-FFF2-40B4-BE49-F238E27FC236}">
                <a16:creationId xmlns:a16="http://schemas.microsoft.com/office/drawing/2014/main" id="{6564F1D7-AD54-68B8-FECD-DDC6C245D42C}"/>
              </a:ext>
            </a:extLst>
          </p:cNvPr>
          <p:cNvSpPr>
            <a:spLocks noGrp="1"/>
          </p:cNvSpPr>
          <p:nvPr>
            <p:ph type="title"/>
          </p:nvPr>
        </p:nvSpPr>
        <p:spPr/>
        <p:txBody>
          <a:bodyPr/>
          <a:lstStyle/>
          <a:p>
            <a:r>
              <a:rPr lang="en-US" dirty="0"/>
              <a:t>Modeling of Loads 25 MW or Greater – Conceptual Examples</a:t>
            </a:r>
          </a:p>
        </p:txBody>
      </p:sp>
      <p:sp>
        <p:nvSpPr>
          <p:cNvPr id="3" name="Content Placeholder 2">
            <a:extLst>
              <a:ext uri="{FF2B5EF4-FFF2-40B4-BE49-F238E27FC236}">
                <a16:creationId xmlns:a16="http://schemas.microsoft.com/office/drawing/2014/main" id="{CC53BEA2-0BFB-B61B-6AD3-5C13402D98B2}"/>
              </a:ext>
            </a:extLst>
          </p:cNvPr>
          <p:cNvSpPr>
            <a:spLocks noGrp="1"/>
          </p:cNvSpPr>
          <p:nvPr>
            <p:ph idx="1"/>
          </p:nvPr>
        </p:nvSpPr>
        <p:spPr>
          <a:xfrm>
            <a:off x="6327634" y="3000922"/>
            <a:ext cx="5457966" cy="3745345"/>
          </a:xfrm>
        </p:spPr>
        <p:txBody>
          <a:bodyPr>
            <a:normAutofit/>
          </a:bodyPr>
          <a:lstStyle/>
          <a:p>
            <a:pPr marL="0" indent="0">
              <a:buNone/>
            </a:pPr>
            <a:r>
              <a:rPr lang="en-US" sz="1800" b="1" dirty="0">
                <a:solidFill>
                  <a:srgbClr val="5B6770"/>
                </a:solidFill>
              </a:rPr>
              <a:t>RE Actions</a:t>
            </a:r>
          </a:p>
          <a:p>
            <a:r>
              <a:rPr lang="en-US" sz="1600" dirty="0"/>
              <a:t>Identify Load_1 as associated with a 25 MW or greater facility in its Resource Registration Data.</a:t>
            </a:r>
          </a:p>
          <a:p>
            <a:endParaRPr lang="en-US" sz="1600" dirty="0"/>
          </a:p>
          <a:p>
            <a:r>
              <a:rPr lang="en-US" sz="1600" dirty="0"/>
              <a:t>Identify the primary end use category of Load_1 from a pre-defined list.</a:t>
            </a:r>
          </a:p>
          <a:p>
            <a:endParaRPr lang="en-US" sz="1600" dirty="0"/>
          </a:p>
          <a:p>
            <a:r>
              <a:rPr lang="en-US" sz="1600" dirty="0"/>
              <a:t>The Aux load should </a:t>
            </a:r>
            <a:r>
              <a:rPr lang="en-US" sz="1600" u="sng" dirty="0"/>
              <a:t>not</a:t>
            </a:r>
            <a:r>
              <a:rPr lang="en-US" sz="1600" dirty="0"/>
              <a:t> be identified as a 25 MW or greater facility.</a:t>
            </a:r>
          </a:p>
        </p:txBody>
      </p:sp>
      <p:sp>
        <p:nvSpPr>
          <p:cNvPr id="4" name="Slide Number Placeholder 3">
            <a:extLst>
              <a:ext uri="{FF2B5EF4-FFF2-40B4-BE49-F238E27FC236}">
                <a16:creationId xmlns:a16="http://schemas.microsoft.com/office/drawing/2014/main" id="{D8234FB2-8A82-FE7F-00AF-7D290A42387E}"/>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Rectangle: Rounded Corners 4">
            <a:extLst>
              <a:ext uri="{FF2B5EF4-FFF2-40B4-BE49-F238E27FC236}">
                <a16:creationId xmlns:a16="http://schemas.microsoft.com/office/drawing/2014/main" id="{04CA3CDF-F8CF-EDC6-644F-FF946271342D}"/>
              </a:ext>
            </a:extLst>
          </p:cNvPr>
          <p:cNvSpPr/>
          <p:nvPr/>
        </p:nvSpPr>
        <p:spPr>
          <a:xfrm>
            <a:off x="406400" y="842837"/>
            <a:ext cx="11379200" cy="2158085"/>
          </a:xfrm>
          <a:prstGeom prst="round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Example 2</a:t>
            </a:r>
          </a:p>
          <a:p>
            <a:endParaRPr lang="en-US" sz="1600" b="1" dirty="0"/>
          </a:p>
          <a:p>
            <a:endParaRPr lang="en-US" sz="2800" b="1" dirty="0"/>
          </a:p>
          <a:p>
            <a:endParaRPr lang="en-US" sz="2800" b="1" dirty="0"/>
          </a:p>
          <a:p>
            <a:endParaRPr lang="en-US" sz="2800" b="1" dirty="0"/>
          </a:p>
        </p:txBody>
      </p:sp>
      <p:sp>
        <p:nvSpPr>
          <p:cNvPr id="6" name="TextBox 5">
            <a:extLst>
              <a:ext uri="{FF2B5EF4-FFF2-40B4-BE49-F238E27FC236}">
                <a16:creationId xmlns:a16="http://schemas.microsoft.com/office/drawing/2014/main" id="{F7ED71E1-1E4D-4C60-FA57-EF6A69D5D4B9}"/>
              </a:ext>
            </a:extLst>
          </p:cNvPr>
          <p:cNvSpPr txBox="1"/>
          <p:nvPr/>
        </p:nvSpPr>
        <p:spPr>
          <a:xfrm>
            <a:off x="2531444" y="924322"/>
            <a:ext cx="9066998" cy="1754326"/>
          </a:xfrm>
          <a:prstGeom prst="rect">
            <a:avLst/>
          </a:prstGeom>
          <a:noFill/>
        </p:spPr>
        <p:txBody>
          <a:bodyPr wrap="square" rtlCol="0">
            <a:spAutoFit/>
          </a:bodyPr>
          <a:lstStyle/>
          <a:p>
            <a:r>
              <a:rPr lang="en-US" dirty="0">
                <a:solidFill>
                  <a:schemeClr val="bg1"/>
                </a:solidFill>
              </a:rPr>
              <a:t>A single customer and/or site with a historical peak Demand of 25 MW or larger located with a Generation Resource served from a single load point in the Network Operations Model.</a:t>
            </a:r>
          </a:p>
          <a:p>
            <a:endParaRPr lang="en-US" dirty="0">
              <a:solidFill>
                <a:schemeClr val="bg1"/>
              </a:solidFill>
            </a:endParaRPr>
          </a:p>
          <a:p>
            <a:r>
              <a:rPr lang="en-US" dirty="0">
                <a:solidFill>
                  <a:schemeClr val="bg1"/>
                </a:solidFill>
              </a:rPr>
              <a:t>In this example, the same Load_1 from the previous example is served behind the meter of a Generation Resource. The generator also has 5 MW of Aux load.</a:t>
            </a:r>
          </a:p>
        </p:txBody>
      </p:sp>
      <p:sp>
        <p:nvSpPr>
          <p:cNvPr id="25" name="Rectangle: Rounded Corners 24">
            <a:extLst>
              <a:ext uri="{FF2B5EF4-FFF2-40B4-BE49-F238E27FC236}">
                <a16:creationId xmlns:a16="http://schemas.microsoft.com/office/drawing/2014/main" id="{A012484B-0304-8C22-F25C-E7843E6A6FB1}"/>
              </a:ext>
            </a:extLst>
          </p:cNvPr>
          <p:cNvSpPr/>
          <p:nvPr/>
        </p:nvSpPr>
        <p:spPr>
          <a:xfrm>
            <a:off x="1296202" y="4571999"/>
            <a:ext cx="1030539" cy="1750787"/>
          </a:xfrm>
          <a:prstGeom prst="roundRect">
            <a:avLst/>
          </a:prstGeom>
          <a:noFill/>
          <a:ln w="76200">
            <a:solidFill>
              <a:srgbClr val="FF8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0733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AC741DC-7FBB-4368-3966-2FE8C76143C5}"/>
              </a:ext>
            </a:extLst>
          </p:cNvPr>
          <p:cNvPicPr>
            <a:picLocks noChangeAspect="1"/>
          </p:cNvPicPr>
          <p:nvPr/>
        </p:nvPicPr>
        <p:blipFill>
          <a:blip r:embed="rId3"/>
          <a:stretch>
            <a:fillRect/>
          </a:stretch>
        </p:blipFill>
        <p:spPr>
          <a:xfrm>
            <a:off x="406400" y="3403947"/>
            <a:ext cx="6048721" cy="2450251"/>
          </a:xfrm>
          <a:prstGeom prst="rect">
            <a:avLst/>
          </a:prstGeom>
        </p:spPr>
      </p:pic>
      <p:sp>
        <p:nvSpPr>
          <p:cNvPr id="2" name="Title 1">
            <a:extLst>
              <a:ext uri="{FF2B5EF4-FFF2-40B4-BE49-F238E27FC236}">
                <a16:creationId xmlns:a16="http://schemas.microsoft.com/office/drawing/2014/main" id="{6564F1D7-AD54-68B8-FECD-DDC6C245D42C}"/>
              </a:ext>
            </a:extLst>
          </p:cNvPr>
          <p:cNvSpPr>
            <a:spLocks noGrp="1"/>
          </p:cNvSpPr>
          <p:nvPr>
            <p:ph type="title"/>
          </p:nvPr>
        </p:nvSpPr>
        <p:spPr/>
        <p:txBody>
          <a:bodyPr/>
          <a:lstStyle/>
          <a:p>
            <a:r>
              <a:rPr lang="en-US" dirty="0"/>
              <a:t>Modeling of Loads 25 MW or Greater – Conceptual Examples</a:t>
            </a:r>
          </a:p>
        </p:txBody>
      </p:sp>
      <p:sp>
        <p:nvSpPr>
          <p:cNvPr id="3" name="Content Placeholder 2">
            <a:extLst>
              <a:ext uri="{FF2B5EF4-FFF2-40B4-BE49-F238E27FC236}">
                <a16:creationId xmlns:a16="http://schemas.microsoft.com/office/drawing/2014/main" id="{CC53BEA2-0BFB-B61B-6AD3-5C13402D98B2}"/>
              </a:ext>
            </a:extLst>
          </p:cNvPr>
          <p:cNvSpPr>
            <a:spLocks noGrp="1"/>
          </p:cNvSpPr>
          <p:nvPr>
            <p:ph idx="1"/>
          </p:nvPr>
        </p:nvSpPr>
        <p:spPr>
          <a:xfrm>
            <a:off x="6327634" y="3000922"/>
            <a:ext cx="5457966" cy="3745345"/>
          </a:xfrm>
        </p:spPr>
        <p:txBody>
          <a:bodyPr>
            <a:normAutofit fontScale="62500" lnSpcReduction="20000"/>
          </a:bodyPr>
          <a:lstStyle/>
          <a:p>
            <a:pPr marL="0" indent="0">
              <a:buNone/>
            </a:pPr>
            <a:r>
              <a:rPr lang="en-US" sz="2900" b="1" dirty="0">
                <a:solidFill>
                  <a:srgbClr val="003865"/>
                </a:solidFill>
              </a:rPr>
              <a:t>TSP Actions</a:t>
            </a:r>
          </a:p>
          <a:p>
            <a:r>
              <a:rPr lang="en-US" dirty="0"/>
              <a:t>Identify Load_1 AND Load_2 as associated with a 25 MW or greater site in the ERCOT Network Operations Model. Even though neither point individually exceeds 25 MW, both should be included because the correspond to a single site.</a:t>
            </a:r>
          </a:p>
          <a:p>
            <a:endParaRPr lang="en-US" dirty="0"/>
          </a:p>
          <a:p>
            <a:r>
              <a:rPr lang="en-US" dirty="0"/>
              <a:t>Identify the primary end use category of Load_1 and Load_2 from a pre-defined list.</a:t>
            </a:r>
          </a:p>
          <a:p>
            <a:endParaRPr lang="en-US" dirty="0"/>
          </a:p>
          <a:p>
            <a:r>
              <a:rPr lang="en-US" dirty="0"/>
              <a:t>Load_3 does not need to be identified because it is composed of many customers and sites.</a:t>
            </a:r>
          </a:p>
        </p:txBody>
      </p:sp>
      <p:sp>
        <p:nvSpPr>
          <p:cNvPr id="4" name="Slide Number Placeholder 3">
            <a:extLst>
              <a:ext uri="{FF2B5EF4-FFF2-40B4-BE49-F238E27FC236}">
                <a16:creationId xmlns:a16="http://schemas.microsoft.com/office/drawing/2014/main" id="{D8234FB2-8A82-FE7F-00AF-7D290A42387E}"/>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Rectangle: Rounded Corners 4">
            <a:extLst>
              <a:ext uri="{FF2B5EF4-FFF2-40B4-BE49-F238E27FC236}">
                <a16:creationId xmlns:a16="http://schemas.microsoft.com/office/drawing/2014/main" id="{04CA3CDF-F8CF-EDC6-644F-FF946271342D}"/>
              </a:ext>
            </a:extLst>
          </p:cNvPr>
          <p:cNvSpPr/>
          <p:nvPr/>
        </p:nvSpPr>
        <p:spPr>
          <a:xfrm>
            <a:off x="406400" y="842837"/>
            <a:ext cx="11379200" cy="2158085"/>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Example 3</a:t>
            </a:r>
          </a:p>
          <a:p>
            <a:endParaRPr lang="en-US" sz="1600" b="1" dirty="0"/>
          </a:p>
          <a:p>
            <a:endParaRPr lang="en-US" sz="2800" b="1" dirty="0"/>
          </a:p>
          <a:p>
            <a:endParaRPr lang="en-US" sz="2800" b="1" dirty="0"/>
          </a:p>
          <a:p>
            <a:endParaRPr lang="en-US" sz="2800" b="1" dirty="0"/>
          </a:p>
        </p:txBody>
      </p:sp>
      <p:sp>
        <p:nvSpPr>
          <p:cNvPr id="6" name="TextBox 5">
            <a:extLst>
              <a:ext uri="{FF2B5EF4-FFF2-40B4-BE49-F238E27FC236}">
                <a16:creationId xmlns:a16="http://schemas.microsoft.com/office/drawing/2014/main" id="{F7ED71E1-1E4D-4C60-FA57-EF6A69D5D4B9}"/>
              </a:ext>
            </a:extLst>
          </p:cNvPr>
          <p:cNvSpPr txBox="1"/>
          <p:nvPr/>
        </p:nvSpPr>
        <p:spPr>
          <a:xfrm>
            <a:off x="2531444" y="924322"/>
            <a:ext cx="9066998" cy="2031325"/>
          </a:xfrm>
          <a:prstGeom prst="rect">
            <a:avLst/>
          </a:prstGeom>
          <a:noFill/>
        </p:spPr>
        <p:txBody>
          <a:bodyPr wrap="square" rtlCol="0">
            <a:spAutoFit/>
          </a:bodyPr>
          <a:lstStyle/>
          <a:p>
            <a:r>
              <a:rPr lang="en-US" dirty="0">
                <a:solidFill>
                  <a:schemeClr val="bg1"/>
                </a:solidFill>
              </a:rPr>
              <a:t>A single customer and/or site with a historical peak Demand of 25 MW or larger served from a multiple load points in the Network Operations Model.</a:t>
            </a:r>
          </a:p>
          <a:p>
            <a:endParaRPr lang="en-US" dirty="0">
              <a:solidFill>
                <a:schemeClr val="bg1"/>
              </a:solidFill>
            </a:endParaRPr>
          </a:p>
          <a:p>
            <a:r>
              <a:rPr lang="en-US" dirty="0">
                <a:solidFill>
                  <a:schemeClr val="bg1"/>
                </a:solidFill>
              </a:rPr>
              <a:t>In the example below, a substation serves 65 MW of customer load. Load_1 and Load_2 correspond to a single site with a peak Demand of 35 MW. Load_3 includes many customers across a multiple sites, none of whom are 25 MW or greater individually.</a:t>
            </a:r>
          </a:p>
        </p:txBody>
      </p:sp>
      <p:sp>
        <p:nvSpPr>
          <p:cNvPr id="25" name="Rectangle: Rounded Corners 24">
            <a:extLst>
              <a:ext uri="{FF2B5EF4-FFF2-40B4-BE49-F238E27FC236}">
                <a16:creationId xmlns:a16="http://schemas.microsoft.com/office/drawing/2014/main" id="{A012484B-0304-8C22-F25C-E7843E6A6FB1}"/>
              </a:ext>
            </a:extLst>
          </p:cNvPr>
          <p:cNvSpPr/>
          <p:nvPr/>
        </p:nvSpPr>
        <p:spPr>
          <a:xfrm>
            <a:off x="1296202" y="4083113"/>
            <a:ext cx="2678269" cy="1932050"/>
          </a:xfrm>
          <a:prstGeom prst="roundRect">
            <a:avLst/>
          </a:prstGeom>
          <a:noFill/>
          <a:ln w="76200">
            <a:solidFill>
              <a:srgbClr val="FF8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0075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7">
            <a:extLst>
              <a:ext uri="{FF2B5EF4-FFF2-40B4-BE49-F238E27FC236}">
                <a16:creationId xmlns:a16="http://schemas.microsoft.com/office/drawing/2014/main" id="{DCE410DB-7AC1-9CC9-D13D-ABF37D220BBC}"/>
              </a:ext>
            </a:extLst>
          </p:cNvPr>
          <p:cNvPicPr>
            <a:picLocks noChangeAspect="1"/>
          </p:cNvPicPr>
          <p:nvPr/>
        </p:nvPicPr>
        <p:blipFill>
          <a:blip r:embed="rId3"/>
          <a:stretch>
            <a:fillRect/>
          </a:stretch>
        </p:blipFill>
        <p:spPr>
          <a:xfrm>
            <a:off x="406400" y="3429000"/>
            <a:ext cx="6048721" cy="2841751"/>
          </a:xfrm>
          <a:prstGeom prst="rect">
            <a:avLst/>
          </a:prstGeom>
        </p:spPr>
      </p:pic>
      <p:sp>
        <p:nvSpPr>
          <p:cNvPr id="2" name="Title 1">
            <a:extLst>
              <a:ext uri="{FF2B5EF4-FFF2-40B4-BE49-F238E27FC236}">
                <a16:creationId xmlns:a16="http://schemas.microsoft.com/office/drawing/2014/main" id="{6564F1D7-AD54-68B8-FECD-DDC6C245D42C}"/>
              </a:ext>
            </a:extLst>
          </p:cNvPr>
          <p:cNvSpPr>
            <a:spLocks noGrp="1"/>
          </p:cNvSpPr>
          <p:nvPr>
            <p:ph type="title"/>
          </p:nvPr>
        </p:nvSpPr>
        <p:spPr/>
        <p:txBody>
          <a:bodyPr/>
          <a:lstStyle/>
          <a:p>
            <a:r>
              <a:rPr lang="en-US" dirty="0"/>
              <a:t>Modeling of Loads 25 MW or Greater – Conceptual Examples</a:t>
            </a:r>
          </a:p>
        </p:txBody>
      </p:sp>
      <p:sp>
        <p:nvSpPr>
          <p:cNvPr id="3" name="Content Placeholder 2">
            <a:extLst>
              <a:ext uri="{FF2B5EF4-FFF2-40B4-BE49-F238E27FC236}">
                <a16:creationId xmlns:a16="http://schemas.microsoft.com/office/drawing/2014/main" id="{CC53BEA2-0BFB-B61B-6AD3-5C13402D98B2}"/>
              </a:ext>
            </a:extLst>
          </p:cNvPr>
          <p:cNvSpPr>
            <a:spLocks noGrp="1"/>
          </p:cNvSpPr>
          <p:nvPr>
            <p:ph idx="1"/>
          </p:nvPr>
        </p:nvSpPr>
        <p:spPr>
          <a:xfrm>
            <a:off x="6327634" y="3000922"/>
            <a:ext cx="5457966" cy="3745345"/>
          </a:xfrm>
        </p:spPr>
        <p:txBody>
          <a:bodyPr>
            <a:normAutofit lnSpcReduction="10000"/>
          </a:bodyPr>
          <a:lstStyle/>
          <a:p>
            <a:pPr marL="0" indent="0">
              <a:buNone/>
            </a:pPr>
            <a:r>
              <a:rPr lang="en-US" sz="1800" b="1" dirty="0">
                <a:solidFill>
                  <a:srgbClr val="685BC7"/>
                </a:solidFill>
              </a:rPr>
              <a:t>RE Actions</a:t>
            </a:r>
          </a:p>
          <a:p>
            <a:r>
              <a:rPr lang="en-US" sz="1600" dirty="0"/>
              <a:t>Identify Load_1 AND Load_2 as associated with a 25 MW or greater facility in the Resource Registration data. Even though neither point individually exceeds 25 MW, both should be included because </a:t>
            </a:r>
            <a:r>
              <a:rPr lang="en-US" sz="1600" b="1" dirty="0"/>
              <a:t>the total load, excluding aux load, behind the POI exceeds 25 MW</a:t>
            </a:r>
            <a:r>
              <a:rPr lang="en-US" sz="1600" dirty="0"/>
              <a:t>.</a:t>
            </a:r>
          </a:p>
          <a:p>
            <a:endParaRPr lang="en-US" sz="1600" dirty="0"/>
          </a:p>
          <a:p>
            <a:r>
              <a:rPr lang="en-US" sz="1600" dirty="0"/>
              <a:t>Identify the primary end use category of Load_1 and Load_2 from a pre-defined list.</a:t>
            </a:r>
          </a:p>
          <a:p>
            <a:endParaRPr lang="en-US" sz="1600" dirty="0"/>
          </a:p>
          <a:p>
            <a:r>
              <a:rPr lang="en-US" sz="1600" dirty="0"/>
              <a:t>The Aux loads should </a:t>
            </a:r>
            <a:r>
              <a:rPr lang="en-US" sz="1600" u="sng" dirty="0"/>
              <a:t>not</a:t>
            </a:r>
            <a:r>
              <a:rPr lang="en-US" sz="1600" dirty="0"/>
              <a:t> be identified as part of a 25 MW or greater facility.</a:t>
            </a:r>
          </a:p>
        </p:txBody>
      </p:sp>
      <p:sp>
        <p:nvSpPr>
          <p:cNvPr id="4" name="Slide Number Placeholder 3">
            <a:extLst>
              <a:ext uri="{FF2B5EF4-FFF2-40B4-BE49-F238E27FC236}">
                <a16:creationId xmlns:a16="http://schemas.microsoft.com/office/drawing/2014/main" id="{D8234FB2-8A82-FE7F-00AF-7D290A42387E}"/>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5" name="Rectangle: Rounded Corners 4">
            <a:extLst>
              <a:ext uri="{FF2B5EF4-FFF2-40B4-BE49-F238E27FC236}">
                <a16:creationId xmlns:a16="http://schemas.microsoft.com/office/drawing/2014/main" id="{04CA3CDF-F8CF-EDC6-644F-FF946271342D}"/>
              </a:ext>
            </a:extLst>
          </p:cNvPr>
          <p:cNvSpPr/>
          <p:nvPr/>
        </p:nvSpPr>
        <p:spPr>
          <a:xfrm>
            <a:off x="406400" y="842837"/>
            <a:ext cx="11379200" cy="2158085"/>
          </a:xfrm>
          <a:prstGeom prst="roundRect">
            <a:avLst/>
          </a:prstGeom>
          <a:solidFill>
            <a:srgbClr val="685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Example 4</a:t>
            </a:r>
          </a:p>
          <a:p>
            <a:endParaRPr lang="en-US" sz="1600" b="1" dirty="0"/>
          </a:p>
          <a:p>
            <a:endParaRPr lang="en-US" sz="2800" b="1" dirty="0"/>
          </a:p>
          <a:p>
            <a:endParaRPr lang="en-US" sz="2800" b="1" dirty="0"/>
          </a:p>
          <a:p>
            <a:endParaRPr lang="en-US" sz="2800" b="1" dirty="0"/>
          </a:p>
        </p:txBody>
      </p:sp>
      <p:sp>
        <p:nvSpPr>
          <p:cNvPr id="6" name="TextBox 5">
            <a:extLst>
              <a:ext uri="{FF2B5EF4-FFF2-40B4-BE49-F238E27FC236}">
                <a16:creationId xmlns:a16="http://schemas.microsoft.com/office/drawing/2014/main" id="{F7ED71E1-1E4D-4C60-FA57-EF6A69D5D4B9}"/>
              </a:ext>
            </a:extLst>
          </p:cNvPr>
          <p:cNvSpPr txBox="1"/>
          <p:nvPr/>
        </p:nvSpPr>
        <p:spPr>
          <a:xfrm>
            <a:off x="2531444" y="924322"/>
            <a:ext cx="9066998" cy="1754326"/>
          </a:xfrm>
          <a:prstGeom prst="rect">
            <a:avLst/>
          </a:prstGeom>
          <a:noFill/>
        </p:spPr>
        <p:txBody>
          <a:bodyPr wrap="square" rtlCol="0">
            <a:spAutoFit/>
          </a:bodyPr>
          <a:lstStyle/>
          <a:p>
            <a:r>
              <a:rPr lang="en-US" dirty="0">
                <a:solidFill>
                  <a:schemeClr val="bg1"/>
                </a:solidFill>
              </a:rPr>
              <a:t>A single customer and/or site with a historical peak Demand of 25 MW or larger located with a Generation Resource served from multiple load points in the Network Operations Model.</a:t>
            </a:r>
          </a:p>
          <a:p>
            <a:endParaRPr lang="en-US" dirty="0">
              <a:solidFill>
                <a:schemeClr val="bg1"/>
              </a:solidFill>
            </a:endParaRPr>
          </a:p>
          <a:p>
            <a:r>
              <a:rPr lang="en-US" dirty="0">
                <a:solidFill>
                  <a:schemeClr val="bg1"/>
                </a:solidFill>
              </a:rPr>
              <a:t>In this example, the same Load_1 and Load_2 from the previous example are served behind the meter of a Generation Resource. The generator also has 5 MW of Aux load.</a:t>
            </a:r>
          </a:p>
        </p:txBody>
      </p:sp>
      <p:sp>
        <p:nvSpPr>
          <p:cNvPr id="25" name="Rectangle: Rounded Corners 24">
            <a:extLst>
              <a:ext uri="{FF2B5EF4-FFF2-40B4-BE49-F238E27FC236}">
                <a16:creationId xmlns:a16="http://schemas.microsoft.com/office/drawing/2014/main" id="{A012484B-0304-8C22-F25C-E7843E6A6FB1}"/>
              </a:ext>
            </a:extLst>
          </p:cNvPr>
          <p:cNvSpPr/>
          <p:nvPr/>
        </p:nvSpPr>
        <p:spPr>
          <a:xfrm>
            <a:off x="1296202" y="4571999"/>
            <a:ext cx="1908725" cy="1750787"/>
          </a:xfrm>
          <a:prstGeom prst="roundRect">
            <a:avLst/>
          </a:prstGeom>
          <a:noFill/>
          <a:ln w="76200">
            <a:solidFill>
              <a:srgbClr val="FF8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3174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23a8b7a-cd21-471e-94a6-6be23f24a34b">
      <Terms xmlns="http://schemas.microsoft.com/office/infopath/2007/PartnerControls"/>
    </lcf76f155ced4ddcb4097134ff3c332f>
    <TaxCatchAll xmlns="6093d562-e644-4fa2-a2d5-67c193c082f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74409F5E5BB984CA898E4671C979DCF" ma:contentTypeVersion="12" ma:contentTypeDescription="Create a new document." ma:contentTypeScope="" ma:versionID="a7d093e2f2610af0df3597736424b652">
  <xsd:schema xmlns:xsd="http://www.w3.org/2001/XMLSchema" xmlns:xs="http://www.w3.org/2001/XMLSchema" xmlns:p="http://schemas.microsoft.com/office/2006/metadata/properties" xmlns:ns2="723a8b7a-cd21-471e-94a6-6be23f24a34b" xmlns:ns3="6093d562-e644-4fa2-a2d5-67c193c082f0" targetNamespace="http://schemas.microsoft.com/office/2006/metadata/properties" ma:root="true" ma:fieldsID="b88a35f1da5a4cb99058b04869a9fbe8" ns2:_="" ns3:_="">
    <xsd:import namespace="723a8b7a-cd21-471e-94a6-6be23f24a34b"/>
    <xsd:import namespace="6093d562-e644-4fa2-a2d5-67c193c082f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3a8b7a-cd21-471e-94a6-6be23f24a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093d562-e644-4fa2-a2d5-67c193c082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fbdb1876-48ed-4234-b0ae-a5f00806a9d3}" ma:internalName="TaxCatchAll" ma:showField="CatchAllData" ma:web="6093d562-e644-4fa2-a2d5-67c193c082f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723a8b7a-cd21-471e-94a6-6be23f24a34b"/>
    <ds:schemaRef ds:uri="http://purl.org/dc/elements/1.1/"/>
    <ds:schemaRef ds:uri="http://purl.org/dc/dcmitype/"/>
    <ds:schemaRef ds:uri="http://schemas.microsoft.com/office/infopath/2007/PartnerControls"/>
    <ds:schemaRef ds:uri="http://schemas.microsoft.com/office/2006/documentManagement/types"/>
    <ds:schemaRef ds:uri="http://www.w3.org/XML/1998/namespace"/>
    <ds:schemaRef ds:uri="http://purl.org/dc/terms/"/>
    <ds:schemaRef ds:uri="http://schemas.microsoft.com/office/2006/metadata/properties"/>
    <ds:schemaRef ds:uri="http://schemas.openxmlformats.org/package/2006/metadata/core-properties"/>
    <ds:schemaRef ds:uri="6093d562-e644-4fa2-a2d5-67c193c082f0"/>
  </ds:schemaRefs>
</ds:datastoreItem>
</file>

<file path=customXml/itemProps2.xml><?xml version="1.0" encoding="utf-8"?>
<ds:datastoreItem xmlns:ds="http://schemas.openxmlformats.org/officeDocument/2006/customXml" ds:itemID="{3CEF8C21-F2F1-4147-93FA-C01CF8FEA34C}">
  <ds:schemaRefs>
    <ds:schemaRef ds:uri="6093d562-e644-4fa2-a2d5-67c193c082f0"/>
    <ds:schemaRef ds:uri="723a8b7a-cd21-471e-94a6-6be23f24a34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3628</TotalTime>
  <Words>4019</Words>
  <Application>Microsoft Office PowerPoint</Application>
  <PresentationFormat>Widescreen</PresentationFormat>
  <Paragraphs>396</Paragraphs>
  <Slides>39</Slides>
  <Notes>31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39</vt:i4>
      </vt:variant>
    </vt:vector>
  </HeadingPairs>
  <TitlesOfParts>
    <vt:vector size="44" baseType="lpstr">
      <vt:lpstr>Arial</vt:lpstr>
      <vt:lpstr>Calibri</vt:lpstr>
      <vt:lpstr>Cover Slide</vt:lpstr>
      <vt:lpstr>Horizontal Theme</vt:lpstr>
      <vt:lpstr>Vertical Theme</vt:lpstr>
      <vt:lpstr>PowerPoint Presentation</vt:lpstr>
      <vt:lpstr>Agenda</vt:lpstr>
      <vt:lpstr>NPRR1234</vt:lpstr>
      <vt:lpstr>NPRR1234 – New Concepts &amp; Significant Changes from NPRR1191</vt:lpstr>
      <vt:lpstr>Modeling of Loads 25 MW or Greater – Additional Details</vt:lpstr>
      <vt:lpstr>Modeling of Loads 25 MW or Greater – Conceptual Examples</vt:lpstr>
      <vt:lpstr>Modeling of Loads 25 MW or Greater – Conceptual Examples</vt:lpstr>
      <vt:lpstr>Modeling of Loads 25 MW or Greater – Conceptual Examples</vt:lpstr>
      <vt:lpstr>Modeling of Loads 25 MW or Greater – Conceptual Examples</vt:lpstr>
      <vt:lpstr>Modeling of Loads 25 MW or Greater – Conceptual Examples</vt:lpstr>
      <vt:lpstr>Modeling of Loads 25 MW or Greater – Conceptual Examples</vt:lpstr>
      <vt:lpstr>Loads 25 MW or Greater - Draft End Use Classifications</vt:lpstr>
      <vt:lpstr>PGRR115</vt:lpstr>
      <vt:lpstr>PGRR115 – New Concepts &amp; Significant Changes from PGRR111</vt:lpstr>
      <vt:lpstr>PGRR115 – LLIS Process Flow – High-Level Overview</vt:lpstr>
      <vt:lpstr>PGRR115 – New Concepts &amp; Significant Changes from PGRR111</vt:lpstr>
      <vt:lpstr>Appendix</vt:lpstr>
      <vt:lpstr>NPRR1234 – Changes to Section 2</vt:lpstr>
      <vt:lpstr>NPRR1234 – Changes to Section 3</vt:lpstr>
      <vt:lpstr>NPRR1234 – Changes to Section 3 (continued)</vt:lpstr>
      <vt:lpstr>NPRR1234 – Changes to Section 3 (continued)</vt:lpstr>
      <vt:lpstr>NPRR1234 – Changes to Section 3 (continued)</vt:lpstr>
      <vt:lpstr>NPRR1234 – Changes to Section 3 (continued)</vt:lpstr>
      <vt:lpstr>NPRR1234 – Changes to Section 3 (continued)</vt:lpstr>
      <vt:lpstr>NPRR1234 – Changes to Section 3 (continued)</vt:lpstr>
      <vt:lpstr>NPRR1234 – Changes to Section 16 and ERCOT Fee Schedule</vt:lpstr>
      <vt:lpstr>PGRR115 – Changes to Section 2</vt:lpstr>
      <vt:lpstr>PGRR115 – Changes to Section 4</vt:lpstr>
      <vt:lpstr>PGRR115 – Changes to Section 5</vt:lpstr>
      <vt:lpstr>PGRR115 – Changes to Section 6</vt:lpstr>
      <vt:lpstr>PGRR115 – (NEW) Section 9 – Large Load Additions</vt:lpstr>
      <vt:lpstr>PGRR115 – (NEW) Section 9.2 – General Provisions</vt:lpstr>
      <vt:lpstr>PGRR115 – (NEW) Section 9.2 – General Provisions (continued)</vt:lpstr>
      <vt:lpstr>PGRR115 – (NEW) Section 9.2 – General Provisions (continued)</vt:lpstr>
      <vt:lpstr>(NEW) 9.3 – Interconnection Study Procedures for Large Loads</vt:lpstr>
      <vt:lpstr>(NEW) 9.3 – Interconnection Study Procedures for Large Loads</vt:lpstr>
      <vt:lpstr>PGRR115 – (NEW) Section 9.4 – LLIS Report and Follow-up</vt:lpstr>
      <vt:lpstr>(NEW) 9.5 – Interconnection Agreements and Responsibilities</vt:lpstr>
      <vt:lpstr>(NEW) 9.6 – Initial Energization and Continuing Operations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Springer, Agee</cp:lastModifiedBy>
  <cp:revision>1</cp:revision>
  <cp:lastPrinted>2017-10-10T21:31:05Z</cp:lastPrinted>
  <dcterms:created xsi:type="dcterms:W3CDTF">2016-01-21T15:20:31Z</dcterms:created>
  <dcterms:modified xsi:type="dcterms:W3CDTF">2024-06-03T02:04:02Z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0x010100274409F5E5BB984CA898E4671C979DCF</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2023-04-04T20:11:08Z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bf2916b5-40d5-464a-a6ad-5ac6ebbcbc61</vt:lpwstr>
  </property>
  <property fmtid="{D5CDD505-2E9C-101B-9397-08002B2CF9AE}" pid="9" name="MSIP_Label_7084cbda-52b8-46fb-a7b7-cb5bd465ed85_ContentBits">
    <vt:lpwstr>0</vt:lpwstr>
  </property>
  <property fmtid="{D5CDD505-2E9C-101B-9397-08002B2CF9AE}" pid="10" name="MediaServiceImageTags">
    <vt:lpwstr/>
  </property>
</Properties>
</file>