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D1F7C-511C-4A54-B58E-3F414AC51687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22FF4-0DAC-415C-BDE2-408A6ADD1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9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A22FF4-0DAC-415C-BDE2-408A6ADD18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3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E7FBE-776D-13C5-4735-D676CA7C8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C61433-2C2F-3600-077E-8A3F88A1E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B4B4D-9C71-7705-0AE8-E9F4143F9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4BD2F-2DBB-8146-17F8-46B7E33A6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39EF1-B4DC-0631-767F-D18B88DB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5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76443-3F00-734E-A674-91CB20AB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711DFE-8587-0CCD-7AC8-B4DDD69E3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88D58-25AB-0F8B-2E3B-90F043AD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3A2AA-ACEF-BF11-60BE-2BB42167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60D7B-2A79-E9F1-C697-AC253E42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5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A92F68-DA74-1465-F941-F9A5957F2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61347-B5AC-5A80-4EED-C685B0244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DD7FC-5D3C-EB62-F30F-EE3D4DF9D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310F9-E23F-3443-D442-98C7E0E7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66AB3-31BF-95E2-0FAD-431494A0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9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AD357-E7F7-6DDE-5353-2778F57B7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437A3-5F22-7AB8-CC8C-9FD314C57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3DCC6-C1EE-3036-6A0A-2D6AE0676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B5FB4-F8D1-552F-BEBB-CB04DCBC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2DFF2-8744-FF90-4384-FC43C497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3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F7E6-CD05-F8E4-BE85-7ED65BF20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766B5-7E26-2153-A4B8-72DC9EB44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F6183-025A-5597-021F-6BC3B840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1A7FD-03CF-C958-255C-4CE9E1E2D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DD87A-D0D3-20B4-8C3B-8333F6ACA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1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D972-BE68-88B3-F5EE-32CC92785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9A1C1-F6C9-5A7B-FD06-45DD37092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46CAB-9CBC-5BDC-5320-2DB754E9B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BE742-67CE-ABC3-B63A-B8137A65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1E4AD-D458-4AC5-CBB8-D26F168B0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C2C84-3F25-B2B2-1299-7A6B1B765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692FC-5D22-2AA3-66BA-3DEBA787B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126A7-B166-2C62-6928-66A167DAB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017C8-72BA-DC50-BC8E-D7A44A0CA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4237A-224F-EA22-6B5B-1B082B59A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E4B9F-FFF6-A111-DF61-D7A81445D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BA645-1696-4724-88CB-767CA0EE4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77AF4-00E5-92B9-451A-114BD476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6858A-3B9E-9A47-1E19-A4B5B7B3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34FD5-03DA-4490-A901-5BD62314D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5D14BE-4B30-94BE-32EE-4005A154A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4BA1D6-4A7E-615F-55A1-63A8868F3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28C72-9ABF-BBCA-CD42-8B33AAFC1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1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70FFB6-A917-C5BB-4651-802D12CC9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E5BEFB-F94B-189D-9A18-8F36C6C44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7ECB6-8670-DE0D-C00B-141DC03E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4087A-F11E-E119-E5B5-AA48A7F92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D1E96-5158-0C8A-2347-9D70D009F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E7678-8510-D379-078D-8DDCADFFB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0C194-68EF-B245-FD95-A3259530B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113EA-45B4-C07D-FE64-C8D6A94B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3BDF4-85DC-7DFE-4725-909630228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7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DCBE4-3044-28A5-8F53-D7BB73807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F666C2-8CCC-F7A2-2C60-AB164C3AE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1ED5F-2CD6-4643-7198-9DC273BA8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E79BF-9969-D255-3F0B-6787900E8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0098C-C065-5166-0592-4DF713440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3A002-34C8-08FB-C70E-09F8A950B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1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28E4C-62BA-B785-76CD-C0D0FE001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8B7BB-C1A6-C84D-ACBD-F76D949F0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0CA2D-AC8E-24D3-115C-B797FE8833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4BA4-7B0D-4111-BE0E-1775041E835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44D9D-A59E-1F27-B94D-4F558D4A6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88EA6-1183-7C2B-3AFC-FE922E6FE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BA977-7E5C-402F-85A9-9386813D3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8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039950-C84E-C04F-22B1-FD18BFB41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857" y="369359"/>
            <a:ext cx="5641093" cy="6119282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27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wMTI3NTI8L1VzZXJOYW1lPjxEYXRlVGltZT41LzMxLzIwMjQgMTI6NTY6MzEgUE08L0RhdGVUaW1lPjxMYWJlbFN0cmluZz5BRVAgSW50ZXJuYWw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Props1.xml><?xml version="1.0" encoding="utf-8"?>
<ds:datastoreItem xmlns:ds="http://schemas.openxmlformats.org/officeDocument/2006/customXml" ds:itemID="{61119C40-EB70-4F5A-B8C8-761772BF464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9567E43C-1C8B-4DB5-81BB-EF69D18D33E9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R Snyder JR.</dc:creator>
  <cp:lastModifiedBy>William R Snyder JR.</cp:lastModifiedBy>
  <cp:revision>3</cp:revision>
  <dcterms:created xsi:type="dcterms:W3CDTF">2024-05-31T12:47:09Z</dcterms:created>
  <dcterms:modified xsi:type="dcterms:W3CDTF">2024-05-31T12:57:15Z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2e60f7ac-b914-4bba-b53c-76d1823c045d</vt:lpwstr>
  </property>
  <property fmtid="{D5CDD505-2E9C-101B-9397-08002B2CF9AE}" pid="3" name="bjClsUserRVM">
    <vt:lpwstr>[]</vt:lpwstr>
  </property>
  <property fmtid="{D5CDD505-2E9C-101B-9397-08002B2CF9AE}" pid="4" name="bjSaver">
    <vt:lpwstr>visHhHtKVGysQCGivR1/6nq9MycZU63t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{61119C40-EB70-4F5A-B8C8-761772BF4647}</vt:lpwstr>
  </property>
</Properties>
</file>