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2"/>
  </p:notesMasterIdLst>
  <p:handoutMasterIdLst>
    <p:handoutMasterId r:id="rId13"/>
  </p:handoutMasterIdLst>
  <p:sldIdLst>
    <p:sldId id="260" r:id="rId8"/>
    <p:sldId id="286" r:id="rId9"/>
    <p:sldId id="285" r:id="rId10"/>
    <p:sldId id="28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5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5" d="100"/>
          <a:sy n="125" d="100"/>
        </p:scale>
        <p:origin x="94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3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71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06/04/2024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0624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0624 application deadline was 04/10/24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0624 signup deadline was 05/01/24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05/07/24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began on 06/03/24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0624 </a:t>
            </a:r>
            <a:r>
              <a:rPr lang="en-US" sz="2000" dirty="0">
                <a:solidFill>
                  <a:prstClr val="black"/>
                </a:solidFill>
              </a:rPr>
              <a:t>is scheduled to conclude on 06/14/24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06/21/24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06/04/24</a:t>
            </a:r>
          </a:p>
        </p:txBody>
      </p:sp>
    </p:spTree>
    <p:extLst>
      <p:ext uri="{BB962C8B-B14F-4D97-AF65-F5344CB8AC3E}">
        <p14:creationId xmlns:p14="http://schemas.microsoft.com/office/powerpoint/2010/main" val="1464330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0624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" y="815182"/>
            <a:ext cx="8534400" cy="5280818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20 new CRs are testing in Flight 0624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 of the new CRs is a stand alone CR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19 of the new CRs are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18 of the new CRs are adding the Lubbock territory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4 existing CRs are testing in Flight 0624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3 existing CRs are testing for Service Provider change with one of these moving from PUCT option 2 to PUCT option 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 of the existing CRs is adding the Lubbock territory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1 existing CR is testing for a Bank Change</a:t>
            </a:r>
          </a:p>
          <a:p>
            <a:pPr lvl="0">
              <a:lnSpc>
                <a:spcPct val="150000"/>
              </a:lnSpc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06/04/24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0924 TX SET 5.0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143000"/>
            <a:ext cx="8534400" cy="45720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for Flight 0924 was sent on 03/20/24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Market Notice reminder for Flight 0924 was sent on 05/08/24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0924 application deadline is 07/03/24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0924 signup deadline is 07/31/24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08/06/24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09/23/24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0924 </a:t>
            </a:r>
            <a:r>
              <a:rPr lang="en-US" sz="2000" dirty="0">
                <a:solidFill>
                  <a:prstClr val="black"/>
                </a:solidFill>
              </a:rPr>
              <a:t>is scheduled to conclude on 10/04/24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10/18/24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06/04/24</a:t>
            </a:r>
          </a:p>
        </p:txBody>
      </p:sp>
    </p:spTree>
    <p:extLst>
      <p:ext uri="{BB962C8B-B14F-4D97-AF65-F5344CB8AC3E}">
        <p14:creationId xmlns:p14="http://schemas.microsoft.com/office/powerpoint/2010/main" val="17879643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6531</TotalTime>
  <Words>218</Words>
  <Application>Microsoft Office PowerPoint</Application>
  <PresentationFormat>On-screen Show (4:3)</PresentationFormat>
  <Paragraphs>44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0624 Preview</vt:lpstr>
      <vt:lpstr>Flight 0624 Details</vt:lpstr>
      <vt:lpstr>Flight 0924 TX SET 5.0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231</cp:revision>
  <cp:lastPrinted>2016-01-21T20:53:15Z</cp:lastPrinted>
  <dcterms:created xsi:type="dcterms:W3CDTF">2016-01-21T15:20:31Z</dcterms:created>
  <dcterms:modified xsi:type="dcterms:W3CDTF">2024-05-31T16:50:40Z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2023-07-27T18:57:26Z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4f7bf5ee-2436-49ba-bb95-badc121fb36b</vt:lpwstr>
  </property>
  <property fmtid="{D5CDD505-2E9C-101B-9397-08002B2CF9AE}" pid="9" name="MSIP_Label_7084cbda-52b8-46fb-a7b7-cb5bd465ed85_ContentBits">
    <vt:lpwstr>0</vt:lpwstr>
  </property>
</Properties>
</file>