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59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Training and Task Force Updates</a:t>
            </a:r>
          </a:p>
          <a:p>
            <a:r>
              <a:rPr lang="en-US" dirty="0"/>
              <a:t>Chair:  Manuel Sanchez, Oncor</a:t>
            </a:r>
          </a:p>
          <a:p>
            <a:r>
              <a:rPr lang="en-US" dirty="0"/>
              <a:t>Vice Chair:  Benny Ray, Austin Energy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Operator Certification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Steve Rainwater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Dante’ Jackson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there are problems with registration for the ERCOT Exam, contact and coordinate directly to PSI</a:t>
            </a:r>
          </a:p>
          <a:p>
            <a:r>
              <a:rPr lang="en-US" dirty="0"/>
              <a:t>Use direct PSI Candidate Support line at 855-746-8173 </a:t>
            </a:r>
          </a:p>
          <a:p>
            <a:r>
              <a:rPr lang="en-US" dirty="0"/>
              <a:t>ERCOT reviewed the question bank and failure rates to complete an item analysis and evaluate the passing rates to be above 65%. More details will be available at a later time.</a:t>
            </a:r>
          </a:p>
        </p:txBody>
      </p:sp>
    </p:spTree>
    <p:extLst>
      <p:ext uri="{BB962C8B-B14F-4D97-AF65-F5344CB8AC3E}">
        <p14:creationId xmlns:p14="http://schemas.microsoft.com/office/powerpoint/2010/main" val="411407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Black Start Training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John Jarmon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Nate </a:t>
            </a:r>
            <a:r>
              <a:rPr lang="en-US" b="1" dirty="0" err="1"/>
              <a:t>Perio</a:t>
            </a:r>
            <a:r>
              <a:rPr lang="en-US" b="1" dirty="0"/>
              <a:t> </a:t>
            </a:r>
            <a:r>
              <a:rPr lang="en-US" dirty="0"/>
              <a:t>from Center Point Energy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 track to use Grid Geo as Training Simulator for this year’s seminar.</a:t>
            </a:r>
          </a:p>
          <a:p>
            <a:r>
              <a:rPr lang="en-US" dirty="0"/>
              <a:t>Dates for the weeks October 14</a:t>
            </a:r>
            <a:r>
              <a:rPr lang="en-US" baseline="30000" dirty="0"/>
              <a:t>th</a:t>
            </a:r>
            <a:r>
              <a:rPr lang="en-US" dirty="0"/>
              <a:t> – November 21</a:t>
            </a:r>
            <a:r>
              <a:rPr lang="en-US" baseline="30000" dirty="0"/>
              <a:t>st</a:t>
            </a:r>
            <a:r>
              <a:rPr lang="en-US" dirty="0"/>
              <a:t> are confirmed, agenda and details will be available at a later time.</a:t>
            </a:r>
          </a:p>
          <a:p>
            <a:r>
              <a:rPr lang="en-US" dirty="0"/>
              <a:t>No pilot session is planned to be included for this year.</a:t>
            </a:r>
          </a:p>
          <a:p>
            <a:r>
              <a:rPr lang="en-US" dirty="0"/>
              <a:t>Training will include a CBT portion before the in-person session.</a:t>
            </a:r>
          </a:p>
        </p:txBody>
      </p:sp>
    </p:spTree>
    <p:extLst>
      <p:ext uri="{BB962C8B-B14F-4D97-AF65-F5344CB8AC3E}">
        <p14:creationId xmlns:p14="http://schemas.microsoft.com/office/powerpoint/2010/main" val="113021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Vice-Chair: </a:t>
            </a:r>
            <a:r>
              <a:rPr lang="en-US" b="1" dirty="0"/>
              <a:t>Aaron Ballew </a:t>
            </a:r>
            <a:r>
              <a:rPr lang="en-US" dirty="0"/>
              <a:t>from ERCOT</a:t>
            </a:r>
          </a:p>
          <a:p>
            <a:r>
              <a:rPr lang="en-US" dirty="0"/>
              <a:t>Successfully completed the session and ERCOT Training appreciates the feedback from market participants related to the seminar.</a:t>
            </a:r>
          </a:p>
          <a:p>
            <a:r>
              <a:rPr lang="en-US" dirty="0"/>
              <a:t>Remind market participants that certificates of participation expire 30 days after being issued. The certificates will not be available or retrievable after the 30 days.</a:t>
            </a:r>
          </a:p>
          <a:p>
            <a:r>
              <a:rPr lang="en-US" dirty="0"/>
              <a:t>ERCOT will plan to include some additional topics related to QSEs for 2025 seminar.</a:t>
            </a:r>
          </a:p>
        </p:txBody>
      </p:sp>
    </p:spTree>
    <p:extLst>
      <p:ext uri="{BB962C8B-B14F-4D97-AF65-F5344CB8AC3E}">
        <p14:creationId xmlns:p14="http://schemas.microsoft.com/office/powerpoint/2010/main" val="152432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Severe Weather Drill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Nate </a:t>
            </a:r>
            <a:r>
              <a:rPr lang="en-US" b="1" dirty="0" err="1"/>
              <a:t>Perio</a:t>
            </a:r>
            <a:r>
              <a:rPr lang="en-US" b="1" dirty="0"/>
              <a:t> </a:t>
            </a:r>
            <a:r>
              <a:rPr lang="en-US" dirty="0"/>
              <a:t>from Center Point Energy</a:t>
            </a:r>
          </a:p>
          <a:p>
            <a:r>
              <a:rPr lang="en-US" dirty="0"/>
              <a:t>Vice-Chair: </a:t>
            </a:r>
            <a:r>
              <a:rPr lang="en-US" b="1" dirty="0"/>
              <a:t>John Jarmon </a:t>
            </a:r>
            <a:r>
              <a:rPr lang="en-US" dirty="0"/>
              <a:t>from ERCOT</a:t>
            </a:r>
          </a:p>
          <a:p>
            <a:r>
              <a:rPr lang="en-US" dirty="0"/>
              <a:t>One day during cycle 4 2024 (8/12/2024 – 9/16/2024), no final date available yet.</a:t>
            </a:r>
          </a:p>
          <a:p>
            <a:r>
              <a:rPr lang="en-US" dirty="0"/>
              <a:t>Pending additional details, details may be available after June OTWG meeting.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84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Questions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287CB-662E-460D-9B55-047B7D3BF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06" y="365125"/>
            <a:ext cx="4798967" cy="5998709"/>
          </a:xfrm>
        </p:spPr>
      </p:pic>
    </p:spTree>
    <p:extLst>
      <p:ext uri="{BB962C8B-B14F-4D97-AF65-F5344CB8AC3E}">
        <p14:creationId xmlns:p14="http://schemas.microsoft.com/office/powerpoint/2010/main" val="84093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6ZWJJVXUU5RK-1360520385-9620</_dlc_DocId>
    <_dlc_DocIdUrl xmlns="67157e50-dfd0-4d95-ba22-a558b94dcf95">
      <Url>https://intranet.corp.oncor.com/sites/OTSTraining/_layouts/15/DocIdRedir.aspx?ID=6ZWJJVXUU5RK-1360520385-9620</Url>
      <Description>6ZWJJVXUU5RK-1360520385-9620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9AD5DB-6A10-4841-8149-B1FC525150E9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67157e50-dfd0-4d95-ba22-a558b94dcf95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306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OTWG Updates</vt:lpstr>
      <vt:lpstr>ERCOT Operator Certification Task Force</vt:lpstr>
      <vt:lpstr>ERCOT Black Start Training Task Force</vt:lpstr>
      <vt:lpstr>ERCOT Operations Training Seminar Task Force</vt:lpstr>
      <vt:lpstr>ERCOT Severe Weather Drill Task Force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Clifton, Suzy</cp:lastModifiedBy>
  <cp:revision>18</cp:revision>
  <dcterms:created xsi:type="dcterms:W3CDTF">2024-01-17T19:14:12Z</dcterms:created>
  <dcterms:modified xsi:type="dcterms:W3CDTF">2024-05-29T21:36:08Z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398a2ddb-fda1-411f-99af-4e46c9efe3a9</vt:lpwstr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2024-05-29T21:36:08Z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69aae4a1-623a-4829-92b9-90fcf705631f</vt:lpwstr>
  </property>
  <property fmtid="{D5CDD505-2E9C-101B-9397-08002B2CF9AE}" pid="10" name="MSIP_Label_7084cbda-52b8-46fb-a7b7-cb5bd465ed85_ContentBits">
    <vt:lpwstr>0</vt:lpwstr>
  </property>
</Properties>
</file>