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9"/>
  </p:notesMasterIdLst>
  <p:handoutMasterIdLst>
    <p:handoutMasterId r:id="rId30"/>
  </p:handoutMasterIdLst>
  <p:sldIdLst>
    <p:sldId id="260" r:id="rId7"/>
    <p:sldId id="258" r:id="rId8"/>
    <p:sldId id="318" r:id="rId9"/>
    <p:sldId id="705" r:id="rId10"/>
    <p:sldId id="708" r:id="rId11"/>
    <p:sldId id="356" r:id="rId12"/>
    <p:sldId id="294" r:id="rId13"/>
    <p:sldId id="267" r:id="rId14"/>
    <p:sldId id="351" r:id="rId15"/>
    <p:sldId id="626" r:id="rId16"/>
    <p:sldId id="627" r:id="rId17"/>
    <p:sldId id="714" r:id="rId18"/>
    <p:sldId id="628" r:id="rId19"/>
    <p:sldId id="629" r:id="rId20"/>
    <p:sldId id="630" r:id="rId21"/>
    <p:sldId id="713" r:id="rId22"/>
    <p:sldId id="631" r:id="rId23"/>
    <p:sldId id="632" r:id="rId24"/>
    <p:sldId id="709" r:id="rId25"/>
    <p:sldId id="710" r:id="rId26"/>
    <p:sldId id="711" r:id="rId27"/>
    <p:sldId id="712" r:id="rId28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E3EB"/>
    <a:srgbClr val="99FF99"/>
    <a:srgbClr val="66FFFF"/>
    <a:srgbClr val="CCFFFF"/>
    <a:srgbClr val="FFFF99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A94EE6-9462-4C40-9E78-5335C9715EB2}" v="51" dt="2024-05-07T19:31:01.3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64" autoAdjust="0"/>
    <p:restoredTop sz="96721" autoAdjust="0"/>
  </p:normalViewPr>
  <p:slideViewPr>
    <p:cSldViewPr showGuides="1">
      <p:cViewPr varScale="1">
        <p:scale>
          <a:sx n="122" d="100"/>
          <a:sy n="122" d="100"/>
        </p:scale>
        <p:origin x="32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handoutMaster" Target="handoutMasters/handout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, Troy" userId="04de3903-03dd-44db-8353-3f14e4dd6886" providerId="ADAL" clId="{C5A94EE6-9462-4C40-9E78-5335C9715EB2}"/>
    <pc:docChg chg="undo custSel addSld delSld modSld modMainMaster">
      <pc:chgData name="Anderson, Troy" userId="04de3903-03dd-44db-8353-3f14e4dd6886" providerId="ADAL" clId="{C5A94EE6-9462-4C40-9E78-5335C9715EB2}" dt="2024-05-07T19:45:49.704" v="2513" actId="14100"/>
      <pc:docMkLst>
        <pc:docMk/>
      </pc:docMkLst>
      <pc:sldChg chg="modSp mod">
        <pc:chgData name="Anderson, Troy" userId="04de3903-03dd-44db-8353-3f14e4dd6886" providerId="ADAL" clId="{C5A94EE6-9462-4C40-9E78-5335C9715EB2}" dt="2024-05-06T03:16:10.327" v="624" actId="6549"/>
        <pc:sldMkLst>
          <pc:docMk/>
          <pc:sldMk cId="530499478" sldId="258"/>
        </pc:sldMkLst>
        <pc:spChg chg="mod">
          <ac:chgData name="Anderson, Troy" userId="04de3903-03dd-44db-8353-3f14e4dd6886" providerId="ADAL" clId="{C5A94EE6-9462-4C40-9E78-5335C9715EB2}" dt="2024-05-06T03:16:10.327" v="624" actId="6549"/>
          <ac:spMkLst>
            <pc:docMk/>
            <pc:sldMk cId="530499478" sldId="258"/>
            <ac:spMk id="4" creationId="{00000000-0000-0000-0000-000000000000}"/>
          </ac:spMkLst>
        </pc:spChg>
      </pc:sldChg>
      <pc:sldChg chg="modSp mod">
        <pc:chgData name="Anderson, Troy" userId="04de3903-03dd-44db-8353-3f14e4dd6886" providerId="ADAL" clId="{C5A94EE6-9462-4C40-9E78-5335C9715EB2}" dt="2024-04-05T16:52:43.729" v="4" actId="20577"/>
        <pc:sldMkLst>
          <pc:docMk/>
          <pc:sldMk cId="730603795" sldId="260"/>
        </pc:sldMkLst>
        <pc:spChg chg="mod">
          <ac:chgData name="Anderson, Troy" userId="04de3903-03dd-44db-8353-3f14e4dd6886" providerId="ADAL" clId="{C5A94EE6-9462-4C40-9E78-5335C9715EB2}" dt="2024-04-05T16:52:43.729" v="4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delSp modSp mod">
        <pc:chgData name="Anderson, Troy" userId="04de3903-03dd-44db-8353-3f14e4dd6886" providerId="ADAL" clId="{C5A94EE6-9462-4C40-9E78-5335C9715EB2}" dt="2024-05-06T03:16:47.182" v="697" actId="14100"/>
        <pc:sldMkLst>
          <pc:docMk/>
          <pc:sldMk cId="3190927396" sldId="267"/>
        </pc:sldMkLst>
        <pc:spChg chg="mod">
          <ac:chgData name="Anderson, Troy" userId="04de3903-03dd-44db-8353-3f14e4dd6886" providerId="ADAL" clId="{C5A94EE6-9462-4C40-9E78-5335C9715EB2}" dt="2024-05-06T03:16:47.182" v="697" actId="14100"/>
          <ac:spMkLst>
            <pc:docMk/>
            <pc:sldMk cId="3190927396" sldId="267"/>
            <ac:spMk id="6" creationId="{9C7C0899-E457-4E0E-9843-38E0B3739B05}"/>
          </ac:spMkLst>
        </pc:spChg>
        <pc:picChg chg="del">
          <ac:chgData name="Anderson, Troy" userId="04de3903-03dd-44db-8353-3f14e4dd6886" providerId="ADAL" clId="{C5A94EE6-9462-4C40-9E78-5335C9715EB2}" dt="2024-04-05T16:54:44.852" v="22" actId="478"/>
          <ac:picMkLst>
            <pc:docMk/>
            <pc:sldMk cId="3190927396" sldId="267"/>
            <ac:picMk id="5" creationId="{A08E71AE-67C7-2D6D-A55E-F89867143D08}"/>
          </ac:picMkLst>
        </pc:picChg>
      </pc:sldChg>
      <pc:sldChg chg="modSp mod">
        <pc:chgData name="Anderson, Troy" userId="04de3903-03dd-44db-8353-3f14e4dd6886" providerId="ADAL" clId="{C5A94EE6-9462-4C40-9E78-5335C9715EB2}" dt="2024-04-30T22:06:05.999" v="281" actId="20577"/>
        <pc:sldMkLst>
          <pc:docMk/>
          <pc:sldMk cId="135025254" sldId="294"/>
        </pc:sldMkLst>
        <pc:graphicFrameChg chg="mod modGraphic">
          <ac:chgData name="Anderson, Troy" userId="04de3903-03dd-44db-8353-3f14e4dd6886" providerId="ADAL" clId="{C5A94EE6-9462-4C40-9E78-5335C9715EB2}" dt="2024-04-30T22:06:05.999" v="281" actId="20577"/>
          <ac:graphicFrameMkLst>
            <pc:docMk/>
            <pc:sldMk cId="135025254" sldId="294"/>
            <ac:graphicFrameMk id="3" creationId="{00000000-0000-0000-0000-000000000000}"/>
          </ac:graphicFrameMkLst>
        </pc:graphicFrameChg>
      </pc:sldChg>
      <pc:sldChg chg="modSp mod">
        <pc:chgData name="Anderson, Troy" userId="04de3903-03dd-44db-8353-3f14e4dd6886" providerId="ADAL" clId="{C5A94EE6-9462-4C40-9E78-5335C9715EB2}" dt="2024-05-07T19:03:14.798" v="2463" actId="255"/>
        <pc:sldMkLst>
          <pc:docMk/>
          <pc:sldMk cId="4064255820" sldId="318"/>
        </pc:sldMkLst>
        <pc:spChg chg="mod">
          <ac:chgData name="Anderson, Troy" userId="04de3903-03dd-44db-8353-3f14e4dd6886" providerId="ADAL" clId="{C5A94EE6-9462-4C40-9E78-5335C9715EB2}" dt="2024-05-07T19:03:14.798" v="2463" actId="255"/>
          <ac:spMkLst>
            <pc:docMk/>
            <pc:sldMk cId="4064255820" sldId="318"/>
            <ac:spMk id="3" creationId="{00000000-0000-0000-0000-000000000000}"/>
          </ac:spMkLst>
        </pc:spChg>
      </pc:sldChg>
      <pc:sldChg chg="modSp mod">
        <pc:chgData name="Anderson, Troy" userId="04de3903-03dd-44db-8353-3f14e4dd6886" providerId="ADAL" clId="{C5A94EE6-9462-4C40-9E78-5335C9715EB2}" dt="2024-05-07T17:18:39.266" v="2162" actId="20577"/>
        <pc:sldMkLst>
          <pc:docMk/>
          <pc:sldMk cId="778800923" sldId="351"/>
        </pc:sldMkLst>
        <pc:spChg chg="mod">
          <ac:chgData name="Anderson, Troy" userId="04de3903-03dd-44db-8353-3f14e4dd6886" providerId="ADAL" clId="{C5A94EE6-9462-4C40-9E78-5335C9715EB2}" dt="2024-05-07T17:18:22.777" v="2153" actId="20577"/>
          <ac:spMkLst>
            <pc:docMk/>
            <pc:sldMk cId="778800923" sldId="351"/>
            <ac:spMk id="5" creationId="{F6E15D7B-B500-432B-996F-7120B3DA706D}"/>
          </ac:spMkLst>
        </pc:spChg>
        <pc:graphicFrameChg chg="modGraphic">
          <ac:chgData name="Anderson, Troy" userId="04de3903-03dd-44db-8353-3f14e4dd6886" providerId="ADAL" clId="{C5A94EE6-9462-4C40-9E78-5335C9715EB2}" dt="2024-05-07T17:18:39.266" v="2162" actId="20577"/>
          <ac:graphicFrameMkLst>
            <pc:docMk/>
            <pc:sldMk cId="778800923" sldId="351"/>
            <ac:graphicFrameMk id="3" creationId="{B1550D89-DF5A-489C-BFC9-D56ED30B929D}"/>
          </ac:graphicFrameMkLst>
        </pc:graphicFrameChg>
      </pc:sldChg>
      <pc:sldChg chg="modSp mod">
        <pc:chgData name="Anderson, Troy" userId="04de3903-03dd-44db-8353-3f14e4dd6886" providerId="ADAL" clId="{C5A94EE6-9462-4C40-9E78-5335C9715EB2}" dt="2024-05-06T03:28:55.234" v="808" actId="207"/>
        <pc:sldMkLst>
          <pc:docMk/>
          <pc:sldMk cId="2944727326" sldId="356"/>
        </pc:sldMkLst>
        <pc:graphicFrameChg chg="mod modGraphic">
          <ac:chgData name="Anderson, Troy" userId="04de3903-03dd-44db-8353-3f14e4dd6886" providerId="ADAL" clId="{C5A94EE6-9462-4C40-9E78-5335C9715EB2}" dt="2024-05-06T03:28:55.234" v="808" actId="207"/>
          <ac:graphicFrameMkLst>
            <pc:docMk/>
            <pc:sldMk cId="2944727326" sldId="356"/>
            <ac:graphicFrameMk id="3" creationId="{00000000-0000-0000-0000-000000000000}"/>
          </ac:graphicFrameMkLst>
        </pc:graphicFrameChg>
      </pc:sldChg>
      <pc:sldChg chg="addSp delSp modSp add mod">
        <pc:chgData name="Anderson, Troy" userId="04de3903-03dd-44db-8353-3f14e4dd6886" providerId="ADAL" clId="{C5A94EE6-9462-4C40-9E78-5335C9715EB2}" dt="2024-05-07T19:39:12.913" v="2508" actId="20577"/>
        <pc:sldMkLst>
          <pc:docMk/>
          <pc:sldMk cId="3195340007" sldId="626"/>
        </pc:sldMkLst>
        <pc:spChg chg="mod">
          <ac:chgData name="Anderson, Troy" userId="04de3903-03dd-44db-8353-3f14e4dd6886" providerId="ADAL" clId="{C5A94EE6-9462-4C40-9E78-5335C9715EB2}" dt="2024-05-06T03:47:00.938" v="1084" actId="20577"/>
          <ac:spMkLst>
            <pc:docMk/>
            <pc:sldMk cId="3195340007" sldId="626"/>
            <ac:spMk id="2" creationId="{E4C16089-660C-4B78-8CC2-FB08CD543C46}"/>
          </ac:spMkLst>
        </pc:spChg>
        <pc:spChg chg="add del mod">
          <ac:chgData name="Anderson, Troy" userId="04de3903-03dd-44db-8353-3f14e4dd6886" providerId="ADAL" clId="{C5A94EE6-9462-4C40-9E78-5335C9715EB2}" dt="2024-05-07T16:17:14.585" v="1555" actId="478"/>
          <ac:spMkLst>
            <pc:docMk/>
            <pc:sldMk cId="3195340007" sldId="626"/>
            <ac:spMk id="3" creationId="{414DDDBF-B0CB-C8F7-4789-94AA085AA679}"/>
          </ac:spMkLst>
        </pc:spChg>
        <pc:spChg chg="mod">
          <ac:chgData name="Anderson, Troy" userId="04de3903-03dd-44db-8353-3f14e4dd6886" providerId="ADAL" clId="{C5A94EE6-9462-4C40-9E78-5335C9715EB2}" dt="2024-05-07T19:39:12.913" v="2508" actId="20577"/>
          <ac:spMkLst>
            <pc:docMk/>
            <pc:sldMk cId="3195340007" sldId="626"/>
            <ac:spMk id="8" creationId="{71DF028C-4C37-FFCA-C1B7-BAF688E245CA}"/>
          </ac:spMkLst>
        </pc:spChg>
        <pc:graphicFrameChg chg="mod modGraphic">
          <ac:chgData name="Anderson, Troy" userId="04de3903-03dd-44db-8353-3f14e4dd6886" providerId="ADAL" clId="{C5A94EE6-9462-4C40-9E78-5335C9715EB2}" dt="2024-05-07T19:29:47.417" v="2477" actId="20577"/>
          <ac:graphicFrameMkLst>
            <pc:docMk/>
            <pc:sldMk cId="3195340007" sldId="626"/>
            <ac:graphicFrameMk id="5" creationId="{927A835B-ACB1-4E3E-AA09-4133D4F8734C}"/>
          </ac:graphicFrameMkLst>
        </pc:graphicFrameChg>
        <pc:cxnChg chg="del">
          <ac:chgData name="Anderson, Troy" userId="04de3903-03dd-44db-8353-3f14e4dd6886" providerId="ADAL" clId="{C5A94EE6-9462-4C40-9E78-5335C9715EB2}" dt="2024-05-06T03:34:55.348" v="935" actId="478"/>
          <ac:cxnSpMkLst>
            <pc:docMk/>
            <pc:sldMk cId="3195340007" sldId="626"/>
            <ac:cxnSpMk id="10" creationId="{70B031A0-0602-0163-9370-27B4D0925908}"/>
          </ac:cxnSpMkLst>
        </pc:cxnChg>
        <pc:cxnChg chg="del">
          <ac:chgData name="Anderson, Troy" userId="04de3903-03dd-44db-8353-3f14e4dd6886" providerId="ADAL" clId="{C5A94EE6-9462-4C40-9E78-5335C9715EB2}" dt="2024-05-06T03:34:57.775" v="936" actId="478"/>
          <ac:cxnSpMkLst>
            <pc:docMk/>
            <pc:sldMk cId="3195340007" sldId="626"/>
            <ac:cxnSpMk id="11" creationId="{277FD0E5-84D3-779B-0783-755C0DCFA55E}"/>
          </ac:cxnSpMkLst>
        </pc:cxnChg>
      </pc:sldChg>
      <pc:sldChg chg="addSp modSp add mod">
        <pc:chgData name="Anderson, Troy" userId="04de3903-03dd-44db-8353-3f14e4dd6886" providerId="ADAL" clId="{C5A94EE6-9462-4C40-9E78-5335C9715EB2}" dt="2024-05-07T19:29:37.132" v="2473" actId="207"/>
        <pc:sldMkLst>
          <pc:docMk/>
          <pc:sldMk cId="729258851" sldId="627"/>
        </pc:sldMkLst>
        <pc:spChg chg="add mod">
          <ac:chgData name="Anderson, Troy" userId="04de3903-03dd-44db-8353-3f14e4dd6886" providerId="ADAL" clId="{C5A94EE6-9462-4C40-9E78-5335C9715EB2}" dt="2024-05-07T16:37:04.472" v="1816" actId="1076"/>
          <ac:spMkLst>
            <pc:docMk/>
            <pc:sldMk cId="729258851" sldId="627"/>
            <ac:spMk id="3" creationId="{99DBA796-CB79-14E2-285B-A4DA1D1A590F}"/>
          </ac:spMkLst>
        </pc:spChg>
        <pc:graphicFrameChg chg="mod modGraphic">
          <ac:chgData name="Anderson, Troy" userId="04de3903-03dd-44db-8353-3f14e4dd6886" providerId="ADAL" clId="{C5A94EE6-9462-4C40-9E78-5335C9715EB2}" dt="2024-05-07T19:29:37.132" v="2473" actId="207"/>
          <ac:graphicFrameMkLst>
            <pc:docMk/>
            <pc:sldMk cId="729258851" sldId="627"/>
            <ac:graphicFrameMk id="5" creationId="{927A835B-ACB1-4E3E-AA09-4133D4F8734C}"/>
          </ac:graphicFrameMkLst>
        </pc:graphicFrameChg>
      </pc:sldChg>
      <pc:sldChg chg="modSp add mod">
        <pc:chgData name="Anderson, Troy" userId="04de3903-03dd-44db-8353-3f14e4dd6886" providerId="ADAL" clId="{C5A94EE6-9462-4C40-9E78-5335C9715EB2}" dt="2024-05-07T16:44:48.641" v="1936" actId="20577"/>
        <pc:sldMkLst>
          <pc:docMk/>
          <pc:sldMk cId="909324831" sldId="628"/>
        </pc:sldMkLst>
        <pc:spChg chg="mod">
          <ac:chgData name="Anderson, Troy" userId="04de3903-03dd-44db-8353-3f14e4dd6886" providerId="ADAL" clId="{C5A94EE6-9462-4C40-9E78-5335C9715EB2}" dt="2024-05-07T16:41:13.294" v="1827" actId="14100"/>
          <ac:spMkLst>
            <pc:docMk/>
            <pc:sldMk cId="909324831" sldId="628"/>
            <ac:spMk id="2" creationId="{E4C16089-660C-4B78-8CC2-FB08CD543C46}"/>
          </ac:spMkLst>
        </pc:spChg>
        <pc:graphicFrameChg chg="mod modGraphic">
          <ac:chgData name="Anderson, Troy" userId="04de3903-03dd-44db-8353-3f14e4dd6886" providerId="ADAL" clId="{C5A94EE6-9462-4C40-9E78-5335C9715EB2}" dt="2024-05-07T16:44:48.641" v="1936" actId="20577"/>
          <ac:graphicFrameMkLst>
            <pc:docMk/>
            <pc:sldMk cId="909324831" sldId="628"/>
            <ac:graphicFrameMk id="5" creationId="{927A835B-ACB1-4E3E-AA09-4133D4F8734C}"/>
          </ac:graphicFrameMkLst>
        </pc:graphicFrameChg>
      </pc:sldChg>
      <pc:sldChg chg="add">
        <pc:chgData name="Anderson, Troy" userId="04de3903-03dd-44db-8353-3f14e4dd6886" providerId="ADAL" clId="{C5A94EE6-9462-4C40-9E78-5335C9715EB2}" dt="2024-05-06T03:32:06.462" v="809"/>
        <pc:sldMkLst>
          <pc:docMk/>
          <pc:sldMk cId="2174549717" sldId="629"/>
        </pc:sldMkLst>
      </pc:sldChg>
      <pc:sldChg chg="modSp add mod">
        <pc:chgData name="Anderson, Troy" userId="04de3903-03dd-44db-8353-3f14e4dd6886" providerId="ADAL" clId="{C5A94EE6-9462-4C40-9E78-5335C9715EB2}" dt="2024-05-07T16:52:54.117" v="1941" actId="207"/>
        <pc:sldMkLst>
          <pc:docMk/>
          <pc:sldMk cId="2689133488" sldId="630"/>
        </pc:sldMkLst>
        <pc:spChg chg="mod">
          <ac:chgData name="Anderson, Troy" userId="04de3903-03dd-44db-8353-3f14e4dd6886" providerId="ADAL" clId="{C5A94EE6-9462-4C40-9E78-5335C9715EB2}" dt="2024-05-06T13:12:20.434" v="1375" actId="20577"/>
          <ac:spMkLst>
            <pc:docMk/>
            <pc:sldMk cId="2689133488" sldId="630"/>
            <ac:spMk id="2" creationId="{E4C16089-660C-4B78-8CC2-FB08CD543C46}"/>
          </ac:spMkLst>
        </pc:spChg>
        <pc:graphicFrameChg chg="modGraphic">
          <ac:chgData name="Anderson, Troy" userId="04de3903-03dd-44db-8353-3f14e4dd6886" providerId="ADAL" clId="{C5A94EE6-9462-4C40-9E78-5335C9715EB2}" dt="2024-05-07T16:52:54.117" v="1941" actId="207"/>
          <ac:graphicFrameMkLst>
            <pc:docMk/>
            <pc:sldMk cId="2689133488" sldId="630"/>
            <ac:graphicFrameMk id="5" creationId="{927A835B-ACB1-4E3E-AA09-4133D4F8734C}"/>
          </ac:graphicFrameMkLst>
        </pc:graphicFrameChg>
      </pc:sldChg>
      <pc:sldChg chg="modSp add mod">
        <pc:chgData name="Anderson, Troy" userId="04de3903-03dd-44db-8353-3f14e4dd6886" providerId="ADAL" clId="{C5A94EE6-9462-4C40-9E78-5335C9715EB2}" dt="2024-05-07T19:31:06" v="2484" actId="207"/>
        <pc:sldMkLst>
          <pc:docMk/>
          <pc:sldMk cId="1728199701" sldId="631"/>
        </pc:sldMkLst>
        <pc:spChg chg="mod">
          <ac:chgData name="Anderson, Troy" userId="04de3903-03dd-44db-8353-3f14e4dd6886" providerId="ADAL" clId="{C5A94EE6-9462-4C40-9E78-5335C9715EB2}" dt="2024-05-07T19:30:41.599" v="2481" actId="1076"/>
          <ac:spMkLst>
            <pc:docMk/>
            <pc:sldMk cId="1728199701" sldId="631"/>
            <ac:spMk id="3" creationId="{33FFDC8D-8FE9-E829-21EE-F9312820B327}"/>
          </ac:spMkLst>
        </pc:spChg>
        <pc:graphicFrameChg chg="mod modGraphic">
          <ac:chgData name="Anderson, Troy" userId="04de3903-03dd-44db-8353-3f14e4dd6886" providerId="ADAL" clId="{C5A94EE6-9462-4C40-9E78-5335C9715EB2}" dt="2024-05-07T19:31:06" v="2484" actId="207"/>
          <ac:graphicFrameMkLst>
            <pc:docMk/>
            <pc:sldMk cId="1728199701" sldId="631"/>
            <ac:graphicFrameMk id="5" creationId="{927A835B-ACB1-4E3E-AA09-4133D4F8734C}"/>
          </ac:graphicFrameMkLst>
        </pc:graphicFrameChg>
      </pc:sldChg>
      <pc:sldChg chg="modSp add mod">
        <pc:chgData name="Anderson, Troy" userId="04de3903-03dd-44db-8353-3f14e4dd6886" providerId="ADAL" clId="{C5A94EE6-9462-4C40-9E78-5335C9715EB2}" dt="2024-05-07T19:31:41.309" v="2486" actId="20577"/>
        <pc:sldMkLst>
          <pc:docMk/>
          <pc:sldMk cId="1053352197" sldId="632"/>
        </pc:sldMkLst>
        <pc:spChg chg="mod">
          <ac:chgData name="Anderson, Troy" userId="04de3903-03dd-44db-8353-3f14e4dd6886" providerId="ADAL" clId="{C5A94EE6-9462-4C40-9E78-5335C9715EB2}" dt="2024-05-06T13:15:44.495" v="1397" actId="1076"/>
          <ac:spMkLst>
            <pc:docMk/>
            <pc:sldMk cId="1053352197" sldId="632"/>
            <ac:spMk id="3" creationId="{1B4CDB99-AFBF-AC8A-C195-2BECF0B3CE23}"/>
          </ac:spMkLst>
        </pc:spChg>
        <pc:graphicFrameChg chg="modGraphic">
          <ac:chgData name="Anderson, Troy" userId="04de3903-03dd-44db-8353-3f14e4dd6886" providerId="ADAL" clId="{C5A94EE6-9462-4C40-9E78-5335C9715EB2}" dt="2024-05-07T19:31:41.309" v="2486" actId="20577"/>
          <ac:graphicFrameMkLst>
            <pc:docMk/>
            <pc:sldMk cId="1053352197" sldId="632"/>
            <ac:graphicFrameMk id="5" creationId="{927A835B-ACB1-4E3E-AA09-4133D4F8734C}"/>
          </ac:graphicFrameMkLst>
        </pc:graphicFrameChg>
      </pc:sldChg>
      <pc:sldChg chg="addSp delSp modSp mod">
        <pc:chgData name="Anderson, Troy" userId="04de3903-03dd-44db-8353-3f14e4dd6886" providerId="ADAL" clId="{C5A94EE6-9462-4C40-9E78-5335C9715EB2}" dt="2024-05-07T19:45:49.704" v="2513" actId="14100"/>
        <pc:sldMkLst>
          <pc:docMk/>
          <pc:sldMk cId="2555911169" sldId="705"/>
        </pc:sldMkLst>
        <pc:spChg chg="mod">
          <ac:chgData name="Anderson, Troy" userId="04de3903-03dd-44db-8353-3f14e4dd6886" providerId="ADAL" clId="{C5A94EE6-9462-4C40-9E78-5335C9715EB2}" dt="2024-05-06T04:15:04.328" v="1283" actId="403"/>
          <ac:spMkLst>
            <pc:docMk/>
            <pc:sldMk cId="2555911169" sldId="705"/>
            <ac:spMk id="5" creationId="{B6C1BCB5-735E-26D9-5347-76174AA743C5}"/>
          </ac:spMkLst>
        </pc:spChg>
        <pc:spChg chg="ord">
          <ac:chgData name="Anderson, Troy" userId="04de3903-03dd-44db-8353-3f14e4dd6886" providerId="ADAL" clId="{C5A94EE6-9462-4C40-9E78-5335C9715EB2}" dt="2024-05-03T18:15:07.979" v="298" actId="166"/>
          <ac:spMkLst>
            <pc:docMk/>
            <pc:sldMk cId="2555911169" sldId="705"/>
            <ac:spMk id="10" creationId="{1197EDA7-DEFC-A6DF-BC49-02212A68763E}"/>
          </ac:spMkLst>
        </pc:spChg>
        <pc:spChg chg="del mod">
          <ac:chgData name="Anderson, Troy" userId="04de3903-03dd-44db-8353-3f14e4dd6886" providerId="ADAL" clId="{C5A94EE6-9462-4C40-9E78-5335C9715EB2}" dt="2024-05-07T18:23:37.194" v="2354" actId="478"/>
          <ac:spMkLst>
            <pc:docMk/>
            <pc:sldMk cId="2555911169" sldId="705"/>
            <ac:spMk id="11" creationId="{0E01DF70-B3D7-6052-D81C-C12E9F38C7A0}"/>
          </ac:spMkLst>
        </pc:spChg>
        <pc:spChg chg="add mod">
          <ac:chgData name="Anderson, Troy" userId="04de3903-03dd-44db-8353-3f14e4dd6886" providerId="ADAL" clId="{C5A94EE6-9462-4C40-9E78-5335C9715EB2}" dt="2024-05-07T18:17:46.732" v="2338" actId="1036"/>
          <ac:spMkLst>
            <pc:docMk/>
            <pc:sldMk cId="2555911169" sldId="705"/>
            <ac:spMk id="23" creationId="{F9E97EED-B7CB-11A2-420C-9A99DFDA1D72}"/>
          </ac:spMkLst>
        </pc:spChg>
        <pc:spChg chg="add del mod">
          <ac:chgData name="Anderson, Troy" userId="04de3903-03dd-44db-8353-3f14e4dd6886" providerId="ADAL" clId="{C5A94EE6-9462-4C40-9E78-5335C9715EB2}" dt="2024-05-05T21:18:04.772" v="413" actId="478"/>
          <ac:spMkLst>
            <pc:docMk/>
            <pc:sldMk cId="2555911169" sldId="705"/>
            <ac:spMk id="23" creationId="{FF016CA7-CA03-EA6A-0AD9-F902BFFAB494}"/>
          </ac:spMkLst>
        </pc:spChg>
        <pc:spChg chg="mod">
          <ac:chgData name="Anderson, Troy" userId="04de3903-03dd-44db-8353-3f14e4dd6886" providerId="ADAL" clId="{C5A94EE6-9462-4C40-9E78-5335C9715EB2}" dt="2024-05-07T19:00:20.899" v="2383" actId="6549"/>
          <ac:spMkLst>
            <pc:docMk/>
            <pc:sldMk cId="2555911169" sldId="705"/>
            <ac:spMk id="25" creationId="{1AAA6862-D1CD-7331-C306-A4FDBF226B8F}"/>
          </ac:spMkLst>
        </pc:spChg>
        <pc:spChg chg="add mod">
          <ac:chgData name="Anderson, Troy" userId="04de3903-03dd-44db-8353-3f14e4dd6886" providerId="ADAL" clId="{C5A94EE6-9462-4C40-9E78-5335C9715EB2}" dt="2024-05-05T21:14:02.835" v="353" actId="1035"/>
          <ac:spMkLst>
            <pc:docMk/>
            <pc:sldMk cId="2555911169" sldId="705"/>
            <ac:spMk id="31" creationId="{2831E5E0-69CC-424D-938A-9F2779FEA613}"/>
          </ac:spMkLst>
        </pc:spChg>
        <pc:spChg chg="mod ord">
          <ac:chgData name="Anderson, Troy" userId="04de3903-03dd-44db-8353-3f14e4dd6886" providerId="ADAL" clId="{C5A94EE6-9462-4C40-9E78-5335C9715EB2}" dt="2024-05-07T18:24:40.320" v="2377" actId="20577"/>
          <ac:spMkLst>
            <pc:docMk/>
            <pc:sldMk cId="2555911169" sldId="705"/>
            <ac:spMk id="34" creationId="{6A0ADDBF-EB41-4850-814F-88AF8881525B}"/>
          </ac:spMkLst>
        </pc:spChg>
        <pc:spChg chg="mod">
          <ac:chgData name="Anderson, Troy" userId="04de3903-03dd-44db-8353-3f14e4dd6886" providerId="ADAL" clId="{C5A94EE6-9462-4C40-9E78-5335C9715EB2}" dt="2024-04-05T16:53:19.899" v="8" actId="207"/>
          <ac:spMkLst>
            <pc:docMk/>
            <pc:sldMk cId="2555911169" sldId="705"/>
            <ac:spMk id="37" creationId="{215A6D6D-D0BD-DD38-470D-F6B966E83DFF}"/>
          </ac:spMkLst>
        </pc:spChg>
        <pc:spChg chg="mod">
          <ac:chgData name="Anderson, Troy" userId="04de3903-03dd-44db-8353-3f14e4dd6886" providerId="ADAL" clId="{C5A94EE6-9462-4C40-9E78-5335C9715EB2}" dt="2024-04-05T16:53:38.883" v="14" actId="207"/>
          <ac:spMkLst>
            <pc:docMk/>
            <pc:sldMk cId="2555911169" sldId="705"/>
            <ac:spMk id="38" creationId="{1FF61AC0-C7DB-4A25-AADC-B7C5E8C0B22A}"/>
          </ac:spMkLst>
        </pc:spChg>
        <pc:spChg chg="mod">
          <ac:chgData name="Anderson, Troy" userId="04de3903-03dd-44db-8353-3f14e4dd6886" providerId="ADAL" clId="{C5A94EE6-9462-4C40-9E78-5335C9715EB2}" dt="2024-04-05T16:53:42.347" v="15" actId="207"/>
          <ac:spMkLst>
            <pc:docMk/>
            <pc:sldMk cId="2555911169" sldId="705"/>
            <ac:spMk id="39" creationId="{33E8C581-A2AF-DD80-EDCF-73C73FAD61C3}"/>
          </ac:spMkLst>
        </pc:spChg>
        <pc:spChg chg="add mod">
          <ac:chgData name="Anderson, Troy" userId="04de3903-03dd-44db-8353-3f14e4dd6886" providerId="ADAL" clId="{C5A94EE6-9462-4C40-9E78-5335C9715EB2}" dt="2024-05-05T21:16:08.872" v="404" actId="1035"/>
          <ac:spMkLst>
            <pc:docMk/>
            <pc:sldMk cId="2555911169" sldId="705"/>
            <ac:spMk id="41" creationId="{18C33612-0FAE-0C37-1E11-A80E16BC9AFE}"/>
          </ac:spMkLst>
        </pc:spChg>
        <pc:spChg chg="add">
          <ac:chgData name="Anderson, Troy" userId="04de3903-03dd-44db-8353-3f14e4dd6886" providerId="ADAL" clId="{C5A94EE6-9462-4C40-9E78-5335C9715EB2}" dt="2024-05-05T21:17:27.341" v="411" actId="11529"/>
          <ac:spMkLst>
            <pc:docMk/>
            <pc:sldMk cId="2555911169" sldId="705"/>
            <ac:spMk id="44" creationId="{1CF305AA-432B-15CD-DC05-65D18F0C7802}"/>
          </ac:spMkLst>
        </pc:spChg>
        <pc:spChg chg="add mod">
          <ac:chgData name="Anderson, Troy" userId="04de3903-03dd-44db-8353-3f14e4dd6886" providerId="ADAL" clId="{C5A94EE6-9462-4C40-9E78-5335C9715EB2}" dt="2024-05-07T19:01:01.381" v="2402" actId="20577"/>
          <ac:spMkLst>
            <pc:docMk/>
            <pc:sldMk cId="2555911169" sldId="705"/>
            <ac:spMk id="46" creationId="{67EBD515-1252-A778-CF47-60E8E1D2B979}"/>
          </ac:spMkLst>
        </pc:spChg>
        <pc:spChg chg="ord">
          <ac:chgData name="Anderson, Troy" userId="04de3903-03dd-44db-8353-3f14e4dd6886" providerId="ADAL" clId="{C5A94EE6-9462-4C40-9E78-5335C9715EB2}" dt="2024-05-03T18:15:07.979" v="298" actId="166"/>
          <ac:spMkLst>
            <pc:docMk/>
            <pc:sldMk cId="2555911169" sldId="705"/>
            <ac:spMk id="52" creationId="{00000000-0000-0000-0000-000000000000}"/>
          </ac:spMkLst>
        </pc:spChg>
        <pc:spChg chg="ord">
          <ac:chgData name="Anderson, Troy" userId="04de3903-03dd-44db-8353-3f14e4dd6886" providerId="ADAL" clId="{C5A94EE6-9462-4C40-9E78-5335C9715EB2}" dt="2024-05-03T18:15:07.979" v="298" actId="166"/>
          <ac:spMkLst>
            <pc:docMk/>
            <pc:sldMk cId="2555911169" sldId="705"/>
            <ac:spMk id="60" creationId="{8CBAE244-09AA-489A-8D85-C1603BFB5D1C}"/>
          </ac:spMkLst>
        </pc:spChg>
        <pc:spChg chg="mod">
          <ac:chgData name="Anderson, Troy" userId="04de3903-03dd-44db-8353-3f14e4dd6886" providerId="ADAL" clId="{C5A94EE6-9462-4C40-9E78-5335C9715EB2}" dt="2024-05-07T18:23:40.281" v="2355" actId="20577"/>
          <ac:spMkLst>
            <pc:docMk/>
            <pc:sldMk cId="2555911169" sldId="705"/>
            <ac:spMk id="67" creationId="{677FB7AA-0425-4ECC-9149-91187034677E}"/>
          </ac:spMkLst>
        </pc:spChg>
        <pc:graphicFrameChg chg="mod modGraphic">
          <ac:chgData name="Anderson, Troy" userId="04de3903-03dd-44db-8353-3f14e4dd6886" providerId="ADAL" clId="{C5A94EE6-9462-4C40-9E78-5335C9715EB2}" dt="2024-05-07T19:00:44.475" v="2398" actId="207"/>
          <ac:graphicFrameMkLst>
            <pc:docMk/>
            <pc:sldMk cId="2555911169" sldId="705"/>
            <ac:graphicFrameMk id="7" creationId="{C9891136-BD87-176C-5143-91FEF1125173}"/>
          </ac:graphicFrameMkLst>
        </pc:graphicFrameChg>
        <pc:graphicFrameChg chg="mod modGraphic">
          <ac:chgData name="Anderson, Troy" userId="04de3903-03dd-44db-8353-3f14e4dd6886" providerId="ADAL" clId="{C5A94EE6-9462-4C40-9E78-5335C9715EB2}" dt="2024-05-07T18:23:44.989" v="2356" actId="400"/>
          <ac:graphicFrameMkLst>
            <pc:docMk/>
            <pc:sldMk cId="2555911169" sldId="705"/>
            <ac:graphicFrameMk id="33" creationId="{00000000-0000-0000-0000-000000000000}"/>
          </ac:graphicFrameMkLst>
        </pc:graphicFrameChg>
        <pc:cxnChg chg="mod ord">
          <ac:chgData name="Anderson, Troy" userId="04de3903-03dd-44db-8353-3f14e4dd6886" providerId="ADAL" clId="{C5A94EE6-9462-4C40-9E78-5335C9715EB2}" dt="2024-05-05T21:18:22.736" v="415" actId="1037"/>
          <ac:cxnSpMkLst>
            <pc:docMk/>
            <pc:sldMk cId="2555911169" sldId="705"/>
            <ac:cxnSpMk id="17" creationId="{ADAC86E6-69C9-19CC-D0E4-F6E43B19CC6B}"/>
          </ac:cxnSpMkLst>
        </pc:cxnChg>
        <pc:cxnChg chg="add mod">
          <ac:chgData name="Anderson, Troy" userId="04de3903-03dd-44db-8353-3f14e4dd6886" providerId="ADAL" clId="{C5A94EE6-9462-4C40-9E78-5335C9715EB2}" dt="2024-05-07T18:24:02.256" v="2362" actId="14100"/>
          <ac:cxnSpMkLst>
            <pc:docMk/>
            <pc:sldMk cId="2555911169" sldId="705"/>
            <ac:cxnSpMk id="40" creationId="{D83E0541-D75A-0E03-24BD-816290E3337C}"/>
          </ac:cxnSpMkLst>
        </pc:cxnChg>
        <pc:cxnChg chg="add mod">
          <ac:chgData name="Anderson, Troy" userId="04de3903-03dd-44db-8353-3f14e4dd6886" providerId="ADAL" clId="{C5A94EE6-9462-4C40-9E78-5335C9715EB2}" dt="2024-05-07T18:23:51.828" v="2358" actId="1076"/>
          <ac:cxnSpMkLst>
            <pc:docMk/>
            <pc:sldMk cId="2555911169" sldId="705"/>
            <ac:cxnSpMk id="42" creationId="{07DDAB19-7D82-51D0-AE47-5201C4DA2A05}"/>
          </ac:cxnSpMkLst>
        </pc:cxnChg>
        <pc:cxnChg chg="add mod">
          <ac:chgData name="Anderson, Troy" userId="04de3903-03dd-44db-8353-3f14e4dd6886" providerId="ADAL" clId="{C5A94EE6-9462-4C40-9E78-5335C9715EB2}" dt="2024-05-07T19:45:49.704" v="2513" actId="14100"/>
          <ac:cxnSpMkLst>
            <pc:docMk/>
            <pc:sldMk cId="2555911169" sldId="705"/>
            <ac:cxnSpMk id="47" creationId="{2CA845C5-94BC-F67C-73DB-3C5DCDFF35BC}"/>
          </ac:cxnSpMkLst>
        </pc:cxnChg>
        <pc:cxnChg chg="add del mod">
          <ac:chgData name="Anderson, Troy" userId="04de3903-03dd-44db-8353-3f14e4dd6886" providerId="ADAL" clId="{C5A94EE6-9462-4C40-9E78-5335C9715EB2}" dt="2024-05-07T19:45:38.847" v="2510" actId="478"/>
          <ac:cxnSpMkLst>
            <pc:docMk/>
            <pc:sldMk cId="2555911169" sldId="705"/>
            <ac:cxnSpMk id="49" creationId="{17657986-BA04-2EBE-8A9C-56580FE8B0E4}"/>
          </ac:cxnSpMkLst>
        </pc:cxnChg>
        <pc:cxnChg chg="add del mod">
          <ac:chgData name="Anderson, Troy" userId="04de3903-03dd-44db-8353-3f14e4dd6886" providerId="ADAL" clId="{C5A94EE6-9462-4C40-9E78-5335C9715EB2}" dt="2024-05-07T19:45:37.926" v="2509" actId="478"/>
          <ac:cxnSpMkLst>
            <pc:docMk/>
            <pc:sldMk cId="2555911169" sldId="705"/>
            <ac:cxnSpMk id="56" creationId="{A7A09BFD-2253-ABDD-FC64-61C4FE1FC528}"/>
          </ac:cxnSpMkLst>
        </pc:cxnChg>
      </pc:sldChg>
      <pc:sldChg chg="addSp delSp modSp add del mod">
        <pc:chgData name="Anderson, Troy" userId="04de3903-03dd-44db-8353-3f14e4dd6886" providerId="ADAL" clId="{C5A94EE6-9462-4C40-9E78-5335C9715EB2}" dt="2024-05-07T17:20:27.264" v="2180" actId="14100"/>
        <pc:sldMkLst>
          <pc:docMk/>
          <pc:sldMk cId="2132177749" sldId="710"/>
        </pc:sldMkLst>
        <pc:picChg chg="add mod">
          <ac:chgData name="Anderson, Troy" userId="04de3903-03dd-44db-8353-3f14e4dd6886" providerId="ADAL" clId="{C5A94EE6-9462-4C40-9E78-5335C9715EB2}" dt="2024-05-07T17:20:27.264" v="2180" actId="14100"/>
          <ac:picMkLst>
            <pc:docMk/>
            <pc:sldMk cId="2132177749" sldId="710"/>
            <ac:picMk id="3" creationId="{47B3637A-9C39-6412-54C4-993A9CB21C04}"/>
          </ac:picMkLst>
        </pc:picChg>
        <pc:picChg chg="del">
          <ac:chgData name="Anderson, Troy" userId="04de3903-03dd-44db-8353-3f14e4dd6886" providerId="ADAL" clId="{C5A94EE6-9462-4C40-9E78-5335C9715EB2}" dt="2024-05-07T17:19:00.841" v="2163" actId="478"/>
          <ac:picMkLst>
            <pc:docMk/>
            <pc:sldMk cId="2132177749" sldId="710"/>
            <ac:picMk id="6" creationId="{407A0506-CBD1-1FAC-AD7F-EF6912D4FCC9}"/>
          </ac:picMkLst>
        </pc:picChg>
      </pc:sldChg>
      <pc:sldChg chg="addSp delSp modSp add del mod">
        <pc:chgData name="Anderson, Troy" userId="04de3903-03dd-44db-8353-3f14e4dd6886" providerId="ADAL" clId="{C5A94EE6-9462-4C40-9E78-5335C9715EB2}" dt="2024-05-07T17:20:54.481" v="2182" actId="1038"/>
        <pc:sldMkLst>
          <pc:docMk/>
          <pc:sldMk cId="2425576243" sldId="711"/>
        </pc:sldMkLst>
        <pc:picChg chg="add mod">
          <ac:chgData name="Anderson, Troy" userId="04de3903-03dd-44db-8353-3f14e4dd6886" providerId="ADAL" clId="{C5A94EE6-9462-4C40-9E78-5335C9715EB2}" dt="2024-05-07T17:20:54.481" v="2182" actId="1038"/>
          <ac:picMkLst>
            <pc:docMk/>
            <pc:sldMk cId="2425576243" sldId="711"/>
            <ac:picMk id="3" creationId="{635AE166-D6F0-73A4-EF2E-8A281407EB11}"/>
          </ac:picMkLst>
        </pc:picChg>
        <pc:picChg chg="del">
          <ac:chgData name="Anderson, Troy" userId="04de3903-03dd-44db-8353-3f14e4dd6886" providerId="ADAL" clId="{C5A94EE6-9462-4C40-9E78-5335C9715EB2}" dt="2024-05-07T17:19:07.161" v="2164" actId="478"/>
          <ac:picMkLst>
            <pc:docMk/>
            <pc:sldMk cId="2425576243" sldId="711"/>
            <ac:picMk id="6" creationId="{F7396E90-1614-3E46-A374-B8F02A95F1D0}"/>
          </ac:picMkLst>
        </pc:picChg>
      </pc:sldChg>
      <pc:sldChg chg="addSp delSp modSp add del mod">
        <pc:chgData name="Anderson, Troy" userId="04de3903-03dd-44db-8353-3f14e4dd6886" providerId="ADAL" clId="{C5A94EE6-9462-4C40-9E78-5335C9715EB2}" dt="2024-05-07T17:21:01.193" v="2186" actId="1038"/>
        <pc:sldMkLst>
          <pc:docMk/>
          <pc:sldMk cId="2714735884" sldId="712"/>
        </pc:sldMkLst>
        <pc:picChg chg="add mod">
          <ac:chgData name="Anderson, Troy" userId="04de3903-03dd-44db-8353-3f14e4dd6886" providerId="ADAL" clId="{C5A94EE6-9462-4C40-9E78-5335C9715EB2}" dt="2024-05-07T17:21:01.193" v="2186" actId="1038"/>
          <ac:picMkLst>
            <pc:docMk/>
            <pc:sldMk cId="2714735884" sldId="712"/>
            <ac:picMk id="3" creationId="{0C0DEEE6-8FA6-75B2-5D52-778A79CCBE39}"/>
          </ac:picMkLst>
        </pc:picChg>
        <pc:picChg chg="del">
          <ac:chgData name="Anderson, Troy" userId="04de3903-03dd-44db-8353-3f14e4dd6886" providerId="ADAL" clId="{C5A94EE6-9462-4C40-9E78-5335C9715EB2}" dt="2024-05-07T17:19:09.433" v="2165" actId="478"/>
          <ac:picMkLst>
            <pc:docMk/>
            <pc:sldMk cId="2714735884" sldId="712"/>
            <ac:picMk id="6" creationId="{E2292A45-1A17-A584-001E-809B63957064}"/>
          </ac:picMkLst>
        </pc:picChg>
      </pc:sldChg>
      <pc:sldChg chg="addSp modSp add mod">
        <pc:chgData name="Anderson, Troy" userId="04de3903-03dd-44db-8353-3f14e4dd6886" providerId="ADAL" clId="{C5A94EE6-9462-4C40-9E78-5335C9715EB2}" dt="2024-05-07T17:08:10.415" v="2077" actId="207"/>
        <pc:sldMkLst>
          <pc:docMk/>
          <pc:sldMk cId="3261190956" sldId="713"/>
        </pc:sldMkLst>
        <pc:spChg chg="mod">
          <ac:chgData name="Anderson, Troy" userId="04de3903-03dd-44db-8353-3f14e4dd6886" providerId="ADAL" clId="{C5A94EE6-9462-4C40-9E78-5335C9715EB2}" dt="2024-05-06T13:12:26.780" v="1384" actId="20577"/>
          <ac:spMkLst>
            <pc:docMk/>
            <pc:sldMk cId="3261190956" sldId="713"/>
            <ac:spMk id="2" creationId="{E4C16089-660C-4B78-8CC2-FB08CD543C46}"/>
          </ac:spMkLst>
        </pc:spChg>
        <pc:spChg chg="add mod">
          <ac:chgData name="Anderson, Troy" userId="04de3903-03dd-44db-8353-3f14e4dd6886" providerId="ADAL" clId="{C5A94EE6-9462-4C40-9E78-5335C9715EB2}" dt="2024-05-06T13:13:40.817" v="1392" actId="1076"/>
          <ac:spMkLst>
            <pc:docMk/>
            <pc:sldMk cId="3261190956" sldId="713"/>
            <ac:spMk id="3" creationId="{DB7ECADE-FE40-8704-9351-744CCE101B83}"/>
          </ac:spMkLst>
        </pc:spChg>
        <pc:spChg chg="add mod">
          <ac:chgData name="Anderson, Troy" userId="04de3903-03dd-44db-8353-3f14e4dd6886" providerId="ADAL" clId="{C5A94EE6-9462-4C40-9E78-5335C9715EB2}" dt="2024-05-06T13:18:47.082" v="1447" actId="13926"/>
          <ac:spMkLst>
            <pc:docMk/>
            <pc:sldMk cId="3261190956" sldId="713"/>
            <ac:spMk id="6" creationId="{4D184BB2-38D3-17DB-09E3-E0B0860068D6}"/>
          </ac:spMkLst>
        </pc:spChg>
        <pc:graphicFrameChg chg="mod modGraphic">
          <ac:chgData name="Anderson, Troy" userId="04de3903-03dd-44db-8353-3f14e4dd6886" providerId="ADAL" clId="{C5A94EE6-9462-4C40-9E78-5335C9715EB2}" dt="2024-05-07T17:08:10.415" v="2077" actId="207"/>
          <ac:graphicFrameMkLst>
            <pc:docMk/>
            <pc:sldMk cId="3261190956" sldId="713"/>
            <ac:graphicFrameMk id="5" creationId="{927A835B-ACB1-4E3E-AA09-4133D4F8734C}"/>
          </ac:graphicFrameMkLst>
        </pc:graphicFrameChg>
      </pc:sldChg>
      <pc:sldChg chg="modSp add mod">
        <pc:chgData name="Anderson, Troy" userId="04de3903-03dd-44db-8353-3f14e4dd6886" providerId="ADAL" clId="{C5A94EE6-9462-4C40-9E78-5335C9715EB2}" dt="2024-05-07T16:37:57.171" v="1822" actId="1036"/>
        <pc:sldMkLst>
          <pc:docMk/>
          <pc:sldMk cId="3329746296" sldId="714"/>
        </pc:sldMkLst>
        <pc:spChg chg="mod">
          <ac:chgData name="Anderson, Troy" userId="04de3903-03dd-44db-8353-3f14e4dd6886" providerId="ADAL" clId="{C5A94EE6-9462-4C40-9E78-5335C9715EB2}" dt="2024-05-07T16:37:41.474" v="1818" actId="20577"/>
          <ac:spMkLst>
            <pc:docMk/>
            <pc:sldMk cId="3329746296" sldId="714"/>
            <ac:spMk id="2" creationId="{E4C16089-660C-4B78-8CC2-FB08CD543C46}"/>
          </ac:spMkLst>
        </pc:spChg>
        <pc:graphicFrameChg chg="mod modGraphic">
          <ac:chgData name="Anderson, Troy" userId="04de3903-03dd-44db-8353-3f14e4dd6886" providerId="ADAL" clId="{C5A94EE6-9462-4C40-9E78-5335C9715EB2}" dt="2024-05-07T16:37:57.171" v="1822" actId="1036"/>
          <ac:graphicFrameMkLst>
            <pc:docMk/>
            <pc:sldMk cId="3329746296" sldId="714"/>
            <ac:graphicFrameMk id="5" creationId="{927A835B-ACB1-4E3E-AA09-4133D4F8734C}"/>
          </ac:graphicFrameMkLst>
        </pc:graphicFrameChg>
      </pc:sldChg>
      <pc:sldMasterChg chg="modSldLayout">
        <pc:chgData name="Anderson, Troy" userId="04de3903-03dd-44db-8353-3f14e4dd6886" providerId="ADAL" clId="{C5A94EE6-9462-4C40-9E78-5335C9715EB2}" dt="2024-04-05T16:54:19.328" v="18" actId="20577"/>
        <pc:sldMasterMkLst>
          <pc:docMk/>
          <pc:sldMasterMk cId="3058975864" sldId="2147483648"/>
        </pc:sldMasterMkLst>
        <pc:sldLayoutChg chg="modSp mod">
          <pc:chgData name="Anderson, Troy" userId="04de3903-03dd-44db-8353-3f14e4dd6886" providerId="ADAL" clId="{C5A94EE6-9462-4C40-9E78-5335C9715EB2}" dt="2024-04-05T16:54:19.328" v="18" actId="20577"/>
          <pc:sldLayoutMkLst>
            <pc:docMk/>
            <pc:sldMasterMk cId="3058975864" sldId="2147483648"/>
            <pc:sldLayoutMk cId="2790084855" sldId="2147483650"/>
          </pc:sldLayoutMkLst>
          <pc:spChg chg="mod">
            <ac:chgData name="Anderson, Troy" userId="04de3903-03dd-44db-8353-3f14e4dd6886" providerId="ADAL" clId="{C5A94EE6-9462-4C40-9E78-5335C9715EB2}" dt="2024-04-05T16:54:19.328" v="18" actId="20577"/>
            <ac:spMkLst>
              <pc:docMk/>
              <pc:sldMasterMk cId="3058975864" sldId="2147483648"/>
              <pc:sldLayoutMk cId="2790084855" sldId="2147483650"/>
              <ac:spMk id="1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1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1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6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17" tIns="46958" rIns="93917" bIns="4695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17" tIns="46958" rIns="93917" bIns="4695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6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05892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79891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57563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86087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87187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8464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4183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7355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5044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23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15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261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3117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93584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13342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4802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May 2024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May 9, 2024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6089-660C-4B78-8CC2-FB08CD54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7620000" cy="518318"/>
          </a:xfrm>
        </p:spPr>
        <p:txBody>
          <a:bodyPr/>
          <a:lstStyle/>
          <a:p>
            <a:r>
              <a:rPr lang="en-US" sz="2400" dirty="0"/>
              <a:t>Aging Revision Request Review at PRS – Stats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F46E8-0C6F-40D6-82AC-E9222DB2E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A835B-ACB1-4E3E-AA09-4133D4F87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368720"/>
              </p:ext>
            </p:extLst>
          </p:nvPr>
        </p:nvGraphicFramePr>
        <p:xfrm>
          <a:off x="4460135" y="914400"/>
          <a:ext cx="4150465" cy="5334000"/>
        </p:xfrm>
        <a:graphic>
          <a:graphicData uri="http://schemas.openxmlformats.org/drawingml/2006/table">
            <a:tbl>
              <a:tblPr firstRow="1" bandRow="1"/>
              <a:tblGrid>
                <a:gridCol w="2240597">
                  <a:extLst>
                    <a:ext uri="{9D8B030D-6E8A-4147-A177-3AD203B41FA5}">
                      <a16:colId xmlns:a16="http://schemas.microsoft.com/office/drawing/2014/main" val="2503753094"/>
                    </a:ext>
                  </a:extLst>
                </a:gridCol>
                <a:gridCol w="954934">
                  <a:extLst>
                    <a:ext uri="{9D8B030D-6E8A-4147-A177-3AD203B41FA5}">
                      <a16:colId xmlns:a16="http://schemas.microsoft.com/office/drawing/2014/main" val="1641399154"/>
                    </a:ext>
                  </a:extLst>
                </a:gridCol>
                <a:gridCol w="954934">
                  <a:extLst>
                    <a:ext uri="{9D8B030D-6E8A-4147-A177-3AD203B41FA5}">
                      <a16:colId xmlns:a16="http://schemas.microsoft.com/office/drawing/2014/main" val="2146507040"/>
                    </a:ext>
                  </a:extLst>
                </a:gridCol>
              </a:tblGrid>
              <a:tr h="5334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400" strike="noStrike" dirty="0"/>
                        <a:t>Category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Mar PRS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May PRS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0027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– Proceed as Planned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19585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– Southern Spirit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83604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 – No Action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79027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 – Candidate for Revision / Removal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22208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– Post-RTC+B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965218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 – Market Input Needed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915236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698981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1DF028C-4C37-FFCA-C1B7-BAF688E24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3886200" cy="5257800"/>
          </a:xfrm>
        </p:spPr>
        <p:txBody>
          <a:bodyPr lIns="91440" tIns="45720" rIns="91440" bIns="45720" anchor="t"/>
          <a:lstStyle/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Progress of Aging RR review by month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4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The drop in the total count is due to: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NPRR1131 project started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NPRR1139 project started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Determination that RMGRR168 will be worked O&amp;M then tested as part of Texas SET 5.0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Determination that PGRR066 has already been implemented in RIOO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These were in the “1 – Proceed as Planned” category in the last report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4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See following slides for items in each category</a:t>
            </a:r>
          </a:p>
          <a:p>
            <a:pPr marL="0" indent="0">
              <a:buNone/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195340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6089-660C-4B78-8CC2-FB08CD54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5715000" cy="518318"/>
          </a:xfrm>
        </p:spPr>
        <p:txBody>
          <a:bodyPr/>
          <a:lstStyle/>
          <a:p>
            <a:r>
              <a:rPr lang="en-US" sz="2400" dirty="0"/>
              <a:t>1 – Proceed as Planned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F46E8-0C6F-40D6-82AC-E9222DB2E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A835B-ACB1-4E3E-AA09-4133D4F87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803829"/>
              </p:ext>
            </p:extLst>
          </p:nvPr>
        </p:nvGraphicFramePr>
        <p:xfrm>
          <a:off x="129540" y="833963"/>
          <a:ext cx="8884919" cy="5199599"/>
        </p:xfrm>
        <a:graphic>
          <a:graphicData uri="http://schemas.openxmlformats.org/drawingml/2006/table">
            <a:tbl>
              <a:tblPr firstRow="1" bandRow="1"/>
              <a:tblGrid>
                <a:gridCol w="685799">
                  <a:extLst>
                    <a:ext uri="{9D8B030D-6E8A-4147-A177-3AD203B41FA5}">
                      <a16:colId xmlns:a16="http://schemas.microsoft.com/office/drawing/2014/main" val="250375309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64139915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785646563"/>
                    </a:ext>
                  </a:extLst>
                </a:gridCol>
                <a:gridCol w="2537461">
                  <a:extLst>
                    <a:ext uri="{9D8B030D-6E8A-4147-A177-3AD203B41FA5}">
                      <a16:colId xmlns:a16="http://schemas.microsoft.com/office/drawing/2014/main" val="312754337"/>
                    </a:ext>
                  </a:extLst>
                </a:gridCol>
                <a:gridCol w="739139">
                  <a:extLst>
                    <a:ext uri="{9D8B030D-6E8A-4147-A177-3AD203B41FA5}">
                      <a16:colId xmlns:a16="http://schemas.microsoft.com/office/drawing/2014/main" val="286235555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0121679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88420854"/>
                    </a:ext>
                  </a:extLst>
                </a:gridCol>
                <a:gridCol w="1569720">
                  <a:extLst>
                    <a:ext uri="{9D8B030D-6E8A-4147-A177-3AD203B41FA5}">
                      <a16:colId xmlns:a16="http://schemas.microsoft.com/office/drawing/2014/main" val="44664250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Target Start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Revision Request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Approval Date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RR 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Project Status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Budget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Duration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ERCOT Recommendation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0027"/>
                  </a:ext>
                </a:extLst>
              </a:tr>
              <a:tr h="5376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TBD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SCR821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Jan-2023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Voltage Set Point Target Information for DGR or DESR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$25k - $50k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709242"/>
                  </a:ext>
                </a:extLst>
              </a:tr>
              <a:tr h="5376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6/1/2024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NPRR1183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ECEII Definition Clarification and Updates to Posting Rules for Certain Documents without ECEII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$50k - $75k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4 - 6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7902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7/1/2024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SCR799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ERCOT Outage Study Cases in SOTE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$150k-$250k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5-7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222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Q3 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May-2023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Use of State Estimator-Calculated ERCOT-Wide TLFs in Lieu of Seasonal Base Case ERCOT-Wide TLFs for Settlement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$50k - $80k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3 - 6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6178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10/1/2024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PGRR076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Improvements to GINR Process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$50k-$75k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6-9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05714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10/1/2024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SCR805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Provide Early Access to Certain 60-Day Reports to TSPs Upon Request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$40k-$60k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4-6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26545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10/1/2024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DC Tie Schedules Protected Information Expiry and Posting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$20k-$40k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3-5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34843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10/1/2024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Apr-2024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Creation of Invoice Report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$40k - $60k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4 - 6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12204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3/1/2025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CRR Account Holder Limits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$150k-$250k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8-10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673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3/1/2025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Update to Procedures for Managing Interest on Cash Collateral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$100k - $150k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6 - 9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21154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12/1/2025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SCR818b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Apr-2022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Changes to Incorporate GIC Modeling Data into Existing Modeling Applications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$300k - $500k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9 - 12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81506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7/1/2025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NOGRR226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Jan-2023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Addition of Supplemental UFLS Stages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$40k - $60k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98693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7/1/2025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NOGRR247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Change UFLS Stages and Load Relief Amounts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&lt;$10k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21218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9DBA796-CB79-14E2-285B-A4DA1D1A590F}"/>
              </a:ext>
            </a:extLst>
          </p:cNvPr>
          <p:cNvSpPr txBox="1"/>
          <p:nvPr/>
        </p:nvSpPr>
        <p:spPr>
          <a:xfrm>
            <a:off x="3218210" y="6096000"/>
            <a:ext cx="2877790" cy="27699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Revised ERCOT recommendation</a:t>
            </a:r>
          </a:p>
        </p:txBody>
      </p:sp>
    </p:spTree>
    <p:extLst>
      <p:ext uri="{BB962C8B-B14F-4D97-AF65-F5344CB8AC3E}">
        <p14:creationId xmlns:p14="http://schemas.microsoft.com/office/powerpoint/2010/main" val="729258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6089-660C-4B78-8CC2-FB08CD54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7772400" cy="518318"/>
          </a:xfrm>
        </p:spPr>
        <p:txBody>
          <a:bodyPr/>
          <a:lstStyle/>
          <a:p>
            <a:r>
              <a:rPr lang="en-US" sz="2400" dirty="0"/>
              <a:t>2 – Southern Spirit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F46E8-0C6F-40D6-82AC-E9222DB2E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A835B-ACB1-4E3E-AA09-4133D4F87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1860009"/>
              </p:ext>
            </p:extLst>
          </p:nvPr>
        </p:nvGraphicFramePr>
        <p:xfrm>
          <a:off x="129540" y="990600"/>
          <a:ext cx="8884919" cy="1600200"/>
        </p:xfrm>
        <a:graphic>
          <a:graphicData uri="http://schemas.openxmlformats.org/drawingml/2006/table">
            <a:tbl>
              <a:tblPr firstRow="1" bandRow="1"/>
              <a:tblGrid>
                <a:gridCol w="685799">
                  <a:extLst>
                    <a:ext uri="{9D8B030D-6E8A-4147-A177-3AD203B41FA5}">
                      <a16:colId xmlns:a16="http://schemas.microsoft.com/office/drawing/2014/main" val="250375309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64139915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785646563"/>
                    </a:ext>
                  </a:extLst>
                </a:gridCol>
                <a:gridCol w="2537461">
                  <a:extLst>
                    <a:ext uri="{9D8B030D-6E8A-4147-A177-3AD203B41FA5}">
                      <a16:colId xmlns:a16="http://schemas.microsoft.com/office/drawing/2014/main" val="312754337"/>
                    </a:ext>
                  </a:extLst>
                </a:gridCol>
                <a:gridCol w="739139">
                  <a:extLst>
                    <a:ext uri="{9D8B030D-6E8A-4147-A177-3AD203B41FA5}">
                      <a16:colId xmlns:a16="http://schemas.microsoft.com/office/drawing/2014/main" val="286235555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0121679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88420854"/>
                    </a:ext>
                  </a:extLst>
                </a:gridCol>
                <a:gridCol w="1569720">
                  <a:extLst>
                    <a:ext uri="{9D8B030D-6E8A-4147-A177-3AD203B41FA5}">
                      <a16:colId xmlns:a16="http://schemas.microsoft.com/office/drawing/2014/main" val="44664250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Target Start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Revision Request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Approval Date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RR 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Project Status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Budget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Duration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ERCOT Recommendation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0027"/>
                  </a:ext>
                </a:extLst>
              </a:tr>
              <a:tr h="4148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7/1/2026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NPRR857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Creation of Direct Current Tie Operator Market Participant Role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$500k-$700k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12-18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2 - Southern Spirit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19585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7/1/2026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Frequency-Based Limits on DC Tie Imports or Exports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$50k-$70k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5-7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2 - Southern Spirit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836043"/>
                  </a:ext>
                </a:extLst>
              </a:tr>
              <a:tr h="3852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7/1/2026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DC Tie Reactive Power Capability Requirements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$10k - $20k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2 - Southern Spirit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79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9746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6089-660C-4B78-8CC2-FB08CD54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4876800" cy="518318"/>
          </a:xfrm>
        </p:spPr>
        <p:txBody>
          <a:bodyPr/>
          <a:lstStyle/>
          <a:p>
            <a:r>
              <a:rPr lang="en-US" sz="2400" dirty="0"/>
              <a:t>3 – No Action Needed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F46E8-0C6F-40D6-82AC-E9222DB2E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A835B-ACB1-4E3E-AA09-4133D4F87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132862"/>
              </p:ext>
            </p:extLst>
          </p:nvPr>
        </p:nvGraphicFramePr>
        <p:xfrm>
          <a:off x="129540" y="866775"/>
          <a:ext cx="8884919" cy="4933950"/>
        </p:xfrm>
        <a:graphic>
          <a:graphicData uri="http://schemas.openxmlformats.org/drawingml/2006/table">
            <a:tbl>
              <a:tblPr firstRow="1" bandRow="1"/>
              <a:tblGrid>
                <a:gridCol w="685799">
                  <a:extLst>
                    <a:ext uri="{9D8B030D-6E8A-4147-A177-3AD203B41FA5}">
                      <a16:colId xmlns:a16="http://schemas.microsoft.com/office/drawing/2014/main" val="250375309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64139915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785646563"/>
                    </a:ext>
                  </a:extLst>
                </a:gridCol>
                <a:gridCol w="2537461">
                  <a:extLst>
                    <a:ext uri="{9D8B030D-6E8A-4147-A177-3AD203B41FA5}">
                      <a16:colId xmlns:a16="http://schemas.microsoft.com/office/drawing/2014/main" val="312754337"/>
                    </a:ext>
                  </a:extLst>
                </a:gridCol>
                <a:gridCol w="739139">
                  <a:extLst>
                    <a:ext uri="{9D8B030D-6E8A-4147-A177-3AD203B41FA5}">
                      <a16:colId xmlns:a16="http://schemas.microsoft.com/office/drawing/2014/main" val="286235555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0121679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88420854"/>
                    </a:ext>
                  </a:extLst>
                </a:gridCol>
                <a:gridCol w="1569720">
                  <a:extLst>
                    <a:ext uri="{9D8B030D-6E8A-4147-A177-3AD203B41FA5}">
                      <a16:colId xmlns:a16="http://schemas.microsoft.com/office/drawing/2014/main" val="44664250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Target Start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Revision Request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Approval Date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RR 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Project Status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Budget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Duration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ERCOT Recommendation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002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6/1/2024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Metering Requirements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$10k-$20k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3-4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222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1/1/2027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SCR825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Apr-2024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ERCOT Voice Communications Aggregation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$150k-$250k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7 - 10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96521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NPRR885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Must-Run Alternative (MRA) Details and Revisions Resulting from PUCT Project No_ 46369, Rulemaking Relating to RMR Service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$500k - $700k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8 - 12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2654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NPRR829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Incorporate Real-Time Non-Modeled Telemetered Net Generation by Load Zone into the Estimate of RTL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$200k-$300k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5-10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95922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NPRR841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Feb-2018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Real-Time Adjustments to Day-Ahead Make Whole Payments due to A/S Infeasibility Charges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$60k-$80k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4-6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34843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Modify Allocator for CRR Auction Revenue Distribution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$175k-$225k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8-12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1220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Base Point Deviation Settlement and Deployment Performance Metrics for Energy Storage Resources (Combo Model)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$150k-$200k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8-12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673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Load Forecast Model Transparency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$75k-$100k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6-9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21154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RTF-6 Create Definition and Terms for Settlement Only Energy Storage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$800k-$1.2M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20-30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–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4965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Removal of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Oklaunion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Exemption Language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$10k-$15k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3-4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95591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TBD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Implementation of Emergency Pricing Program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Pending PRS Approval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$125k-$175k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5-7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815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93248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6089-660C-4B78-8CC2-FB08CD54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7620000" cy="518318"/>
          </a:xfrm>
        </p:spPr>
        <p:txBody>
          <a:bodyPr/>
          <a:lstStyle/>
          <a:p>
            <a:r>
              <a:rPr lang="en-US" sz="2400" dirty="0"/>
              <a:t>4 – Candidate for Revision / Removal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F46E8-0C6F-40D6-82AC-E9222DB2E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A835B-ACB1-4E3E-AA09-4133D4F8734C}"/>
              </a:ext>
            </a:extLst>
          </p:cNvPr>
          <p:cNvGraphicFramePr>
            <a:graphicFrameLocks noGrp="1"/>
          </p:cNvGraphicFramePr>
          <p:nvPr/>
        </p:nvGraphicFramePr>
        <p:xfrm>
          <a:off x="129540" y="871012"/>
          <a:ext cx="8884919" cy="1338788"/>
        </p:xfrm>
        <a:graphic>
          <a:graphicData uri="http://schemas.openxmlformats.org/drawingml/2006/table">
            <a:tbl>
              <a:tblPr firstRow="1" bandRow="1"/>
              <a:tblGrid>
                <a:gridCol w="685799">
                  <a:extLst>
                    <a:ext uri="{9D8B030D-6E8A-4147-A177-3AD203B41FA5}">
                      <a16:colId xmlns:a16="http://schemas.microsoft.com/office/drawing/2014/main" val="250375309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64139915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785646563"/>
                    </a:ext>
                  </a:extLst>
                </a:gridCol>
                <a:gridCol w="2537461">
                  <a:extLst>
                    <a:ext uri="{9D8B030D-6E8A-4147-A177-3AD203B41FA5}">
                      <a16:colId xmlns:a16="http://schemas.microsoft.com/office/drawing/2014/main" val="312754337"/>
                    </a:ext>
                  </a:extLst>
                </a:gridCol>
                <a:gridCol w="739139">
                  <a:extLst>
                    <a:ext uri="{9D8B030D-6E8A-4147-A177-3AD203B41FA5}">
                      <a16:colId xmlns:a16="http://schemas.microsoft.com/office/drawing/2014/main" val="286235555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0121679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88420854"/>
                    </a:ext>
                  </a:extLst>
                </a:gridCol>
                <a:gridCol w="1569720">
                  <a:extLst>
                    <a:ext uri="{9D8B030D-6E8A-4147-A177-3AD203B41FA5}">
                      <a16:colId xmlns:a16="http://schemas.microsoft.com/office/drawing/2014/main" val="44664250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Target Start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Revision Request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Approval Date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RR 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Project Status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Budget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Duration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ERCOT Recommendation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0027"/>
                  </a:ext>
                </a:extLst>
              </a:tr>
              <a:tr h="4148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BESTF-6 DC-Coupled Resources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$800k-$1.2M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16-24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4 - Candidate for revision/removal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19585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NPRR1020b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Allow Some Integrated Energy Storage Designs to Calculate Internal Loads - Data Agg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$175k-$225k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8-12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4 - Candidate for revision/removal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836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5497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6089-660C-4B78-8CC2-FB08CD54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5715000" cy="518318"/>
          </a:xfrm>
        </p:spPr>
        <p:txBody>
          <a:bodyPr/>
          <a:lstStyle/>
          <a:p>
            <a:r>
              <a:rPr lang="en-US" sz="2400" dirty="0"/>
              <a:t>5 – Post-RTC+B (page 1)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F46E8-0C6F-40D6-82AC-E9222DB2E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A835B-ACB1-4E3E-AA09-4133D4F87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019341"/>
              </p:ext>
            </p:extLst>
          </p:nvPr>
        </p:nvGraphicFramePr>
        <p:xfrm>
          <a:off x="129540" y="762000"/>
          <a:ext cx="8884919" cy="5524500"/>
        </p:xfrm>
        <a:graphic>
          <a:graphicData uri="http://schemas.openxmlformats.org/drawingml/2006/table">
            <a:tbl>
              <a:tblPr firstRow="1" bandRow="1"/>
              <a:tblGrid>
                <a:gridCol w="685799">
                  <a:extLst>
                    <a:ext uri="{9D8B030D-6E8A-4147-A177-3AD203B41FA5}">
                      <a16:colId xmlns:a16="http://schemas.microsoft.com/office/drawing/2014/main" val="250375309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64139915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785646563"/>
                    </a:ext>
                  </a:extLst>
                </a:gridCol>
                <a:gridCol w="2766061">
                  <a:extLst>
                    <a:ext uri="{9D8B030D-6E8A-4147-A177-3AD203B41FA5}">
                      <a16:colId xmlns:a16="http://schemas.microsoft.com/office/drawing/2014/main" val="31275433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86235555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0121679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88420854"/>
                    </a:ext>
                  </a:extLst>
                </a:gridCol>
                <a:gridCol w="1318259">
                  <a:extLst>
                    <a:ext uri="{9D8B030D-6E8A-4147-A177-3AD203B41FA5}">
                      <a16:colId xmlns:a16="http://schemas.microsoft.com/office/drawing/2014/main" val="44664250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Target Start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Revision Request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Approval Date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RR 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Project Status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Budget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Duration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ERCOT Recommendation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002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10/1/2026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NOGRR215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Limit Use of Remedial Action Schemes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$1.0M - $1.5M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12 - 18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195850"/>
                  </a:ext>
                </a:extLst>
              </a:tr>
              <a:tr h="4148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3/1/2027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Nov-2022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Recovering Fuel Costs for Generation Above LSL During RUC-Committed Hours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$20k - $30k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3 - 4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84806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4/1/2027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Revisions to Real-Time On-Line Reliability Deployment Price Adder for ERCOT-Directed Actions Related to DC Ties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$200k-$300k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6-9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836043"/>
                  </a:ext>
                </a:extLst>
              </a:tr>
              <a:tr h="4138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4/1/2027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OBDRR009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ORDC OBD Revisions for ERCOT-Directed Actions Related to DC Ties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$30k-$50k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4-6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7902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4/1/2027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Validation for PTP Obligations with Links to an Option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$30k-$50k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4-6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22208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4/1/2027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Create a Lower Rio Grande Valley Hub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$250k-$350k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6-8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96521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4/1/2027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NPRR826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Mitigated Offer Caps for RMR Resources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$100k-$200k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6-8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2654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4/1/2027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Inclusion of Controllable Load Resources and Energy Storage Resources in the CCT Process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$60k - $90k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5 - 7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95922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7/1/2027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NPRR825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Require ERCOT to Issue a DC Tie Curtailment Notice Prior to Curtailing any DC Tie Load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$200k-$300k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8-12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34843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Process Pricing and Cost Recovery for Delayed Resource Outages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$100k-$200k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5-7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1220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BESTF-3 ESR Contribution to PRC and Real-Time On-Line Reserve Capacity Calculations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$150k-$200k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6-9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673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Pricing and Settlement Changes for SWGRs Instructed to Switch to ERCOT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$100k-$140k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5-7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21154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Consideration of Physical Limits of DC Ties in RUC Optimization and Settlements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$100k-$150k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5-8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81506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Apr-2021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Modification to Real-Time Hub Price Formulas for Fully De-Energized Hubs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$20k - $30k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98693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Option to Deploy Distribution Voltage Reduction Measures Prior to EEA - Phase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$80k - $120k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6 - 9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212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91334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6089-660C-4B78-8CC2-FB08CD54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5715000" cy="518318"/>
          </a:xfrm>
        </p:spPr>
        <p:txBody>
          <a:bodyPr/>
          <a:lstStyle/>
          <a:p>
            <a:r>
              <a:rPr lang="en-US" sz="2400" dirty="0"/>
              <a:t>5 – Post-RTC+B (page 2)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F46E8-0C6F-40D6-82AC-E9222DB2E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A835B-ACB1-4E3E-AA09-4133D4F87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087894"/>
              </p:ext>
            </p:extLst>
          </p:nvPr>
        </p:nvGraphicFramePr>
        <p:xfrm>
          <a:off x="129540" y="798507"/>
          <a:ext cx="8884919" cy="2420943"/>
        </p:xfrm>
        <a:graphic>
          <a:graphicData uri="http://schemas.openxmlformats.org/drawingml/2006/table">
            <a:tbl>
              <a:tblPr firstRow="1" bandRow="1"/>
              <a:tblGrid>
                <a:gridCol w="685799">
                  <a:extLst>
                    <a:ext uri="{9D8B030D-6E8A-4147-A177-3AD203B41FA5}">
                      <a16:colId xmlns:a16="http://schemas.microsoft.com/office/drawing/2014/main" val="250375309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64139915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785646563"/>
                    </a:ext>
                  </a:extLst>
                </a:gridCol>
                <a:gridCol w="2766061">
                  <a:extLst>
                    <a:ext uri="{9D8B030D-6E8A-4147-A177-3AD203B41FA5}">
                      <a16:colId xmlns:a16="http://schemas.microsoft.com/office/drawing/2014/main" val="31275433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86235555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0121679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88420854"/>
                    </a:ext>
                  </a:extLst>
                </a:gridCol>
                <a:gridCol w="1318259">
                  <a:extLst>
                    <a:ext uri="{9D8B030D-6E8A-4147-A177-3AD203B41FA5}">
                      <a16:colId xmlns:a16="http://schemas.microsoft.com/office/drawing/2014/main" val="44664250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Target Start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Revision Request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Approval Date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RR 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Project Status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Budget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Duration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ERCOT Recommendation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0027"/>
                  </a:ext>
                </a:extLst>
              </a:tr>
              <a:tr h="413812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</a:rPr>
                        <a:t>Changes to Address Market Impacts of Additional Non-Spin Procurement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$120k - $160k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7 - 10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79027"/>
                  </a:ext>
                </a:extLst>
              </a:tr>
              <a:tr h="48841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Requirements for DGRs and DESRs on Circuits Subject to Load Shedding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$350k - $550k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9 - 12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22208"/>
                  </a:ext>
                </a:extLst>
              </a:tr>
              <a:tr h="530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NPRR1213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Apr-2024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Allow DGRs and DESRs on Circuits Subject to Load Shed to Provide ECRS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$350k-$450k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8 - 12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965218"/>
                  </a:ext>
                </a:extLst>
              </a:tr>
              <a:tr h="530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NPRR1201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Feb-2024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Limitations on Resettlement Timeline and Default Uplift Exposure Adjustments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$40k - $70k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4 - 6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32318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B7ECADE-FE40-8704-9351-744CCE101B83}"/>
              </a:ext>
            </a:extLst>
          </p:cNvPr>
          <p:cNvSpPr txBox="1"/>
          <p:nvPr/>
        </p:nvSpPr>
        <p:spPr>
          <a:xfrm>
            <a:off x="138684" y="5334000"/>
            <a:ext cx="7469802" cy="33855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highlight>
                  <a:srgbClr val="FFFF00"/>
                </a:highlight>
              </a:rPr>
              <a:t>Items singled out by PRS as candidates to be considered in parallel with RTC+B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184BB2-38D3-17DB-09E3-E0B0860068D6}"/>
              </a:ext>
            </a:extLst>
          </p:cNvPr>
          <p:cNvSpPr txBox="1"/>
          <p:nvPr/>
        </p:nvSpPr>
        <p:spPr>
          <a:xfrm>
            <a:off x="5732810" y="5720939"/>
            <a:ext cx="3279552" cy="33855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Revised ERCOT recommendation</a:t>
            </a:r>
          </a:p>
        </p:txBody>
      </p:sp>
    </p:spTree>
    <p:extLst>
      <p:ext uri="{BB962C8B-B14F-4D97-AF65-F5344CB8AC3E}">
        <p14:creationId xmlns:p14="http://schemas.microsoft.com/office/powerpoint/2010/main" val="32611909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6089-660C-4B78-8CC2-FB08CD54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5715000" cy="518318"/>
          </a:xfrm>
        </p:spPr>
        <p:txBody>
          <a:bodyPr/>
          <a:lstStyle/>
          <a:p>
            <a:r>
              <a:rPr lang="en-US" sz="2400" dirty="0"/>
              <a:t>6 – Market Input Needed (page 1)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F46E8-0C6F-40D6-82AC-E9222DB2E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A835B-ACB1-4E3E-AA09-4133D4F87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671972"/>
              </p:ext>
            </p:extLst>
          </p:nvPr>
        </p:nvGraphicFramePr>
        <p:xfrm>
          <a:off x="129540" y="762000"/>
          <a:ext cx="8884919" cy="4739213"/>
        </p:xfrm>
        <a:graphic>
          <a:graphicData uri="http://schemas.openxmlformats.org/drawingml/2006/table">
            <a:tbl>
              <a:tblPr firstRow="1" bandRow="1"/>
              <a:tblGrid>
                <a:gridCol w="685799">
                  <a:extLst>
                    <a:ext uri="{9D8B030D-6E8A-4147-A177-3AD203B41FA5}">
                      <a16:colId xmlns:a16="http://schemas.microsoft.com/office/drawing/2014/main" val="250375309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64139915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785646563"/>
                    </a:ext>
                  </a:extLst>
                </a:gridCol>
                <a:gridCol w="2537461">
                  <a:extLst>
                    <a:ext uri="{9D8B030D-6E8A-4147-A177-3AD203B41FA5}">
                      <a16:colId xmlns:a16="http://schemas.microsoft.com/office/drawing/2014/main" val="312754337"/>
                    </a:ext>
                  </a:extLst>
                </a:gridCol>
                <a:gridCol w="739139">
                  <a:extLst>
                    <a:ext uri="{9D8B030D-6E8A-4147-A177-3AD203B41FA5}">
                      <a16:colId xmlns:a16="http://schemas.microsoft.com/office/drawing/2014/main" val="286235555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0121679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88420854"/>
                    </a:ext>
                  </a:extLst>
                </a:gridCol>
                <a:gridCol w="1569720">
                  <a:extLst>
                    <a:ext uri="{9D8B030D-6E8A-4147-A177-3AD203B41FA5}">
                      <a16:colId xmlns:a16="http://schemas.microsoft.com/office/drawing/2014/main" val="44664250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Target Start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Revision Request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Approval Date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RR 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Project Status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Budget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Duration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ERCOT Recommendation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0027"/>
                  </a:ext>
                </a:extLst>
              </a:tr>
              <a:tr h="414863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Load Distribution Factor Process Update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$45k-$65k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5-7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Market input needed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19585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7/1/2025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NPRR879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SCED Base Point, Base Point Deviation, and Performance Evaluation Changes for IRRs that Carry Ancillary Services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$200k-$250k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6-9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Market input needed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222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GREDP Shutdown Exemption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$10k-$20k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3-5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Market input needed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96521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Update Real-Time On-Line Reliability Deployment Price Adder Inputs to Match Actual Data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$140k-$180k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6-9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Market input needed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2654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SCR810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EMS System Change to Count DC Ties towards the 2% Constraint Activation Criterion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$15k-$25k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3-5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Market input needed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95922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PGRR088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 Financial Security Amount in the Monthly Generator Interconnection Status Report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$20k- $40k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Market input needed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34843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RRGRR028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Transformer Impedance Clarifications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$100k - $150k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7 - 10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Market input needed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1220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PGRR091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FIS Application Completion 60-Day Limit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$15k - $30k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Market input needed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673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PGRR094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Clarify Notification Requirement for Generator Construction Commencement or Completion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$10k - $20k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Market input needed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66721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Extension of Self-Limiting Facility Concept to Settlement Only Generators (SOGs) and Telemetry Requirements for SOGs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$100k - $160k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7 - 10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Market input needed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49088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3FFDC8D-8FE9-E829-21EE-F9312820B327}"/>
              </a:ext>
            </a:extLst>
          </p:cNvPr>
          <p:cNvSpPr txBox="1"/>
          <p:nvPr/>
        </p:nvSpPr>
        <p:spPr>
          <a:xfrm>
            <a:off x="228600" y="5757446"/>
            <a:ext cx="7469802" cy="33855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highlight>
                  <a:srgbClr val="FFFF00"/>
                </a:highlight>
              </a:rPr>
              <a:t>Items singled out by PRS as candidates to be considered in parallel with RTC+B</a:t>
            </a:r>
          </a:p>
        </p:txBody>
      </p:sp>
    </p:spTree>
    <p:extLst>
      <p:ext uri="{BB962C8B-B14F-4D97-AF65-F5344CB8AC3E}">
        <p14:creationId xmlns:p14="http://schemas.microsoft.com/office/powerpoint/2010/main" val="17281997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6089-660C-4B78-8CC2-FB08CD54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5715000" cy="518318"/>
          </a:xfrm>
        </p:spPr>
        <p:txBody>
          <a:bodyPr/>
          <a:lstStyle/>
          <a:p>
            <a:r>
              <a:rPr lang="en-US" sz="2400" dirty="0"/>
              <a:t>6 – Market Input Needed (page 2)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F46E8-0C6F-40D6-82AC-E9222DB2E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A835B-ACB1-4E3E-AA09-4133D4F87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194103"/>
              </p:ext>
            </p:extLst>
          </p:nvPr>
        </p:nvGraphicFramePr>
        <p:xfrm>
          <a:off x="129540" y="838200"/>
          <a:ext cx="8884919" cy="2876550"/>
        </p:xfrm>
        <a:graphic>
          <a:graphicData uri="http://schemas.openxmlformats.org/drawingml/2006/table">
            <a:tbl>
              <a:tblPr firstRow="1" bandRow="1"/>
              <a:tblGrid>
                <a:gridCol w="685799">
                  <a:extLst>
                    <a:ext uri="{9D8B030D-6E8A-4147-A177-3AD203B41FA5}">
                      <a16:colId xmlns:a16="http://schemas.microsoft.com/office/drawing/2014/main" val="250375309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64139915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785646563"/>
                    </a:ext>
                  </a:extLst>
                </a:gridCol>
                <a:gridCol w="2537461">
                  <a:extLst>
                    <a:ext uri="{9D8B030D-6E8A-4147-A177-3AD203B41FA5}">
                      <a16:colId xmlns:a16="http://schemas.microsoft.com/office/drawing/2014/main" val="312754337"/>
                    </a:ext>
                  </a:extLst>
                </a:gridCol>
                <a:gridCol w="739139">
                  <a:extLst>
                    <a:ext uri="{9D8B030D-6E8A-4147-A177-3AD203B41FA5}">
                      <a16:colId xmlns:a16="http://schemas.microsoft.com/office/drawing/2014/main" val="286235555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0121679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88420854"/>
                    </a:ext>
                  </a:extLst>
                </a:gridCol>
                <a:gridCol w="1569720">
                  <a:extLst>
                    <a:ext uri="{9D8B030D-6E8A-4147-A177-3AD203B41FA5}">
                      <a16:colId xmlns:a16="http://schemas.microsoft.com/office/drawing/2014/main" val="44664250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Target Start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Revision Request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Approval Date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RR 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Project Status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Budget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Duration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ERCOT Recommendation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0027"/>
                  </a:ext>
                </a:extLst>
              </a:tr>
              <a:tr h="5376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Nov-2022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Resource Offer Modernization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$100K - $150K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6 - 8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Market input needed</a:t>
                      </a:r>
                    </a:p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Arial" panose="020B0604020202020204" pitchFamily="34" charset="0"/>
                        </a:rPr>
                        <a:t>Attempting to pair with NPRR1131 for near-term implementation</a:t>
                      </a:r>
                    </a:p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79027"/>
                  </a:ext>
                </a:extLst>
              </a:tr>
              <a:tr h="5101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Jan-2023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Allow FFR Procurement up to FFR Limit Without Proration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$30k - $50k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Market input needed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222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PGRR103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Establish Time Limit for Generator Commissioning Following Approval to Synchronize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$40k-$60k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4 - 6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Market input needed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265450"/>
                  </a:ext>
                </a:extLst>
              </a:tr>
              <a:tr h="5185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Feb-2024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Fuel Adder Definition, Mitigated Offer Caps, and RUC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Clawback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$65k - $85k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4 - 7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Market input needed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12204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B4CDB99-AFBF-AC8A-C195-2BECF0B3CE23}"/>
              </a:ext>
            </a:extLst>
          </p:cNvPr>
          <p:cNvSpPr txBox="1"/>
          <p:nvPr/>
        </p:nvSpPr>
        <p:spPr>
          <a:xfrm>
            <a:off x="129540" y="5257800"/>
            <a:ext cx="7469802" cy="33855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highlight>
                  <a:srgbClr val="FFFF00"/>
                </a:highlight>
              </a:rPr>
              <a:t>Items singled out by PRS as candidates to be considered in parallel with RTC+B</a:t>
            </a:r>
          </a:p>
        </p:txBody>
      </p:sp>
    </p:spTree>
    <p:extLst>
      <p:ext uri="{BB962C8B-B14F-4D97-AF65-F5344CB8AC3E}">
        <p14:creationId xmlns:p14="http://schemas.microsoft.com/office/powerpoint/2010/main" val="10533521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Aging</a:t>
            </a:r>
            <a:r>
              <a:rPr lang="en-US" dirty="0"/>
              <a:t> Revision Request Project 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6E15D7B-B500-432B-996F-7120B3DA7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295400"/>
            <a:ext cx="8534401" cy="3733800"/>
          </a:xfrm>
        </p:spPr>
        <p:txBody>
          <a:bodyPr lIns="91440" tIns="45720" rIns="91440" bIns="45720" anchor="t"/>
          <a:lstStyle/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Reminder: If PRS determines that one or more aging Revision Requests are candidates for removal, the process is to file a “new RR” to strike it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The “new RR” would go through the stakeholder process like any other RR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There are several historical examples of this from 2015: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NPRR721 – Removal of Language related to NPRR455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NPRR722 – Removal of Language related to NPRR181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NPRR724 – Removal of Language related to NPRR493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NPRR727 – Removal of Language related to NPRR327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NPRR728 – Removal of Language related to NPRR484 and NPRR554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1550D89-DF5A-489C-BFC9-D56ED30B92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292470"/>
              </p:ext>
            </p:extLst>
          </p:nvPr>
        </p:nvGraphicFramePr>
        <p:xfrm>
          <a:off x="172469" y="563880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509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484,825(b),826,829,841,857,879,885,904,918,930,936,941,945,963,965,975,987,989,995,1004,1006,1007,1019,1020(b),1029,1030,1032,1034,1038,</a:t>
                      </a:r>
                    </a:p>
                    <a:p>
                      <a:pPr algn="ctr"/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1057,1058,1077,1091,1098,1105,1128,1131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799,805,810,818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066,076,088,091,094,099,103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OBDRR009,OBDRR017,RRGRR028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495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066800"/>
            <a:ext cx="7848600" cy="51816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2024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Major Projects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Additional Project Status Information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Recommendations for Revision Requests with Impacts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NPRR1198 – </a:t>
            </a:r>
            <a:r>
              <a:rPr lang="en-US" sz="1600" b="0" i="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Congestion Mitigation Using Topology Reconfigurations</a:t>
            </a:r>
            <a:endParaRPr lang="en-US" sz="1600" i="1" dirty="0"/>
          </a:p>
          <a:p>
            <a:pPr lvl="1">
              <a:tabLst>
                <a:tab pos="2232025" algn="l"/>
                <a:tab pos="2517775" algn="l"/>
              </a:tabLst>
            </a:pPr>
            <a:r>
              <a:rPr lang="en-US" sz="1800" dirty="0"/>
              <a:t>Technology Working Group (TWG)</a:t>
            </a:r>
          </a:p>
          <a:p>
            <a:pPr lvl="2">
              <a:tabLst>
                <a:tab pos="2117725" algn="l"/>
              </a:tabLst>
            </a:pPr>
            <a:r>
              <a:rPr lang="en-US" sz="1600" i="1" dirty="0"/>
              <a:t>Next meeting is 5/29/2024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Aging Revision Request Project Review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349323"/>
            <a:ext cx="7467600" cy="2800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Aging</a:t>
            </a:r>
            <a:r>
              <a:rPr lang="en-US" sz="2400" dirty="0"/>
              <a:t> Revision Request Project Review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7B3637A-9C39-6412-54C4-993A9CB21C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607502"/>
            <a:ext cx="7510040" cy="5793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1777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Aging</a:t>
            </a:r>
            <a:r>
              <a:rPr lang="en-US" sz="2400" dirty="0"/>
              <a:t> Revision Request Project Review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35AE166-D6F0-73A4-EF2E-8A281407EB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176" y="570025"/>
            <a:ext cx="7558624" cy="583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5762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Aging</a:t>
            </a:r>
            <a:r>
              <a:rPr lang="en-US" sz="2400" dirty="0"/>
              <a:t> Revision Request Project Review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C0DEEE6-8FA6-75B2-5D52-778A79CCBE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088" y="571500"/>
            <a:ext cx="7556712" cy="582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735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9436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02" y="762000"/>
            <a:ext cx="8750898" cy="5486400"/>
          </a:xfrm>
        </p:spPr>
        <p:txBody>
          <a:bodyPr/>
          <a:lstStyle/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April Off-Cycle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4/1/2024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Complete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NPRR1165		– Revisions to Requirements of Providing Audited Financial Statements and 				Providing Independent Amount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NPRR989(a)		– 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BESTF-1 Energy Storage Resource (ESR) Technical Requirements</a:t>
            </a:r>
            <a:endParaRPr lang="en-US" sz="1400" dirty="0">
              <a:latin typeface="Arial" panose="020B0604020202020204" pitchFamily="34" charset="0"/>
            </a:endParaRP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NOGRR204(a)	– 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Related to NPRR989, BESTF-1 ESR Technical Requirements</a:t>
            </a:r>
            <a:endParaRPr lang="en-US" sz="1400" dirty="0">
              <a:latin typeface="Arial" panose="020B0604020202020204" pitchFamily="34" charset="0"/>
            </a:endParaRP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NPRR1038		– 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BESTF-8 Limited Exemption from Reactive Power Requirements for Certain ESRs</a:t>
            </a:r>
            <a:endParaRPr lang="en-US" sz="1400" dirty="0">
              <a:latin typeface="Arial" panose="020B0604020202020204" pitchFamily="34" charset="0"/>
            </a:endParaRP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endParaRPr lang="en-US" sz="7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June Off-Cycle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6/1/2024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NPRR1103		– Securitization Phase 2b</a:t>
            </a:r>
          </a:p>
          <a:p>
            <a:pPr lvl="5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200" dirty="0">
                <a:latin typeface="Arial" panose="020B0604020202020204" pitchFamily="34" charset="0"/>
              </a:rPr>
              <a:t>Default Charge Supporting Data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endParaRPr lang="en-US" sz="7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June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R6</a:t>
            </a:r>
            <a:r>
              <a:rPr lang="en-US" sz="1600" dirty="0">
                <a:latin typeface="Arial" panose="020B0604020202020204" pitchFamily="34" charset="0"/>
              </a:rPr>
              <a:t>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6/27/2024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NPRR1149		– Implementation of Systematic Ancillary Service Failed Quantity Charges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NPRR1186		– Implement consideration of ESR SOC in ERCOT tools and studies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NPRR1196		– Correction of NCLR Ancillary Service Failed Quantity Calcs under NPRR1149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NPRR1121		– Add a Posting Requirement to the Exceptional Fuel Cost Submission Process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NPRR1090		– ERS Winter Storm Uri Lessons Learned Changes and Other ERS Items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NPRR962		– Publish Approved DC Tie Schedules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SCR819		– Improving IRR Control to Manage GTC Stability Limits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NPRR1111		– Related to SCR819, Improving IRR Control to Manage GTC Stability Limits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254740" y="6363172"/>
            <a:ext cx="5257800" cy="3877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Note:  Projected Go-Live dates are subject to change.</a:t>
            </a:r>
            <a:br>
              <a:rPr lang="en-US" sz="1200" b="0" dirty="0"/>
            </a:br>
            <a:r>
              <a:rPr lang="en-US" sz="12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2024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62193"/>
            <a:ext cx="2278120" cy="5539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3212888" y="6480993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2514600" y="5567032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8995656"/>
              </p:ext>
            </p:extLst>
          </p:nvPr>
        </p:nvGraphicFramePr>
        <p:xfrm>
          <a:off x="160280" y="818732"/>
          <a:ext cx="8839200" cy="3072384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33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January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5/30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20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NPRR1092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PGRR098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ESR Telemetry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Public API Enhancements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NOGRR249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NPRR1184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NPRR1172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9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NOGRR247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NPRR989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NPRR1038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NOGRR204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Securitization Default Charge Supporting Data</a:t>
                      </a: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Forecast Presentation Platform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NPRR1196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NPRR1111</a:t>
                      </a:r>
                      <a:endParaRPr kumimoji="0" lang="en-US" sz="11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NPRR1196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4265768" y="5567685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81808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2632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223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81772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223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1469" y="5561257"/>
            <a:ext cx="1839932" cy="830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NPRR989(a) – ESR tech. req.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NPRR1026(b) – SLF – Reporting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NPRR1092(b) – Limit RUC Opt-Out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NPRR1132(a) – RIOO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NPRR1172(a) – Phase 1 elements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NPRR1184(a) – Interest calcs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77FB7AA-0425-4ECC-9149-91187034677E}"/>
              </a:ext>
            </a:extLst>
          </p:cNvPr>
          <p:cNvSpPr txBox="1"/>
          <p:nvPr/>
        </p:nvSpPr>
        <p:spPr>
          <a:xfrm>
            <a:off x="7173251" y="1329904"/>
            <a:ext cx="37054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79C2DE-7FC2-4409-B720-81664285021C}"/>
              </a:ext>
            </a:extLst>
          </p:cNvPr>
          <p:cNvSpPr txBox="1"/>
          <p:nvPr/>
        </p:nvSpPr>
        <p:spPr>
          <a:xfrm>
            <a:off x="1301556" y="1319468"/>
            <a:ext cx="4169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7" name="Group 3">
            <a:extLst>
              <a:ext uri="{FF2B5EF4-FFF2-40B4-BE49-F238E27FC236}">
                <a16:creationId xmlns:a16="http://schemas.microsoft.com/office/drawing/2014/main" id="{C9891136-BD87-176C-5143-91FEF11251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9882713"/>
              </p:ext>
            </p:extLst>
          </p:nvPr>
        </p:nvGraphicFramePr>
        <p:xfrm>
          <a:off x="159776" y="3858011"/>
          <a:ext cx="8839200" cy="1694688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94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8/22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September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10/24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TX SET 5.0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11/10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12/11-12/12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45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NPRR1131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Forecast Presentation Platform (CDR reports)</a:t>
                      </a:r>
                      <a:endParaRPr kumimoji="0" lang="en-US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RMGRR172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910136E5-EBFA-7A6B-2C0A-EBFE5A4B3914}"/>
              </a:ext>
            </a:extLst>
          </p:cNvPr>
          <p:cNvSpPr/>
          <p:nvPr/>
        </p:nvSpPr>
        <p:spPr>
          <a:xfrm>
            <a:off x="160363" y="3857358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R7</a:t>
            </a:r>
            <a:endParaRPr lang="en-US" sz="1400" b="1" dirty="0"/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22DF4776-98CC-F894-84DE-A452FD405951}"/>
              </a:ext>
            </a:extLst>
          </p:cNvPr>
          <p:cNvSpPr/>
          <p:nvPr/>
        </p:nvSpPr>
        <p:spPr>
          <a:xfrm>
            <a:off x="1599696" y="386559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R8</a:t>
            </a:r>
            <a:endParaRPr lang="en-US" sz="1400" b="1" dirty="0"/>
          </a:p>
        </p:txBody>
      </p:sp>
      <p:sp>
        <p:nvSpPr>
          <p:cNvPr id="12" name="Flowchart: Alternate Process 11">
            <a:extLst>
              <a:ext uri="{FF2B5EF4-FFF2-40B4-BE49-F238E27FC236}">
                <a16:creationId xmlns:a16="http://schemas.microsoft.com/office/drawing/2014/main" id="{B55C91AD-E3F4-0703-F1EA-0E27F21FD4B3}"/>
              </a:ext>
            </a:extLst>
          </p:cNvPr>
          <p:cNvSpPr/>
          <p:nvPr/>
        </p:nvSpPr>
        <p:spPr>
          <a:xfrm>
            <a:off x="4571496" y="3861617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R10</a:t>
            </a:r>
            <a:endParaRPr lang="en-US" sz="1400" b="1" dirty="0"/>
          </a:p>
        </p:txBody>
      </p:sp>
      <p:sp>
        <p:nvSpPr>
          <p:cNvPr id="13" name="Flowchart: Alternate Process 12">
            <a:extLst>
              <a:ext uri="{FF2B5EF4-FFF2-40B4-BE49-F238E27FC236}">
                <a16:creationId xmlns:a16="http://schemas.microsoft.com/office/drawing/2014/main" id="{E8ABAEEF-D09F-B2E8-7F78-4763272CC5D3}"/>
              </a:ext>
            </a:extLst>
          </p:cNvPr>
          <p:cNvSpPr/>
          <p:nvPr/>
        </p:nvSpPr>
        <p:spPr>
          <a:xfrm>
            <a:off x="7474542" y="3861617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R11</a:t>
            </a:r>
            <a:endParaRPr lang="en-US" sz="1400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F505729-56C5-4A43-A94F-AE7E7CB669A8}"/>
              </a:ext>
            </a:extLst>
          </p:cNvPr>
          <p:cNvSpPr txBox="1"/>
          <p:nvPr/>
        </p:nvSpPr>
        <p:spPr>
          <a:xfrm>
            <a:off x="7158882" y="4364174"/>
            <a:ext cx="37054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75B39E2-742A-1D0C-D123-744064439D16}"/>
              </a:ext>
            </a:extLst>
          </p:cNvPr>
          <p:cNvSpPr txBox="1"/>
          <p:nvPr/>
        </p:nvSpPr>
        <p:spPr>
          <a:xfrm>
            <a:off x="4227253" y="1318176"/>
            <a:ext cx="416949" cy="2469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>
                <a:solidFill>
                  <a:srgbClr val="000000"/>
                </a:solidFill>
              </a:rPr>
              <a:t>   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20" name="TextBox 12">
            <a:extLst>
              <a:ext uri="{FF2B5EF4-FFF2-40B4-BE49-F238E27FC236}">
                <a16:creationId xmlns:a16="http://schemas.microsoft.com/office/drawing/2014/main" id="{7B414E3D-1330-1DDD-AC5E-4E294FE8A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065" y="2338138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2/1</a:t>
            </a:r>
          </a:p>
        </p:txBody>
      </p:sp>
      <p:sp>
        <p:nvSpPr>
          <p:cNvPr id="19" name="TextBox 12">
            <a:extLst>
              <a:ext uri="{FF2B5EF4-FFF2-40B4-BE49-F238E27FC236}">
                <a16:creationId xmlns:a16="http://schemas.microsoft.com/office/drawing/2014/main" id="{BD585D9C-A541-D6AA-B8B9-FB81D860B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431" y="2986276"/>
            <a:ext cx="151867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C1BCB5-735E-26D9-5347-76174AA743C5}"/>
              </a:ext>
            </a:extLst>
          </p:cNvPr>
          <p:cNvSpPr txBox="1"/>
          <p:nvPr/>
        </p:nvSpPr>
        <p:spPr>
          <a:xfrm>
            <a:off x="8649864" y="4358253"/>
            <a:ext cx="37054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>
                <a:solidFill>
                  <a:srgbClr val="000000"/>
                </a:solidFill>
              </a:rPr>
              <a:t> </a:t>
            </a: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 </a:t>
            </a:r>
          </a:p>
        </p:txBody>
      </p:sp>
      <p:sp>
        <p:nvSpPr>
          <p:cNvPr id="4" name="TextBox 12">
            <a:extLst>
              <a:ext uri="{FF2B5EF4-FFF2-40B4-BE49-F238E27FC236}">
                <a16:creationId xmlns:a16="http://schemas.microsoft.com/office/drawing/2014/main" id="{BF34BE13-842D-408D-EFB9-14E228A70C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79" y="1704474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</a:p>
        </p:txBody>
      </p:sp>
      <p:sp>
        <p:nvSpPr>
          <p:cNvPr id="14" name="TextBox 12">
            <a:extLst>
              <a:ext uri="{FF2B5EF4-FFF2-40B4-BE49-F238E27FC236}">
                <a16:creationId xmlns:a16="http://schemas.microsoft.com/office/drawing/2014/main" id="{411BFA5E-20DE-08A8-EF6F-B93A720A0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394" y="2971800"/>
            <a:ext cx="1437389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2/16</a:t>
            </a:r>
          </a:p>
        </p:txBody>
      </p:sp>
      <p:sp>
        <p:nvSpPr>
          <p:cNvPr id="16" name="TextBox 12">
            <a:extLst>
              <a:ext uri="{FF2B5EF4-FFF2-40B4-BE49-F238E27FC236}">
                <a16:creationId xmlns:a16="http://schemas.microsoft.com/office/drawing/2014/main" id="{745C7704-ABEF-C3BB-521D-BC500FDEE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0109" y="2547255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4/1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C08614E-A1B2-7A98-32B7-0DCFE05CBAAC}"/>
              </a:ext>
            </a:extLst>
          </p:cNvPr>
          <p:cNvSpPr txBox="1"/>
          <p:nvPr/>
        </p:nvSpPr>
        <p:spPr>
          <a:xfrm>
            <a:off x="5667754" y="1318176"/>
            <a:ext cx="41694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>
                <a:solidFill>
                  <a:srgbClr val="000000"/>
                </a:solidFill>
              </a:rPr>
              <a:t> 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22" name="TextBox 12">
            <a:extLst>
              <a:ext uri="{FF2B5EF4-FFF2-40B4-BE49-F238E27FC236}">
                <a16:creationId xmlns:a16="http://schemas.microsoft.com/office/drawing/2014/main" id="{50E690C5-BA63-F888-2985-8C940BB996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1" y="1841856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6/13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1E0FDDD-28A6-0F3D-A026-22295AEC577A}"/>
              </a:ext>
            </a:extLst>
          </p:cNvPr>
          <p:cNvSpPr txBox="1"/>
          <p:nvPr/>
        </p:nvSpPr>
        <p:spPr>
          <a:xfrm>
            <a:off x="1602439" y="2021360"/>
            <a:ext cx="150573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Various effective dates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436DFE83-730B-DB79-0753-83C358CCA0FB}"/>
              </a:ext>
            </a:extLst>
          </p:cNvPr>
          <p:cNvCxnSpPr>
            <a:cxnSpLocks/>
          </p:cNvCxnSpPr>
          <p:nvPr/>
        </p:nvCxnSpPr>
        <p:spPr>
          <a:xfrm flipV="1">
            <a:off x="2336240" y="1950270"/>
            <a:ext cx="0" cy="163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12">
            <a:extLst>
              <a:ext uri="{FF2B5EF4-FFF2-40B4-BE49-F238E27FC236}">
                <a16:creationId xmlns:a16="http://schemas.microsoft.com/office/drawing/2014/main" id="{45D00F21-2062-7021-577C-8A919A7996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313801"/>
            <a:ext cx="152021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2/26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AAA6862-D1CD-7331-C306-A4FDBF226B8F}"/>
              </a:ext>
            </a:extLst>
          </p:cNvPr>
          <p:cNvSpPr txBox="1"/>
          <p:nvPr/>
        </p:nvSpPr>
        <p:spPr>
          <a:xfrm>
            <a:off x="1241402" y="4357954"/>
            <a:ext cx="416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8037EF3-8C8F-E312-600C-9B65BE9DF956}"/>
              </a:ext>
            </a:extLst>
          </p:cNvPr>
          <p:cNvSpPr txBox="1"/>
          <p:nvPr/>
        </p:nvSpPr>
        <p:spPr>
          <a:xfrm>
            <a:off x="5679051" y="4364174"/>
            <a:ext cx="4169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</p:txBody>
      </p:sp>
      <p:sp>
        <p:nvSpPr>
          <p:cNvPr id="37" name="TextBox 12">
            <a:extLst>
              <a:ext uri="{FF2B5EF4-FFF2-40B4-BE49-F238E27FC236}">
                <a16:creationId xmlns:a16="http://schemas.microsoft.com/office/drawing/2014/main" id="{215A6D6D-D0BD-DD38-470D-F6B966E83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7248" y="1882728"/>
            <a:ext cx="1437613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3/11</a:t>
            </a:r>
          </a:p>
        </p:txBody>
      </p:sp>
      <p:sp>
        <p:nvSpPr>
          <p:cNvPr id="39" name="TextBox 21">
            <a:extLst>
              <a:ext uri="{FF2B5EF4-FFF2-40B4-BE49-F238E27FC236}">
                <a16:creationId xmlns:a16="http://schemas.microsoft.com/office/drawing/2014/main" id="{33E8C581-A2AF-DD80-EDCF-73C73FAD6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562600"/>
            <a:ext cx="1691639" cy="58477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NOGRR204(a) – ESR tech req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NOGRR247(a) – UFLS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NOGRR249(b) – MIS posting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PGRR098(a) – Section 4.1.1.8</a:t>
            </a:r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81644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CBAE244-09AA-489A-8D85-C1603BFB5D1C}"/>
              </a:ext>
            </a:extLst>
          </p:cNvPr>
          <p:cNvSpPr txBox="1"/>
          <p:nvPr/>
        </p:nvSpPr>
        <p:spPr>
          <a:xfrm>
            <a:off x="2806558" y="1388927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0ADDBF-EB41-4850-814F-88AF8881525B}"/>
              </a:ext>
            </a:extLst>
          </p:cNvPr>
          <p:cNvSpPr txBox="1"/>
          <p:nvPr/>
        </p:nvSpPr>
        <p:spPr>
          <a:xfrm>
            <a:off x="2799724" y="1319994"/>
            <a:ext cx="37054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dirty="0">
                <a:latin typeface="Wingdings" panose="05000000000000000000" pitchFamily="2" charset="2"/>
              </a:rPr>
              <a:t>ü</a:t>
            </a: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1197EDA7-DEFC-A6DF-BC49-02212A68763E}"/>
              </a:ext>
            </a:extLst>
          </p:cNvPr>
          <p:cNvSpPr/>
          <p:nvPr/>
        </p:nvSpPr>
        <p:spPr>
          <a:xfrm>
            <a:off x="3123696" y="3855723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R9</a:t>
            </a:r>
            <a:endParaRPr lang="en-US" sz="1400" b="1" dirty="0"/>
          </a:p>
        </p:txBody>
      </p:sp>
      <p:sp>
        <p:nvSpPr>
          <p:cNvPr id="31" name="TextBox 12">
            <a:extLst>
              <a:ext uri="{FF2B5EF4-FFF2-40B4-BE49-F238E27FC236}">
                <a16:creationId xmlns:a16="http://schemas.microsoft.com/office/drawing/2014/main" id="{2831E5E0-69CC-424D-938A-9F2779FEA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4542" y="4978341"/>
            <a:ext cx="150968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TBD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DAC86E6-69C9-19CC-D0E4-F6E43B19CC6B}"/>
              </a:ext>
            </a:extLst>
          </p:cNvPr>
          <p:cNvCxnSpPr>
            <a:cxnSpLocks/>
          </p:cNvCxnSpPr>
          <p:nvPr/>
        </p:nvCxnSpPr>
        <p:spPr>
          <a:xfrm>
            <a:off x="7924800" y="4596682"/>
            <a:ext cx="0" cy="6611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18C33612-0FAE-0C37-1E11-A80E16BC9AFE}"/>
              </a:ext>
            </a:extLst>
          </p:cNvPr>
          <p:cNvSpPr txBox="1"/>
          <p:nvPr/>
        </p:nvSpPr>
        <p:spPr>
          <a:xfrm>
            <a:off x="8644204" y="1319353"/>
            <a:ext cx="370549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07DDAB19-7D82-51D0-AE47-5201C4DA2A05}"/>
              </a:ext>
            </a:extLst>
          </p:cNvPr>
          <p:cNvCxnSpPr>
            <a:cxnSpLocks/>
          </p:cNvCxnSpPr>
          <p:nvPr/>
        </p:nvCxnSpPr>
        <p:spPr>
          <a:xfrm flipV="1">
            <a:off x="7383748" y="2518615"/>
            <a:ext cx="343459" cy="4433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ight Brace 43">
            <a:extLst>
              <a:ext uri="{FF2B5EF4-FFF2-40B4-BE49-F238E27FC236}">
                <a16:creationId xmlns:a16="http://schemas.microsoft.com/office/drawing/2014/main" id="{1CF305AA-432B-15CD-DC05-65D18F0C7802}"/>
              </a:ext>
            </a:extLst>
          </p:cNvPr>
          <p:cNvSpPr/>
          <p:nvPr/>
        </p:nvSpPr>
        <p:spPr>
          <a:xfrm>
            <a:off x="7173251" y="2159727"/>
            <a:ext cx="171908" cy="162835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12">
            <a:extLst>
              <a:ext uri="{FF2B5EF4-FFF2-40B4-BE49-F238E27FC236}">
                <a16:creationId xmlns:a16="http://schemas.microsoft.com/office/drawing/2014/main" id="{F9E97EED-B7CB-11A2-420C-9A99DFDA1D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391" y="2946846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6/1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D83E0541-D75A-0E03-24BD-816290E3337C}"/>
              </a:ext>
            </a:extLst>
          </p:cNvPr>
          <p:cNvCxnSpPr>
            <a:cxnSpLocks/>
          </p:cNvCxnSpPr>
          <p:nvPr/>
        </p:nvCxnSpPr>
        <p:spPr>
          <a:xfrm flipH="1">
            <a:off x="5028210" y="1590813"/>
            <a:ext cx="1171505" cy="11946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67EBD515-1252-A778-CF47-60E8E1D2B979}"/>
              </a:ext>
            </a:extLst>
          </p:cNvPr>
          <p:cNvSpPr txBox="1"/>
          <p:nvPr/>
        </p:nvSpPr>
        <p:spPr>
          <a:xfrm>
            <a:off x="4233155" y="4352635"/>
            <a:ext cx="416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2CA845C5-94BC-F67C-73DB-3C5DCDFF35BC}"/>
              </a:ext>
            </a:extLst>
          </p:cNvPr>
          <p:cNvCxnSpPr>
            <a:cxnSpLocks/>
          </p:cNvCxnSpPr>
          <p:nvPr/>
        </p:nvCxnSpPr>
        <p:spPr>
          <a:xfrm flipV="1">
            <a:off x="1345159" y="4829113"/>
            <a:ext cx="432845" cy="957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5911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44196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Major Projects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A8DA46F-D920-EF31-E17F-D78414C3CDD8}"/>
              </a:ext>
            </a:extLst>
          </p:cNvPr>
          <p:cNvSpPr txBox="1">
            <a:spLocks/>
          </p:cNvSpPr>
          <p:nvPr/>
        </p:nvSpPr>
        <p:spPr>
          <a:xfrm>
            <a:off x="227172" y="3599920"/>
            <a:ext cx="4419600" cy="4352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dirty="0"/>
              <a:t>Other Project Highlights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C911D86-0959-7A4C-2301-9FAA9FA1FE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799" y="4123523"/>
            <a:ext cx="8829801" cy="189627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404D54-C403-0A1C-3179-64A09EF6E7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988" y="914400"/>
            <a:ext cx="8953594" cy="2234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471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0214"/>
            <a:ext cx="5715000" cy="518318"/>
          </a:xfrm>
        </p:spPr>
        <p:txBody>
          <a:bodyPr/>
          <a:lstStyle/>
          <a:p>
            <a:r>
              <a:rPr lang="en-US" sz="2400" dirty="0"/>
              <a:t>Additional Project Status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370793"/>
              </p:ext>
            </p:extLst>
          </p:nvPr>
        </p:nvGraphicFramePr>
        <p:xfrm>
          <a:off x="152400" y="940710"/>
          <a:ext cx="8839200" cy="4722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574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Proj</a:t>
                      </a:r>
                      <a:r>
                        <a:rPr lang="en-US" sz="1200" dirty="0"/>
                        <a:t> Phase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Additional Detail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92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Controllable Load Resource Participation in Non-Spin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Approved for April 2024 start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442768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Adjustments to Capacity Shortfall Ratio Share for IRRs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Approved for April 2024 start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714153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SCR799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Outage Study Cases in the System Operations Test Environment (SOTE)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Approved for July 2024 start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7087016"/>
                  </a:ext>
                </a:extLst>
              </a:tr>
              <a:tr h="45509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Load Distribution Factor Process 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 rowSpan="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Updates to be provided during “Aging Revision Requests” portion of this presentation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6277214"/>
                  </a:ext>
                </a:extLst>
              </a:tr>
              <a:tr h="24790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 RT On-Line Reliability Deployment Price Adder Inputs to Match Actual Data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On Hold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5011332"/>
                  </a:ext>
                </a:extLst>
              </a:tr>
              <a:tr h="24790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Resource Offer Modernization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7331280"/>
                  </a:ext>
                </a:extLst>
              </a:tr>
              <a:tr h="52797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Changes to Address Market Impacts of Additional Non-Spin Procurement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053049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Allow FFR Procurement up to FFR Limit Without Proration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2580647"/>
                  </a:ext>
                </a:extLst>
              </a:tr>
              <a:tr h="30811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Requirements for DGRs and DESRs on Circuits Subject to Load Shedding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2857396"/>
                  </a:ext>
                </a:extLst>
              </a:tr>
              <a:tr h="30811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NPRR1213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Allow DGRs and DESRs on Circuits Subject to Load Shed to Provide ECRS and Clarify Language Regarding DGRs and DESRs Providing Non-Spin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2344033"/>
                  </a:ext>
                </a:extLst>
              </a:tr>
            </a:tbl>
          </a:graphicData>
        </a:graphic>
      </p:graphicFrame>
      <p:sp>
        <p:nvSpPr>
          <p:cNvPr id="6" name="TextBox 23">
            <a:extLst>
              <a:ext uri="{FF2B5EF4-FFF2-40B4-BE49-F238E27FC236}">
                <a16:creationId xmlns:a16="http://schemas.microsoft.com/office/drawing/2014/main" id="{07D12ECD-0303-4E19-9FF9-0FD6F77D1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6464675"/>
            <a:ext cx="2438400" cy="24622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updates</a:t>
            </a:r>
          </a:p>
        </p:txBody>
      </p:sp>
    </p:spTree>
    <p:extLst>
      <p:ext uri="{BB962C8B-B14F-4D97-AF65-F5344CB8AC3E}">
        <p14:creationId xmlns:p14="http://schemas.microsoft.com/office/powerpoint/2010/main" val="2944727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022"/>
            <a:ext cx="8610600" cy="518318"/>
          </a:xfrm>
        </p:spPr>
        <p:txBody>
          <a:bodyPr/>
          <a:lstStyle/>
          <a:p>
            <a:r>
              <a:rPr lang="en-US" sz="2000" dirty="0"/>
              <a:t>Priority / Rank Recommendations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486877"/>
              </p:ext>
            </p:extLst>
          </p:nvPr>
        </p:nvGraphicFramePr>
        <p:xfrm>
          <a:off x="89933" y="1215786"/>
          <a:ext cx="8955921" cy="24662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NPRR1198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Congestion Mitigation Using Topology Reconfigurations</a:t>
                      </a:r>
                      <a:endParaRPr lang="en-US" sz="12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4520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$50k-$80k, 4-7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System(s): EMS, Reporting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 additional FTE required in Grid Analysis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4638566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NPRR1218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 Program Changes Per P.U.C. SUBST. R. 25.173, Renewable Energy Credit Program</a:t>
                      </a:r>
                      <a:endParaRPr lang="en-US" sz="12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&lt;$20k O&amp;M, 2-3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System(s): REC (Renewable 		Energy Credit)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68810403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543620"/>
              </p:ext>
            </p:extLst>
          </p:nvPr>
        </p:nvGraphicFramePr>
        <p:xfrm>
          <a:off x="3581400" y="998220"/>
          <a:ext cx="2133599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Recommendations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978714" y="5964013"/>
            <a:ext cx="3034172" cy="800219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2024 Rank in Business Strategy 	= 4100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2025 Rank in Business Strategy 	= 4520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2026 Rank in Business Strategy 	= 4710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380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705600" cy="518318"/>
          </a:xfrm>
        </p:spPr>
        <p:txBody>
          <a:bodyPr/>
          <a:lstStyle/>
          <a:p>
            <a:r>
              <a:rPr lang="en-US" sz="2400" b="1">
                <a:solidFill>
                  <a:schemeClr val="accent1"/>
                </a:solidFill>
              </a:rPr>
              <a:t>Technology Working Group (TWG)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7C0899-E457-4E0E-9843-38E0B3739B05}"/>
              </a:ext>
            </a:extLst>
          </p:cNvPr>
          <p:cNvSpPr txBox="1">
            <a:spLocks/>
          </p:cNvSpPr>
          <p:nvPr/>
        </p:nvSpPr>
        <p:spPr>
          <a:xfrm>
            <a:off x="381000" y="990600"/>
            <a:ext cx="7086600" cy="9144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Next TWG meeting planned for 5/29/2024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Agenda to be determined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Aging</a:t>
            </a:r>
            <a:r>
              <a:rPr lang="en-US" dirty="0"/>
              <a:t> Revision Request Project 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6E15D7B-B500-432B-996F-7120B3DA7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219200"/>
            <a:ext cx="8534401" cy="4404360"/>
          </a:xfrm>
        </p:spPr>
        <p:txBody>
          <a:bodyPr lIns="91440" tIns="45720" rIns="91440" bIns="45720" anchor="t"/>
          <a:lstStyle/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Continuing “Aging Revision Request” discussion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Data Analysis on slide 10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Latest details of each recommendation category on slides 11-18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Reminder of how to remove a previously approved RR on slide 19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Updated draft Gantt on slides 20-22</a:t>
            </a:r>
            <a:endParaRPr lang="en-US" sz="18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1550D89-DF5A-489C-BFC9-D56ED30B92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327270"/>
              </p:ext>
            </p:extLst>
          </p:nvPr>
        </p:nvGraphicFramePr>
        <p:xfrm>
          <a:off x="172469" y="565404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509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484,825(b),826,829,841,857,879,885,904,918,930,936,941,945,963,965,975,987,989,995,1004,1006,1007,1019,1020(b),1029,1030,1032,1034,1038,</a:t>
                      </a:r>
                    </a:p>
                    <a:p>
                      <a:pPr algn="ctr"/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1057,1058,1077,1091,1098,1105,1128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799,805,810,818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076,088,091,094,099,103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OBDRR009,OBDRR017,RRGRR028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880092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  <ds:schemaRef ds:uri="http://purl.org/dc/elements/1.1/"/>
    <ds:schemaRef ds:uri="c34af464-7aa1-4edd-9be4-83dffc1cb926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604166</TotalTime>
  <Words>3296</Words>
  <Application>Microsoft Office PowerPoint</Application>
  <PresentationFormat>On-screen Show (4:3)</PresentationFormat>
  <Paragraphs>1081</Paragraphs>
  <Slides>22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Courier New</vt:lpstr>
      <vt:lpstr>Roboto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2024 Release Targets – Approved NPRRs / SCRs / xGRRs </vt:lpstr>
      <vt:lpstr>Major Projects</vt:lpstr>
      <vt:lpstr>Additional Project Status Information</vt:lpstr>
      <vt:lpstr>Priority / Rank Recommendations for Revision Requests with Impacts</vt:lpstr>
      <vt:lpstr>Technology Working Group (TWG)</vt:lpstr>
      <vt:lpstr>Aging Revision Request Project Review</vt:lpstr>
      <vt:lpstr>Aging Revision Request Review at PRS – Stats</vt:lpstr>
      <vt:lpstr>1 – Proceed as Planned</vt:lpstr>
      <vt:lpstr>2 – Southern Spirit</vt:lpstr>
      <vt:lpstr>3 – No Action Needed</vt:lpstr>
      <vt:lpstr>4 – Candidate for Revision / Removal</vt:lpstr>
      <vt:lpstr>5 – Post-RTC+B (page 1)</vt:lpstr>
      <vt:lpstr>5 – Post-RTC+B (page 2)</vt:lpstr>
      <vt:lpstr>6 – Market Input Needed (page 1)</vt:lpstr>
      <vt:lpstr>6 – Market Input Needed (page 2)</vt:lpstr>
      <vt:lpstr>Aging Revision Request Project Review</vt:lpstr>
      <vt:lpstr>Aging Revision Request Project Review</vt:lpstr>
      <vt:lpstr>Aging Revision Request Project Review</vt:lpstr>
      <vt:lpstr>Aging Revision Request Project Review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3128</cp:revision>
  <cp:lastPrinted>2024-02-06T15:16:31Z</cp:lastPrinted>
  <dcterms:created xsi:type="dcterms:W3CDTF">2016-01-21T15:20:31Z</dcterms:created>
  <dcterms:modified xsi:type="dcterms:W3CDTF">2024-05-07T19:45:55Z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