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74" r:id="rId7"/>
    <p:sldId id="275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5B9BD5"/>
    <a:srgbClr val="ED7D31"/>
    <a:srgbClr val="4472C4"/>
    <a:srgbClr val="FFC000"/>
    <a:srgbClr val="A5A5A5"/>
    <a:srgbClr val="FF6600"/>
    <a:srgbClr val="5D85A9"/>
    <a:srgbClr val="AFCDE3"/>
    <a:srgbClr val="20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3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erc.com/comm/RSTC/EMSWG/EMSWG_Agenda_20240604.pd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44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May 29,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Projects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White Paper – AI/ML in Real-time System Operation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Led by NERC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RTOS and EMSWG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>
                <a:latin typeface="Calibri" panose="020F0502020204030204" pitchFamily="34" charset="0"/>
              </a:rPr>
              <a:t>Target: RSTC Q3</a:t>
            </a: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Reference Document -  Risks and Mitigations for Losing EMS Functions Reference Document (2024)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Target: RSTC Q3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Meeting at WECC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78E1F-386F-E3A4-5C54-160909A2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4548997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3DE3A-CE69-6BC5-5913-E7271923D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114800"/>
            <a:ext cx="1447800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0FABE-4679-2844-FEA4-C3F406118BD2}"/>
              </a:ext>
            </a:extLst>
          </p:cNvPr>
          <p:cNvSpPr txBox="1"/>
          <p:nvPr/>
        </p:nvSpPr>
        <p:spPr>
          <a:xfrm>
            <a:off x="1524000" y="5943600"/>
            <a:ext cx="693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https://www.nerc.com/comm/RSTC/EMSWG/EMSWG_Agenda_20240604.pdf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8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schemas.openxmlformats.org/package/2006/metadata/core-properties"/>
    <ds:schemaRef ds:uri="http://schemas.microsoft.com/office/2006/documentManagement/types"/>
    <ds:schemaRef ds:uri="a614bff7-06ef-4380-81cc-ebb8f858167d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be72bb46-7b96-43f6-b3d2-cb56bca42853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Ongoing Projects</vt:lpstr>
      <vt:lpstr>Hybrid Meeting at WECC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2024-05-28T18:35:13Z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