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4"/>
  </p:notesMasterIdLst>
  <p:handoutMasterIdLst>
    <p:handoutMasterId r:id="rId15"/>
  </p:handoutMasterIdLst>
  <p:sldIdLst>
    <p:sldId id="260" r:id="rId6"/>
    <p:sldId id="269" r:id="rId7"/>
    <p:sldId id="319" r:id="rId8"/>
    <p:sldId id="320" r:id="rId9"/>
    <p:sldId id="321" r:id="rId10"/>
    <p:sldId id="322" r:id="rId11"/>
    <p:sldId id="323" r:id="rId12"/>
    <p:sldId id="325"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23" d="100"/>
          <a:sy n="123" d="100"/>
        </p:scale>
        <p:origin x="1254"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dri, Sreenivas" userId="0b43dccd-042e-4be0-871d-afa1d90d6a2e" providerId="ADAL" clId="{71ACE85F-2876-4F78-BFA8-A6C66DD79255}"/>
    <pc:docChg chg="custSel delSld modSld sldOrd">
      <pc:chgData name="Badri, Sreenivas" userId="0b43dccd-042e-4be0-871d-afa1d90d6a2e" providerId="ADAL" clId="{71ACE85F-2876-4F78-BFA8-A6C66DD79255}" dt="2024-03-27T23:09:31.333" v="313" actId="20577"/>
      <pc:docMkLst>
        <pc:docMk/>
      </pc:docMkLst>
      <pc:sldChg chg="modSp mod">
        <pc:chgData name="Badri, Sreenivas" userId="0b43dccd-042e-4be0-871d-afa1d90d6a2e" providerId="ADAL" clId="{71ACE85F-2876-4F78-BFA8-A6C66DD79255}" dt="2024-03-27T22:56:08.664" v="14" actId="20577"/>
        <pc:sldMkLst>
          <pc:docMk/>
          <pc:sldMk cId="730603795" sldId="260"/>
        </pc:sldMkLst>
        <pc:spChg chg="mod">
          <ac:chgData name="Badri, Sreenivas" userId="0b43dccd-042e-4be0-871d-afa1d90d6a2e" providerId="ADAL" clId="{71ACE85F-2876-4F78-BFA8-A6C66DD79255}" dt="2024-03-27T22:56:08.664" v="14" actId="20577"/>
          <ac:spMkLst>
            <pc:docMk/>
            <pc:sldMk cId="730603795" sldId="260"/>
            <ac:spMk id="7" creationId="{00000000-0000-0000-0000-000000000000}"/>
          </ac:spMkLst>
        </pc:spChg>
      </pc:sldChg>
      <pc:sldChg chg="addSp delSp modSp mod">
        <pc:chgData name="Badri, Sreenivas" userId="0b43dccd-042e-4be0-871d-afa1d90d6a2e" providerId="ADAL" clId="{71ACE85F-2876-4F78-BFA8-A6C66DD79255}" dt="2024-03-27T22:58:00.679" v="28" actId="14100"/>
        <pc:sldMkLst>
          <pc:docMk/>
          <pc:sldMk cId="3190927396" sldId="267"/>
        </pc:sldMkLst>
        <pc:graphicFrameChg chg="add mod modGraphic">
          <ac:chgData name="Badri, Sreenivas" userId="0b43dccd-042e-4be0-871d-afa1d90d6a2e" providerId="ADAL" clId="{71ACE85F-2876-4F78-BFA8-A6C66DD79255}" dt="2024-03-27T22:58:00.679" v="28" actId="14100"/>
          <ac:graphicFrameMkLst>
            <pc:docMk/>
            <pc:sldMk cId="3190927396" sldId="267"/>
            <ac:graphicFrameMk id="3" creationId="{6256EDBB-BCC1-02E2-8B2E-5A36C6C5E0CE}"/>
          </ac:graphicFrameMkLst>
        </pc:graphicFrameChg>
        <pc:graphicFrameChg chg="del modGraphic">
          <ac:chgData name="Badri, Sreenivas" userId="0b43dccd-042e-4be0-871d-afa1d90d6a2e" providerId="ADAL" clId="{71ACE85F-2876-4F78-BFA8-A6C66DD79255}" dt="2024-03-27T22:57:34.804" v="20" actId="478"/>
          <ac:graphicFrameMkLst>
            <pc:docMk/>
            <pc:sldMk cId="3190927396" sldId="267"/>
            <ac:graphicFrameMk id="6" creationId="{795F8F62-8D0B-C342-3505-B73A9CF6F4AF}"/>
          </ac:graphicFrameMkLst>
        </pc:graphicFrameChg>
      </pc:sldChg>
      <pc:sldChg chg="del">
        <pc:chgData name="Badri, Sreenivas" userId="0b43dccd-042e-4be0-871d-afa1d90d6a2e" providerId="ADAL" clId="{71ACE85F-2876-4F78-BFA8-A6C66DD79255}" dt="2024-03-27T22:56:23.330" v="15" actId="47"/>
        <pc:sldMkLst>
          <pc:docMk/>
          <pc:sldMk cId="3980975777" sldId="271"/>
        </pc:sldMkLst>
      </pc:sldChg>
      <pc:sldChg chg="del">
        <pc:chgData name="Badri, Sreenivas" userId="0b43dccd-042e-4be0-871d-afa1d90d6a2e" providerId="ADAL" clId="{71ACE85F-2876-4F78-BFA8-A6C66DD79255}" dt="2024-03-27T22:56:26.101" v="16" actId="47"/>
        <pc:sldMkLst>
          <pc:docMk/>
          <pc:sldMk cId="3722342971" sldId="272"/>
        </pc:sldMkLst>
      </pc:sldChg>
      <pc:sldChg chg="modSp mod">
        <pc:chgData name="Badri, Sreenivas" userId="0b43dccd-042e-4be0-871d-afa1d90d6a2e" providerId="ADAL" clId="{71ACE85F-2876-4F78-BFA8-A6C66DD79255}" dt="2024-03-27T23:09:10.437" v="309" actId="20577"/>
        <pc:sldMkLst>
          <pc:docMk/>
          <pc:sldMk cId="442438390" sldId="275"/>
        </pc:sldMkLst>
        <pc:spChg chg="mod">
          <ac:chgData name="Badri, Sreenivas" userId="0b43dccd-042e-4be0-871d-afa1d90d6a2e" providerId="ADAL" clId="{71ACE85F-2876-4F78-BFA8-A6C66DD79255}" dt="2024-03-27T23:09:10.437" v="309" actId="20577"/>
          <ac:spMkLst>
            <pc:docMk/>
            <pc:sldMk cId="442438390" sldId="275"/>
            <ac:spMk id="2" creationId="{E7A35FA7-2FED-4982-9116-3A82643ED623}"/>
          </ac:spMkLst>
        </pc:spChg>
        <pc:spChg chg="mod">
          <ac:chgData name="Badri, Sreenivas" userId="0b43dccd-042e-4be0-871d-afa1d90d6a2e" providerId="ADAL" clId="{71ACE85F-2876-4F78-BFA8-A6C66DD79255}" dt="2024-03-27T23:02:09.001" v="156" actId="20577"/>
          <ac:spMkLst>
            <pc:docMk/>
            <pc:sldMk cId="442438390" sldId="275"/>
            <ac:spMk id="3" creationId="{205C1CAD-6EEE-43AE-9103-288A34A544CD}"/>
          </ac:spMkLst>
        </pc:spChg>
      </pc:sldChg>
      <pc:sldChg chg="ord">
        <pc:chgData name="Badri, Sreenivas" userId="0b43dccd-042e-4be0-871d-afa1d90d6a2e" providerId="ADAL" clId="{71ACE85F-2876-4F78-BFA8-A6C66DD79255}" dt="2024-03-27T22:56:39.924" v="18"/>
        <pc:sldMkLst>
          <pc:docMk/>
          <pc:sldMk cId="266417456" sldId="277"/>
        </pc:sldMkLst>
      </pc:sldChg>
      <pc:sldChg chg="modSp mod ord">
        <pc:chgData name="Badri, Sreenivas" userId="0b43dccd-042e-4be0-871d-afa1d90d6a2e" providerId="ADAL" clId="{71ACE85F-2876-4F78-BFA8-A6C66DD79255}" dt="2024-03-27T23:09:31.333" v="313" actId="20577"/>
        <pc:sldMkLst>
          <pc:docMk/>
          <pc:sldMk cId="2071048189" sldId="278"/>
        </pc:sldMkLst>
        <pc:spChg chg="mod">
          <ac:chgData name="Badri, Sreenivas" userId="0b43dccd-042e-4be0-871d-afa1d90d6a2e" providerId="ADAL" clId="{71ACE85F-2876-4F78-BFA8-A6C66DD79255}" dt="2024-03-27T23:09:26.369" v="311" actId="20577"/>
          <ac:spMkLst>
            <pc:docMk/>
            <pc:sldMk cId="2071048189" sldId="278"/>
            <ac:spMk id="2" creationId="{5ADD5753-0819-4390-A309-990EE981A9BD}"/>
          </ac:spMkLst>
        </pc:spChg>
        <pc:spChg chg="mod">
          <ac:chgData name="Badri, Sreenivas" userId="0b43dccd-042e-4be0-871d-afa1d90d6a2e" providerId="ADAL" clId="{71ACE85F-2876-4F78-BFA8-A6C66DD79255}" dt="2024-03-27T23:09:31.333" v="313" actId="20577"/>
          <ac:spMkLst>
            <pc:docMk/>
            <pc:sldMk cId="2071048189" sldId="278"/>
            <ac:spMk id="3" creationId="{2EC37A8A-0170-4164-B0E6-45E1885EC7B3}"/>
          </ac:spMkLst>
        </pc:spChg>
      </pc:sldChg>
      <pc:sldChg chg="modSp mod">
        <pc:chgData name="Badri, Sreenivas" userId="0b43dccd-042e-4be0-871d-afa1d90d6a2e" providerId="ADAL" clId="{71ACE85F-2876-4F78-BFA8-A6C66DD79255}" dt="2024-03-27T22:59:51.086" v="78" actId="20577"/>
        <pc:sldMkLst>
          <pc:docMk/>
          <pc:sldMk cId="1445162665" sldId="282"/>
        </pc:sldMkLst>
        <pc:spChg chg="mod">
          <ac:chgData name="Badri, Sreenivas" userId="0b43dccd-042e-4be0-871d-afa1d90d6a2e" providerId="ADAL" clId="{71ACE85F-2876-4F78-BFA8-A6C66DD79255}" dt="2024-03-27T22:59:47.170" v="74" actId="6549"/>
          <ac:spMkLst>
            <pc:docMk/>
            <pc:sldMk cId="1445162665" sldId="282"/>
            <ac:spMk id="2" creationId="{509621C7-D855-4944-BD1A-BD735D4ACFCE}"/>
          </ac:spMkLst>
        </pc:spChg>
        <pc:spChg chg="mod">
          <ac:chgData name="Badri, Sreenivas" userId="0b43dccd-042e-4be0-871d-afa1d90d6a2e" providerId="ADAL" clId="{71ACE85F-2876-4F78-BFA8-A6C66DD79255}" dt="2024-03-27T22:59:51.086" v="78" actId="20577"/>
          <ac:spMkLst>
            <pc:docMk/>
            <pc:sldMk cId="1445162665" sldId="282"/>
            <ac:spMk id="3" creationId="{2AEC09B2-E9BC-44FC-B87A-EBD5536CC32F}"/>
          </ac:spMkLst>
        </pc:spChg>
      </pc:sldChg>
      <pc:sldChg chg="modSp mod">
        <pc:chgData name="Badri, Sreenivas" userId="0b43dccd-042e-4be0-871d-afa1d90d6a2e" providerId="ADAL" clId="{71ACE85F-2876-4F78-BFA8-A6C66DD79255}" dt="2024-03-27T22:58:58.277" v="39" actId="5793"/>
        <pc:sldMkLst>
          <pc:docMk/>
          <pc:sldMk cId="2358227644" sldId="283"/>
        </pc:sldMkLst>
        <pc:spChg chg="mod">
          <ac:chgData name="Badri, Sreenivas" userId="0b43dccd-042e-4be0-871d-afa1d90d6a2e" providerId="ADAL" clId="{71ACE85F-2876-4F78-BFA8-A6C66DD79255}" dt="2024-03-27T22:58:58.277" v="39" actId="5793"/>
          <ac:spMkLst>
            <pc:docMk/>
            <pc:sldMk cId="2358227644" sldId="283"/>
            <ac:spMk id="3" creationId="{205C1CAD-6EEE-43AE-9103-288A34A544CD}"/>
          </ac:spMkLst>
        </pc:spChg>
      </pc:sldChg>
      <pc:sldChg chg="modSp mod ord">
        <pc:chgData name="Badri, Sreenivas" userId="0b43dccd-042e-4be0-871d-afa1d90d6a2e" providerId="ADAL" clId="{71ACE85F-2876-4F78-BFA8-A6C66DD79255}" dt="2024-03-27T23:04:24.338" v="291" actId="20577"/>
        <pc:sldMkLst>
          <pc:docMk/>
          <pc:sldMk cId="1760428034" sldId="284"/>
        </pc:sldMkLst>
        <pc:spChg chg="mod">
          <ac:chgData name="Badri, Sreenivas" userId="0b43dccd-042e-4be0-871d-afa1d90d6a2e" providerId="ADAL" clId="{71ACE85F-2876-4F78-BFA8-A6C66DD79255}" dt="2024-03-27T23:03:02.288" v="221" actId="20577"/>
          <ac:spMkLst>
            <pc:docMk/>
            <pc:sldMk cId="1760428034" sldId="284"/>
            <ac:spMk id="2" creationId="{5ADD5753-0819-4390-A309-990EE981A9BD}"/>
          </ac:spMkLst>
        </pc:spChg>
        <pc:spChg chg="mod">
          <ac:chgData name="Badri, Sreenivas" userId="0b43dccd-042e-4be0-871d-afa1d90d6a2e" providerId="ADAL" clId="{71ACE85F-2876-4F78-BFA8-A6C66DD79255}" dt="2024-03-27T23:04:24.338" v="291" actId="20577"/>
          <ac:spMkLst>
            <pc:docMk/>
            <pc:sldMk cId="1760428034" sldId="284"/>
            <ac:spMk id="3" creationId="{2EC37A8A-0170-4164-B0E6-45E1885EC7B3}"/>
          </ac:spMkLst>
        </pc:spChg>
      </pc:sldChg>
    </pc:docChg>
  </pc:docChgLst>
  <pc:docChgLst>
    <pc:chgData name="Badri, Sreenivas" userId="0b43dccd-042e-4be0-871d-afa1d90d6a2e" providerId="ADAL" clId="{2EB6A568-E44F-4086-9400-8E02D732B5C4}"/>
    <pc:docChg chg="custSel delSld modSld">
      <pc:chgData name="Badri, Sreenivas" userId="0b43dccd-042e-4be0-871d-afa1d90d6a2e" providerId="ADAL" clId="{2EB6A568-E44F-4086-9400-8E02D732B5C4}" dt="2024-05-29T10:43:06.971" v="103" actId="47"/>
      <pc:docMkLst>
        <pc:docMk/>
      </pc:docMkLst>
      <pc:sldChg chg="modSp mod">
        <pc:chgData name="Badri, Sreenivas" userId="0b43dccd-042e-4be0-871d-afa1d90d6a2e" providerId="ADAL" clId="{2EB6A568-E44F-4086-9400-8E02D732B5C4}" dt="2024-05-29T10:40:08.630" v="22" actId="6549"/>
        <pc:sldMkLst>
          <pc:docMk/>
          <pc:sldMk cId="730603795" sldId="260"/>
        </pc:sldMkLst>
        <pc:spChg chg="mod">
          <ac:chgData name="Badri, Sreenivas" userId="0b43dccd-042e-4be0-871d-afa1d90d6a2e" providerId="ADAL" clId="{2EB6A568-E44F-4086-9400-8E02D732B5C4}" dt="2024-05-29T10:40:08.630" v="22" actId="6549"/>
          <ac:spMkLst>
            <pc:docMk/>
            <pc:sldMk cId="730603795" sldId="260"/>
            <ac:spMk id="2" creationId="{0FC6A9CD-3F8F-BF9B-8A6D-DA135D6B72F4}"/>
          </ac:spMkLst>
        </pc:spChg>
      </pc:sldChg>
      <pc:sldChg chg="del">
        <pc:chgData name="Badri, Sreenivas" userId="0b43dccd-042e-4be0-871d-afa1d90d6a2e" providerId="ADAL" clId="{2EB6A568-E44F-4086-9400-8E02D732B5C4}" dt="2024-05-29T10:43:06.971" v="103" actId="47"/>
        <pc:sldMkLst>
          <pc:docMk/>
          <pc:sldMk cId="3446500615" sldId="280"/>
        </pc:sldMkLst>
      </pc:sldChg>
      <pc:sldChg chg="modSp mod">
        <pc:chgData name="Badri, Sreenivas" userId="0b43dccd-042e-4be0-871d-afa1d90d6a2e" providerId="ADAL" clId="{2EB6A568-E44F-4086-9400-8E02D732B5C4}" dt="2024-05-29T10:41:04.594" v="23" actId="6549"/>
        <pc:sldMkLst>
          <pc:docMk/>
          <pc:sldMk cId="4085254948" sldId="322"/>
        </pc:sldMkLst>
        <pc:spChg chg="mod">
          <ac:chgData name="Badri, Sreenivas" userId="0b43dccd-042e-4be0-871d-afa1d90d6a2e" providerId="ADAL" clId="{2EB6A568-E44F-4086-9400-8E02D732B5C4}" dt="2024-05-29T10:41:04.594" v="23" actId="6549"/>
          <ac:spMkLst>
            <pc:docMk/>
            <pc:sldMk cId="4085254948" sldId="322"/>
            <ac:spMk id="5" creationId="{B9330B6B-4A24-E782-5A4C-968EB829CEC6}"/>
          </ac:spMkLst>
        </pc:spChg>
      </pc:sldChg>
      <pc:sldChg chg="modSp mod">
        <pc:chgData name="Badri, Sreenivas" userId="0b43dccd-042e-4be0-871d-afa1d90d6a2e" providerId="ADAL" clId="{2EB6A568-E44F-4086-9400-8E02D732B5C4}" dt="2024-05-29T10:42:39.607" v="100" actId="255"/>
        <pc:sldMkLst>
          <pc:docMk/>
          <pc:sldMk cId="3562810893" sldId="323"/>
        </pc:sldMkLst>
        <pc:spChg chg="mod">
          <ac:chgData name="Badri, Sreenivas" userId="0b43dccd-042e-4be0-871d-afa1d90d6a2e" providerId="ADAL" clId="{2EB6A568-E44F-4086-9400-8E02D732B5C4}" dt="2024-05-29T10:42:39.607" v="100" actId="255"/>
          <ac:spMkLst>
            <pc:docMk/>
            <pc:sldMk cId="3562810893" sldId="323"/>
            <ac:spMk id="5" creationId="{B9330B6B-4A24-E782-5A4C-968EB829CEC6}"/>
          </ac:spMkLst>
        </pc:spChg>
      </pc:sldChg>
      <pc:sldChg chg="del">
        <pc:chgData name="Badri, Sreenivas" userId="0b43dccd-042e-4be0-871d-afa1d90d6a2e" providerId="ADAL" clId="{2EB6A568-E44F-4086-9400-8E02D732B5C4}" dt="2024-05-29T10:42:59.589" v="101" actId="47"/>
        <pc:sldMkLst>
          <pc:docMk/>
          <pc:sldMk cId="3160445978" sldId="324"/>
        </pc:sldMkLst>
      </pc:sldChg>
      <pc:sldChg chg="del">
        <pc:chgData name="Badri, Sreenivas" userId="0b43dccd-042e-4be0-871d-afa1d90d6a2e" providerId="ADAL" clId="{2EB6A568-E44F-4086-9400-8E02D732B5C4}" dt="2024-05-29T10:43:01.762" v="102" actId="47"/>
        <pc:sldMkLst>
          <pc:docMk/>
          <pc:sldMk cId="3975203194" sldId="583"/>
        </pc:sldMkLst>
      </pc:sldChg>
    </pc:docChg>
  </pc:docChgLst>
  <pc:docChgLst>
    <pc:chgData name="Sreenivas Badri" userId="0b43dccd-042e-4be0-871d-afa1d90d6a2e" providerId="ADAL" clId="{33C3FAEA-DAC3-4694-AD09-28650E6468C3}"/>
    <pc:docChg chg="undo custSel addSld delSld modSld sldOrd">
      <pc:chgData name="Sreenivas Badri" userId="0b43dccd-042e-4be0-871d-afa1d90d6a2e" providerId="ADAL" clId="{33C3FAEA-DAC3-4694-AD09-28650E6468C3}" dt="2024-02-21T18:10:25.273" v="1088" actId="20577"/>
      <pc:docMkLst>
        <pc:docMk/>
      </pc:docMkLst>
      <pc:sldChg chg="modSp mod">
        <pc:chgData name="Sreenivas Badri" userId="0b43dccd-042e-4be0-871d-afa1d90d6a2e" providerId="ADAL" clId="{33C3FAEA-DAC3-4694-AD09-28650E6468C3}" dt="2024-02-20T13:03:46.987" v="9" actId="20577"/>
        <pc:sldMkLst>
          <pc:docMk/>
          <pc:sldMk cId="730603795" sldId="260"/>
        </pc:sldMkLst>
        <pc:spChg chg="mod">
          <ac:chgData name="Sreenivas Badri" userId="0b43dccd-042e-4be0-871d-afa1d90d6a2e" providerId="ADAL" clId="{33C3FAEA-DAC3-4694-AD09-28650E6468C3}" dt="2024-02-20T13:03:46.987" v="9" actId="20577"/>
          <ac:spMkLst>
            <pc:docMk/>
            <pc:sldMk cId="730603795" sldId="260"/>
            <ac:spMk id="7" creationId="{00000000-0000-0000-0000-000000000000}"/>
          </ac:spMkLst>
        </pc:spChg>
      </pc:sldChg>
      <pc:sldChg chg="addSp delSp modSp mod">
        <pc:chgData name="Sreenivas Badri" userId="0b43dccd-042e-4be0-871d-afa1d90d6a2e" providerId="ADAL" clId="{33C3FAEA-DAC3-4694-AD09-28650E6468C3}" dt="2024-02-21T17:48:27.131" v="1030" actId="207"/>
        <pc:sldMkLst>
          <pc:docMk/>
          <pc:sldMk cId="3190927396" sldId="267"/>
        </pc:sldMkLst>
        <pc:graphicFrameChg chg="add del mod modGraphic">
          <ac:chgData name="Sreenivas Badri" userId="0b43dccd-042e-4be0-871d-afa1d90d6a2e" providerId="ADAL" clId="{33C3FAEA-DAC3-4694-AD09-28650E6468C3}" dt="2024-02-21T12:56:36.722" v="38"/>
          <ac:graphicFrameMkLst>
            <pc:docMk/>
            <pc:sldMk cId="3190927396" sldId="267"/>
            <ac:graphicFrameMk id="3" creationId="{4BC60927-A66B-3C2E-A1D7-4AD5ACF99EF8}"/>
          </ac:graphicFrameMkLst>
        </pc:graphicFrameChg>
        <pc:graphicFrameChg chg="del modGraphic">
          <ac:chgData name="Sreenivas Badri" userId="0b43dccd-042e-4be0-871d-afa1d90d6a2e" providerId="ADAL" clId="{33C3FAEA-DAC3-4694-AD09-28650E6468C3}" dt="2024-02-21T12:55:18.003" v="30" actId="478"/>
          <ac:graphicFrameMkLst>
            <pc:docMk/>
            <pc:sldMk cId="3190927396" sldId="267"/>
            <ac:graphicFrameMk id="5" creationId="{B9AC4765-34C5-497A-876D-70578DC99F75}"/>
          </ac:graphicFrameMkLst>
        </pc:graphicFrameChg>
        <pc:graphicFrameChg chg="add mod modGraphic">
          <ac:chgData name="Sreenivas Badri" userId="0b43dccd-042e-4be0-871d-afa1d90d6a2e" providerId="ADAL" clId="{33C3FAEA-DAC3-4694-AD09-28650E6468C3}" dt="2024-02-21T17:48:27.131" v="1030" actId="207"/>
          <ac:graphicFrameMkLst>
            <pc:docMk/>
            <pc:sldMk cId="3190927396" sldId="267"/>
            <ac:graphicFrameMk id="6" creationId="{795F8F62-8D0B-C342-3505-B73A9CF6F4AF}"/>
          </ac:graphicFrameMkLst>
        </pc:graphicFrameChg>
      </pc:sldChg>
      <pc:sldChg chg="modSp mod">
        <pc:chgData name="Sreenivas Badri" userId="0b43dccd-042e-4be0-871d-afa1d90d6a2e" providerId="ADAL" clId="{33C3FAEA-DAC3-4694-AD09-28650E6468C3}" dt="2024-02-20T13:03:54.378" v="10" actId="6549"/>
        <pc:sldMkLst>
          <pc:docMk/>
          <pc:sldMk cId="1834024318" sldId="269"/>
        </pc:sldMkLst>
        <pc:spChg chg="mod">
          <ac:chgData name="Sreenivas Badri" userId="0b43dccd-042e-4be0-871d-afa1d90d6a2e" providerId="ADAL" clId="{33C3FAEA-DAC3-4694-AD09-28650E6468C3}" dt="2024-02-20T13:03:54.378" v="10" actId="6549"/>
          <ac:spMkLst>
            <pc:docMk/>
            <pc:sldMk cId="1834024318" sldId="269"/>
            <ac:spMk id="2" creationId="{80799CEF-EFBC-4636-82B4-BB2BF1DD0862}"/>
          </ac:spMkLst>
        </pc:spChg>
      </pc:sldChg>
      <pc:sldChg chg="modSp mod">
        <pc:chgData name="Sreenivas Badri" userId="0b43dccd-042e-4be0-871d-afa1d90d6a2e" providerId="ADAL" clId="{33C3FAEA-DAC3-4694-AD09-28650E6468C3}" dt="2024-02-21T17:46:24.978" v="1023" actId="5793"/>
        <pc:sldMkLst>
          <pc:docMk/>
          <pc:sldMk cId="3980975777" sldId="271"/>
        </pc:sldMkLst>
        <pc:spChg chg="mod">
          <ac:chgData name="Sreenivas Badri" userId="0b43dccd-042e-4be0-871d-afa1d90d6a2e" providerId="ADAL" clId="{33C3FAEA-DAC3-4694-AD09-28650E6468C3}" dt="2024-02-21T12:59:14.095" v="69" actId="20577"/>
          <ac:spMkLst>
            <pc:docMk/>
            <pc:sldMk cId="3980975777" sldId="271"/>
            <ac:spMk id="2" creationId="{0ABA10E6-399D-4627-B268-088F1172C8A3}"/>
          </ac:spMkLst>
        </pc:spChg>
        <pc:spChg chg="mod">
          <ac:chgData name="Sreenivas Badri" userId="0b43dccd-042e-4be0-871d-afa1d90d6a2e" providerId="ADAL" clId="{33C3FAEA-DAC3-4694-AD09-28650E6468C3}" dt="2024-02-21T17:46:24.978" v="1023" actId="5793"/>
          <ac:spMkLst>
            <pc:docMk/>
            <pc:sldMk cId="3980975777" sldId="271"/>
            <ac:spMk id="3" creationId="{57115460-FF62-4216-A613-B011B4558880}"/>
          </ac:spMkLst>
        </pc:spChg>
      </pc:sldChg>
      <pc:sldChg chg="del">
        <pc:chgData name="Sreenivas Badri" userId="0b43dccd-042e-4be0-871d-afa1d90d6a2e" providerId="ADAL" clId="{33C3FAEA-DAC3-4694-AD09-28650E6468C3}" dt="2024-02-21T13:03:27.668" v="148" actId="47"/>
        <pc:sldMkLst>
          <pc:docMk/>
          <pc:sldMk cId="964636123" sldId="273"/>
        </pc:sldMkLst>
      </pc:sldChg>
      <pc:sldChg chg="modSp mod">
        <pc:chgData name="Sreenivas Badri" userId="0b43dccd-042e-4be0-871d-afa1d90d6a2e" providerId="ADAL" clId="{33C3FAEA-DAC3-4694-AD09-28650E6468C3}" dt="2024-02-21T13:02:54.832" v="109" actId="20577"/>
        <pc:sldMkLst>
          <pc:docMk/>
          <pc:sldMk cId="3565483746" sldId="274"/>
        </pc:sldMkLst>
        <pc:spChg chg="mod">
          <ac:chgData name="Sreenivas Badri" userId="0b43dccd-042e-4be0-871d-afa1d90d6a2e" providerId="ADAL" clId="{33C3FAEA-DAC3-4694-AD09-28650E6468C3}" dt="2024-02-21T13:02:44.946" v="90" actId="20577"/>
          <ac:spMkLst>
            <pc:docMk/>
            <pc:sldMk cId="3565483746" sldId="274"/>
            <ac:spMk id="2" creationId="{509621C7-D855-4944-BD1A-BD735D4ACFCE}"/>
          </ac:spMkLst>
        </pc:spChg>
        <pc:spChg chg="mod">
          <ac:chgData name="Sreenivas Badri" userId="0b43dccd-042e-4be0-871d-afa1d90d6a2e" providerId="ADAL" clId="{33C3FAEA-DAC3-4694-AD09-28650E6468C3}" dt="2024-02-21T13:02:54.832" v="109" actId="20577"/>
          <ac:spMkLst>
            <pc:docMk/>
            <pc:sldMk cId="3565483746" sldId="274"/>
            <ac:spMk id="3" creationId="{2AEC09B2-E9BC-44FC-B87A-EBD5536CC32F}"/>
          </ac:spMkLst>
        </pc:spChg>
      </pc:sldChg>
      <pc:sldChg chg="modSp mod">
        <pc:chgData name="Sreenivas Badri" userId="0b43dccd-042e-4be0-871d-afa1d90d6a2e" providerId="ADAL" clId="{33C3FAEA-DAC3-4694-AD09-28650E6468C3}" dt="2024-02-21T17:50:09.907" v="1055" actId="20577"/>
        <pc:sldMkLst>
          <pc:docMk/>
          <pc:sldMk cId="442438390" sldId="275"/>
        </pc:sldMkLst>
        <pc:spChg chg="mod">
          <ac:chgData name="Sreenivas Badri" userId="0b43dccd-042e-4be0-871d-afa1d90d6a2e" providerId="ADAL" clId="{33C3FAEA-DAC3-4694-AD09-28650E6468C3}" dt="2024-02-21T13:10:28.614" v="361" actId="255"/>
          <ac:spMkLst>
            <pc:docMk/>
            <pc:sldMk cId="442438390" sldId="275"/>
            <ac:spMk id="2" creationId="{E7A35FA7-2FED-4982-9116-3A82643ED623}"/>
          </ac:spMkLst>
        </pc:spChg>
        <pc:spChg chg="mod">
          <ac:chgData name="Sreenivas Badri" userId="0b43dccd-042e-4be0-871d-afa1d90d6a2e" providerId="ADAL" clId="{33C3FAEA-DAC3-4694-AD09-28650E6468C3}" dt="2024-02-21T17:50:09.907" v="1055" actId="20577"/>
          <ac:spMkLst>
            <pc:docMk/>
            <pc:sldMk cId="442438390" sldId="275"/>
            <ac:spMk id="3" creationId="{205C1CAD-6EEE-43AE-9103-288A34A544CD}"/>
          </ac:spMkLst>
        </pc:spChg>
      </pc:sldChg>
      <pc:sldChg chg="del">
        <pc:chgData name="Sreenivas Badri" userId="0b43dccd-042e-4be0-871d-afa1d90d6a2e" providerId="ADAL" clId="{33C3FAEA-DAC3-4694-AD09-28650E6468C3}" dt="2024-02-21T13:20:34.136" v="633" actId="47"/>
        <pc:sldMkLst>
          <pc:docMk/>
          <pc:sldMk cId="1673649171" sldId="276"/>
        </pc:sldMkLst>
      </pc:sldChg>
      <pc:sldChg chg="modSp mod ord">
        <pc:chgData name="Sreenivas Badri" userId="0b43dccd-042e-4be0-871d-afa1d90d6a2e" providerId="ADAL" clId="{33C3FAEA-DAC3-4694-AD09-28650E6468C3}" dt="2024-02-21T17:49:35.314" v="1054" actId="20577"/>
        <pc:sldMkLst>
          <pc:docMk/>
          <pc:sldMk cId="266417456" sldId="277"/>
        </pc:sldMkLst>
        <pc:spChg chg="mod">
          <ac:chgData name="Sreenivas Badri" userId="0b43dccd-042e-4be0-871d-afa1d90d6a2e" providerId="ADAL" clId="{33C3FAEA-DAC3-4694-AD09-28650E6468C3}" dt="2024-02-21T17:49:35.314" v="1054" actId="20577"/>
          <ac:spMkLst>
            <pc:docMk/>
            <pc:sldMk cId="266417456" sldId="277"/>
            <ac:spMk id="2" creationId="{F41ACF85-AAB7-40D5-8FFC-9481C7181968}"/>
          </ac:spMkLst>
        </pc:spChg>
        <pc:spChg chg="mod">
          <ac:chgData name="Sreenivas Badri" userId="0b43dccd-042e-4be0-871d-afa1d90d6a2e" providerId="ADAL" clId="{33C3FAEA-DAC3-4694-AD09-28650E6468C3}" dt="2024-02-21T17:49:26.834" v="1038" actId="20577"/>
          <ac:spMkLst>
            <pc:docMk/>
            <pc:sldMk cId="266417456" sldId="277"/>
            <ac:spMk id="3" creationId="{DF7087DB-CAB9-4023-8D9F-1F40BB3E3958}"/>
          </ac:spMkLst>
        </pc:spChg>
      </pc:sldChg>
      <pc:sldChg chg="modSp mod ord">
        <pc:chgData name="Sreenivas Badri" userId="0b43dccd-042e-4be0-871d-afa1d90d6a2e" providerId="ADAL" clId="{33C3FAEA-DAC3-4694-AD09-28650E6468C3}" dt="2024-02-21T13:26:54.160" v="864" actId="20577"/>
        <pc:sldMkLst>
          <pc:docMk/>
          <pc:sldMk cId="2071048189" sldId="278"/>
        </pc:sldMkLst>
        <pc:spChg chg="mod">
          <ac:chgData name="Sreenivas Badri" userId="0b43dccd-042e-4be0-871d-afa1d90d6a2e" providerId="ADAL" clId="{33C3FAEA-DAC3-4694-AD09-28650E6468C3}" dt="2024-02-21T13:25:15.334" v="812" actId="255"/>
          <ac:spMkLst>
            <pc:docMk/>
            <pc:sldMk cId="2071048189" sldId="278"/>
            <ac:spMk id="2" creationId="{5ADD5753-0819-4390-A309-990EE981A9BD}"/>
          </ac:spMkLst>
        </pc:spChg>
        <pc:spChg chg="mod">
          <ac:chgData name="Sreenivas Badri" userId="0b43dccd-042e-4be0-871d-afa1d90d6a2e" providerId="ADAL" clId="{33C3FAEA-DAC3-4694-AD09-28650E6468C3}" dt="2024-02-21T13:26:54.160" v="864" actId="20577"/>
          <ac:spMkLst>
            <pc:docMk/>
            <pc:sldMk cId="2071048189" sldId="278"/>
            <ac:spMk id="3" creationId="{2EC37A8A-0170-4164-B0E6-45E1885EC7B3}"/>
          </ac:spMkLst>
        </pc:spChg>
      </pc:sldChg>
      <pc:sldChg chg="modSp mod">
        <pc:chgData name="Sreenivas Badri" userId="0b43dccd-042e-4be0-871d-afa1d90d6a2e" providerId="ADAL" clId="{33C3FAEA-DAC3-4694-AD09-28650E6468C3}" dt="2024-02-21T18:10:25.273" v="1088" actId="20577"/>
        <pc:sldMkLst>
          <pc:docMk/>
          <pc:sldMk cId="2366766001" sldId="279"/>
        </pc:sldMkLst>
        <pc:spChg chg="mod">
          <ac:chgData name="Sreenivas Badri" userId="0b43dccd-042e-4be0-871d-afa1d90d6a2e" providerId="ADAL" clId="{33C3FAEA-DAC3-4694-AD09-28650E6468C3}" dt="2024-02-21T18:10:25.273" v="1088" actId="20577"/>
          <ac:spMkLst>
            <pc:docMk/>
            <pc:sldMk cId="2366766001" sldId="279"/>
            <ac:spMk id="3" creationId="{CA26BE09-A511-4A0F-A8A5-224ED667504A}"/>
          </ac:spMkLst>
        </pc:spChg>
      </pc:sldChg>
      <pc:sldChg chg="modSp mod">
        <pc:chgData name="Sreenivas Badri" userId="0b43dccd-042e-4be0-871d-afa1d90d6a2e" providerId="ADAL" clId="{33C3FAEA-DAC3-4694-AD09-28650E6468C3}" dt="2024-02-21T18:09:49.494" v="1078" actId="20577"/>
        <pc:sldMkLst>
          <pc:docMk/>
          <pc:sldMk cId="3446500615" sldId="280"/>
        </pc:sldMkLst>
        <pc:spChg chg="mod">
          <ac:chgData name="Sreenivas Badri" userId="0b43dccd-042e-4be0-871d-afa1d90d6a2e" providerId="ADAL" clId="{33C3FAEA-DAC3-4694-AD09-28650E6468C3}" dt="2024-02-21T18:09:49.494" v="1078" actId="20577"/>
          <ac:spMkLst>
            <pc:docMk/>
            <pc:sldMk cId="3446500615" sldId="280"/>
            <ac:spMk id="3" creationId="{8265348D-3465-46B4-89D9-D0499BC1F3C7}"/>
          </ac:spMkLst>
        </pc:spChg>
      </pc:sldChg>
      <pc:sldChg chg="modSp add mod">
        <pc:chgData name="Sreenivas Badri" userId="0b43dccd-042e-4be0-871d-afa1d90d6a2e" providerId="ADAL" clId="{33C3FAEA-DAC3-4694-AD09-28650E6468C3}" dt="2024-02-21T13:03:16.960" v="147" actId="20577"/>
        <pc:sldMkLst>
          <pc:docMk/>
          <pc:sldMk cId="1689020956" sldId="281"/>
        </pc:sldMkLst>
        <pc:spChg chg="mod">
          <ac:chgData name="Sreenivas Badri" userId="0b43dccd-042e-4be0-871d-afa1d90d6a2e" providerId="ADAL" clId="{33C3FAEA-DAC3-4694-AD09-28650E6468C3}" dt="2024-02-21T13:03:04.547" v="115" actId="20577"/>
          <ac:spMkLst>
            <pc:docMk/>
            <pc:sldMk cId="1689020956" sldId="281"/>
            <ac:spMk id="2" creationId="{509621C7-D855-4944-BD1A-BD735D4ACFCE}"/>
          </ac:spMkLst>
        </pc:spChg>
        <pc:spChg chg="mod">
          <ac:chgData name="Sreenivas Badri" userId="0b43dccd-042e-4be0-871d-afa1d90d6a2e" providerId="ADAL" clId="{33C3FAEA-DAC3-4694-AD09-28650E6468C3}" dt="2024-02-21T13:03:16.960" v="147" actId="20577"/>
          <ac:spMkLst>
            <pc:docMk/>
            <pc:sldMk cId="1689020956" sldId="281"/>
            <ac:spMk id="3" creationId="{2AEC09B2-E9BC-44FC-B87A-EBD5536CC32F}"/>
          </ac:spMkLst>
        </pc:spChg>
      </pc:sldChg>
      <pc:sldChg chg="modSp add mod">
        <pc:chgData name="Sreenivas Badri" userId="0b43dccd-042e-4be0-871d-afa1d90d6a2e" providerId="ADAL" clId="{33C3FAEA-DAC3-4694-AD09-28650E6468C3}" dt="2024-02-21T13:06:58.721" v="296" actId="255"/>
        <pc:sldMkLst>
          <pc:docMk/>
          <pc:sldMk cId="1445162665" sldId="282"/>
        </pc:sldMkLst>
        <pc:spChg chg="mod">
          <ac:chgData name="Sreenivas Badri" userId="0b43dccd-042e-4be0-871d-afa1d90d6a2e" providerId="ADAL" clId="{33C3FAEA-DAC3-4694-AD09-28650E6468C3}" dt="2024-02-21T13:06:16.097" v="243" actId="5793"/>
          <ac:spMkLst>
            <pc:docMk/>
            <pc:sldMk cId="1445162665" sldId="282"/>
            <ac:spMk id="2" creationId="{509621C7-D855-4944-BD1A-BD735D4ACFCE}"/>
          </ac:spMkLst>
        </pc:spChg>
        <pc:spChg chg="mod">
          <ac:chgData name="Sreenivas Badri" userId="0b43dccd-042e-4be0-871d-afa1d90d6a2e" providerId="ADAL" clId="{33C3FAEA-DAC3-4694-AD09-28650E6468C3}" dt="2024-02-21T13:06:58.721" v="296" actId="255"/>
          <ac:spMkLst>
            <pc:docMk/>
            <pc:sldMk cId="1445162665" sldId="282"/>
            <ac:spMk id="3" creationId="{2AEC09B2-E9BC-44FC-B87A-EBD5536CC32F}"/>
          </ac:spMkLst>
        </pc:spChg>
      </pc:sldChg>
      <pc:sldChg chg="modSp add mod">
        <pc:chgData name="Sreenivas Badri" userId="0b43dccd-042e-4be0-871d-afa1d90d6a2e" providerId="ADAL" clId="{33C3FAEA-DAC3-4694-AD09-28650E6468C3}" dt="2024-02-21T13:20:06.670" v="632" actId="6549"/>
        <pc:sldMkLst>
          <pc:docMk/>
          <pc:sldMk cId="2358227644" sldId="283"/>
        </pc:sldMkLst>
        <pc:spChg chg="mod">
          <ac:chgData name="Sreenivas Badri" userId="0b43dccd-042e-4be0-871d-afa1d90d6a2e" providerId="ADAL" clId="{33C3FAEA-DAC3-4694-AD09-28650E6468C3}" dt="2024-02-21T13:18:21.630" v="543" actId="20577"/>
          <ac:spMkLst>
            <pc:docMk/>
            <pc:sldMk cId="2358227644" sldId="283"/>
            <ac:spMk id="2" creationId="{E7A35FA7-2FED-4982-9116-3A82643ED623}"/>
          </ac:spMkLst>
        </pc:spChg>
        <pc:spChg chg="mod">
          <ac:chgData name="Sreenivas Badri" userId="0b43dccd-042e-4be0-871d-afa1d90d6a2e" providerId="ADAL" clId="{33C3FAEA-DAC3-4694-AD09-28650E6468C3}" dt="2024-02-21T13:20:06.670" v="632" actId="6549"/>
          <ac:spMkLst>
            <pc:docMk/>
            <pc:sldMk cId="2358227644" sldId="283"/>
            <ac:spMk id="3" creationId="{205C1CAD-6EEE-43AE-9103-288A34A544CD}"/>
          </ac:spMkLst>
        </pc:spChg>
      </pc:sldChg>
      <pc:sldChg chg="modSp add mod">
        <pc:chgData name="Sreenivas Badri" userId="0b43dccd-042e-4be0-871d-afa1d90d6a2e" providerId="ADAL" clId="{33C3FAEA-DAC3-4694-AD09-28650E6468C3}" dt="2024-02-21T13:28:46.818" v="953" actId="6549"/>
        <pc:sldMkLst>
          <pc:docMk/>
          <pc:sldMk cId="1760428034" sldId="284"/>
        </pc:sldMkLst>
        <pc:spChg chg="mod">
          <ac:chgData name="Sreenivas Badri" userId="0b43dccd-042e-4be0-871d-afa1d90d6a2e" providerId="ADAL" clId="{33C3FAEA-DAC3-4694-AD09-28650E6468C3}" dt="2024-02-21T13:28:44.626" v="952" actId="20577"/>
          <ac:spMkLst>
            <pc:docMk/>
            <pc:sldMk cId="1760428034" sldId="284"/>
            <ac:spMk id="2" creationId="{5ADD5753-0819-4390-A309-990EE981A9BD}"/>
          </ac:spMkLst>
        </pc:spChg>
        <pc:spChg chg="mod">
          <ac:chgData name="Sreenivas Badri" userId="0b43dccd-042e-4be0-871d-afa1d90d6a2e" providerId="ADAL" clId="{33C3FAEA-DAC3-4694-AD09-28650E6468C3}" dt="2024-02-21T13:28:46.818" v="953" actId="6549"/>
          <ac:spMkLst>
            <pc:docMk/>
            <pc:sldMk cId="1760428034" sldId="284"/>
            <ac:spMk id="3" creationId="{2EC37A8A-0170-4164-B0E6-45E1885EC7B3}"/>
          </ac:spMkLst>
        </pc:spChg>
      </pc:sldChg>
    </pc:docChg>
  </pc:docChgLst>
  <pc:docChgLst>
    <pc:chgData name="Badri, Sreenivas" userId="0b43dccd-042e-4be0-871d-afa1d90d6a2e" providerId="ADAL" clId="{AEABD360-096D-4FA2-B742-F737BEC6EDDD}"/>
    <pc:docChg chg="undo custSel delSld modSld sldOrd">
      <pc:chgData name="Badri, Sreenivas" userId="0b43dccd-042e-4be0-871d-afa1d90d6a2e" providerId="ADAL" clId="{AEABD360-096D-4FA2-B742-F737BEC6EDDD}" dt="2024-04-22T20:22:16.344" v="585" actId="1076"/>
      <pc:docMkLst>
        <pc:docMk/>
      </pc:docMkLst>
      <pc:sldChg chg="modSp mod">
        <pc:chgData name="Badri, Sreenivas" userId="0b43dccd-042e-4be0-871d-afa1d90d6a2e" providerId="ADAL" clId="{AEABD360-096D-4FA2-B742-F737BEC6EDDD}" dt="2024-04-22T19:12:58.219" v="11" actId="20577"/>
        <pc:sldMkLst>
          <pc:docMk/>
          <pc:sldMk cId="730603795" sldId="260"/>
        </pc:sldMkLst>
        <pc:spChg chg="mod">
          <ac:chgData name="Badri, Sreenivas" userId="0b43dccd-042e-4be0-871d-afa1d90d6a2e" providerId="ADAL" clId="{AEABD360-096D-4FA2-B742-F737BEC6EDDD}" dt="2024-04-22T19:12:58.219" v="11" actId="20577"/>
          <ac:spMkLst>
            <pc:docMk/>
            <pc:sldMk cId="730603795" sldId="260"/>
            <ac:spMk id="7" creationId="{00000000-0000-0000-0000-000000000000}"/>
          </ac:spMkLst>
        </pc:spChg>
      </pc:sldChg>
      <pc:sldChg chg="addSp delSp modSp mod">
        <pc:chgData name="Badri, Sreenivas" userId="0b43dccd-042e-4be0-871d-afa1d90d6a2e" providerId="ADAL" clId="{AEABD360-096D-4FA2-B742-F737BEC6EDDD}" dt="2024-04-22T20:05:11.600" v="431" actId="20577"/>
        <pc:sldMkLst>
          <pc:docMk/>
          <pc:sldMk cId="3190927396" sldId="267"/>
        </pc:sldMkLst>
        <pc:graphicFrameChg chg="add del mod modGraphic">
          <ac:chgData name="Badri, Sreenivas" userId="0b43dccd-042e-4be0-871d-afa1d90d6a2e" providerId="ADAL" clId="{AEABD360-096D-4FA2-B742-F737BEC6EDDD}" dt="2024-04-22T20:05:11.600" v="431" actId="20577"/>
          <ac:graphicFrameMkLst>
            <pc:docMk/>
            <pc:sldMk cId="3190927396" sldId="267"/>
            <ac:graphicFrameMk id="3" creationId="{6256EDBB-BCC1-02E2-8B2E-5A36C6C5E0CE}"/>
          </ac:graphicFrameMkLst>
        </pc:graphicFrameChg>
      </pc:sldChg>
      <pc:sldChg chg="modSp mod">
        <pc:chgData name="Badri, Sreenivas" userId="0b43dccd-042e-4be0-871d-afa1d90d6a2e" providerId="ADAL" clId="{AEABD360-096D-4FA2-B742-F737BEC6EDDD}" dt="2024-04-22T19:50:47.240" v="175" actId="20577"/>
        <pc:sldMkLst>
          <pc:docMk/>
          <pc:sldMk cId="3565483746" sldId="274"/>
        </pc:sldMkLst>
        <pc:spChg chg="mod">
          <ac:chgData name="Badri, Sreenivas" userId="0b43dccd-042e-4be0-871d-afa1d90d6a2e" providerId="ADAL" clId="{AEABD360-096D-4FA2-B742-F737BEC6EDDD}" dt="2024-04-22T19:50:47.240" v="175" actId="20577"/>
          <ac:spMkLst>
            <pc:docMk/>
            <pc:sldMk cId="3565483746" sldId="274"/>
            <ac:spMk id="3" creationId="{2AEC09B2-E9BC-44FC-B87A-EBD5536CC32F}"/>
          </ac:spMkLst>
        </pc:spChg>
      </pc:sldChg>
      <pc:sldChg chg="del">
        <pc:chgData name="Badri, Sreenivas" userId="0b43dccd-042e-4be0-871d-afa1d90d6a2e" providerId="ADAL" clId="{AEABD360-096D-4FA2-B742-F737BEC6EDDD}" dt="2024-04-22T20:16:42.621" v="551" actId="47"/>
        <pc:sldMkLst>
          <pc:docMk/>
          <pc:sldMk cId="442438390" sldId="275"/>
        </pc:sldMkLst>
      </pc:sldChg>
      <pc:sldChg chg="ord">
        <pc:chgData name="Badri, Sreenivas" userId="0b43dccd-042e-4be0-871d-afa1d90d6a2e" providerId="ADAL" clId="{AEABD360-096D-4FA2-B742-F737BEC6EDDD}" dt="2024-04-22T20:09:17.724" v="441"/>
        <pc:sldMkLst>
          <pc:docMk/>
          <pc:sldMk cId="266417456" sldId="277"/>
        </pc:sldMkLst>
      </pc:sldChg>
      <pc:sldChg chg="del">
        <pc:chgData name="Badri, Sreenivas" userId="0b43dccd-042e-4be0-871d-afa1d90d6a2e" providerId="ADAL" clId="{AEABD360-096D-4FA2-B742-F737BEC6EDDD}" dt="2024-04-22T20:16:41.961" v="550" actId="47"/>
        <pc:sldMkLst>
          <pc:docMk/>
          <pc:sldMk cId="2071048189" sldId="278"/>
        </pc:sldMkLst>
      </pc:sldChg>
      <pc:sldChg chg="modSp mod">
        <pc:chgData name="Badri, Sreenivas" userId="0b43dccd-042e-4be0-871d-afa1d90d6a2e" providerId="ADAL" clId="{AEABD360-096D-4FA2-B742-F737BEC6EDDD}" dt="2024-04-22T19:51:40.605" v="213" actId="20577"/>
        <pc:sldMkLst>
          <pc:docMk/>
          <pc:sldMk cId="1445162665" sldId="282"/>
        </pc:sldMkLst>
        <pc:spChg chg="mod">
          <ac:chgData name="Badri, Sreenivas" userId="0b43dccd-042e-4be0-871d-afa1d90d6a2e" providerId="ADAL" clId="{AEABD360-096D-4FA2-B742-F737BEC6EDDD}" dt="2024-04-22T19:51:28.593" v="210" actId="255"/>
          <ac:spMkLst>
            <pc:docMk/>
            <pc:sldMk cId="1445162665" sldId="282"/>
            <ac:spMk id="2" creationId="{509621C7-D855-4944-BD1A-BD735D4ACFCE}"/>
          </ac:spMkLst>
        </pc:spChg>
        <pc:spChg chg="mod">
          <ac:chgData name="Badri, Sreenivas" userId="0b43dccd-042e-4be0-871d-afa1d90d6a2e" providerId="ADAL" clId="{AEABD360-096D-4FA2-B742-F737BEC6EDDD}" dt="2024-04-22T19:51:40.605" v="213" actId="20577"/>
          <ac:spMkLst>
            <pc:docMk/>
            <pc:sldMk cId="1445162665" sldId="282"/>
            <ac:spMk id="3" creationId="{2AEC09B2-E9BC-44FC-B87A-EBD5536CC32F}"/>
          </ac:spMkLst>
        </pc:spChg>
      </pc:sldChg>
      <pc:sldChg chg="modSp mod ord">
        <pc:chgData name="Badri, Sreenivas" userId="0b43dccd-042e-4be0-871d-afa1d90d6a2e" providerId="ADAL" clId="{AEABD360-096D-4FA2-B742-F737BEC6EDDD}" dt="2024-04-22T20:22:16.344" v="585" actId="1076"/>
        <pc:sldMkLst>
          <pc:docMk/>
          <pc:sldMk cId="2358227644" sldId="283"/>
        </pc:sldMkLst>
        <pc:spChg chg="mod">
          <ac:chgData name="Badri, Sreenivas" userId="0b43dccd-042e-4be0-871d-afa1d90d6a2e" providerId="ADAL" clId="{AEABD360-096D-4FA2-B742-F737BEC6EDDD}" dt="2024-04-22T20:22:16.344" v="585" actId="1076"/>
          <ac:spMkLst>
            <pc:docMk/>
            <pc:sldMk cId="2358227644" sldId="283"/>
            <ac:spMk id="3" creationId="{205C1CAD-6EEE-43AE-9103-288A34A544CD}"/>
          </ac:spMkLst>
        </pc:spChg>
      </pc:sldChg>
      <pc:sldChg chg="modSp mod ord">
        <pc:chgData name="Badri, Sreenivas" userId="0b43dccd-042e-4be0-871d-afa1d90d6a2e" providerId="ADAL" clId="{AEABD360-096D-4FA2-B742-F737BEC6EDDD}" dt="2024-04-22T20:12:26.497" v="476" actId="15"/>
        <pc:sldMkLst>
          <pc:docMk/>
          <pc:sldMk cId="1760428034" sldId="284"/>
        </pc:sldMkLst>
        <pc:spChg chg="mod">
          <ac:chgData name="Badri, Sreenivas" userId="0b43dccd-042e-4be0-871d-afa1d90d6a2e" providerId="ADAL" clId="{AEABD360-096D-4FA2-B742-F737BEC6EDDD}" dt="2024-04-22T20:12:00.707" v="450" actId="255"/>
          <ac:spMkLst>
            <pc:docMk/>
            <pc:sldMk cId="1760428034" sldId="284"/>
            <ac:spMk id="2" creationId="{5ADD5753-0819-4390-A309-990EE981A9BD}"/>
          </ac:spMkLst>
        </pc:spChg>
        <pc:spChg chg="mod">
          <ac:chgData name="Badri, Sreenivas" userId="0b43dccd-042e-4be0-871d-afa1d90d6a2e" providerId="ADAL" clId="{AEABD360-096D-4FA2-B742-F737BEC6EDDD}" dt="2024-04-22T20:12:26.497" v="476" actId="15"/>
          <ac:spMkLst>
            <pc:docMk/>
            <pc:sldMk cId="1760428034" sldId="284"/>
            <ac:spMk id="3" creationId="{2EC37A8A-0170-4164-B0E6-45E1885EC7B3}"/>
          </ac:spMkLst>
        </pc:spChg>
      </pc:sldChg>
    </pc:docChg>
  </pc:docChgLst>
  <pc:docChgLst>
    <pc:chgData name="Badri, Sreenivas" userId="0b43dccd-042e-4be0-871d-afa1d90d6a2e" providerId="ADAL" clId="{82E65543-6F54-4A84-BCF2-CD507005749C}"/>
    <pc:docChg chg="undo custSel addSld delSld modSld">
      <pc:chgData name="Badri, Sreenivas" userId="0b43dccd-042e-4be0-871d-afa1d90d6a2e" providerId="ADAL" clId="{82E65543-6F54-4A84-BCF2-CD507005749C}" dt="2024-05-22T17:19:38.718" v="2568" actId="113"/>
      <pc:docMkLst>
        <pc:docMk/>
      </pc:docMkLst>
      <pc:sldChg chg="modSp mod">
        <pc:chgData name="Badri, Sreenivas" userId="0b43dccd-042e-4be0-871d-afa1d90d6a2e" providerId="ADAL" clId="{82E65543-6F54-4A84-BCF2-CD507005749C}" dt="2024-05-22T15:28:12.113" v="25" actId="20577"/>
        <pc:sldMkLst>
          <pc:docMk/>
          <pc:sldMk cId="730603795" sldId="260"/>
        </pc:sldMkLst>
        <pc:spChg chg="mod">
          <ac:chgData name="Badri, Sreenivas" userId="0b43dccd-042e-4be0-871d-afa1d90d6a2e" providerId="ADAL" clId="{82E65543-6F54-4A84-BCF2-CD507005749C}" dt="2024-05-22T15:28:12.113" v="25" actId="20577"/>
          <ac:spMkLst>
            <pc:docMk/>
            <pc:sldMk cId="730603795" sldId="260"/>
            <ac:spMk id="2" creationId="{0FC6A9CD-3F8F-BF9B-8A6D-DA135D6B72F4}"/>
          </ac:spMkLst>
        </pc:spChg>
      </pc:sldChg>
      <pc:sldChg chg="modSp add mod">
        <pc:chgData name="Badri, Sreenivas" userId="0b43dccd-042e-4be0-871d-afa1d90d6a2e" providerId="ADAL" clId="{82E65543-6F54-4A84-BCF2-CD507005749C}" dt="2024-05-22T17:19:20.200" v="2566" actId="20577"/>
        <pc:sldMkLst>
          <pc:docMk/>
          <pc:sldMk cId="3446500615" sldId="280"/>
        </pc:sldMkLst>
        <pc:spChg chg="mod">
          <ac:chgData name="Badri, Sreenivas" userId="0b43dccd-042e-4be0-871d-afa1d90d6a2e" providerId="ADAL" clId="{82E65543-6F54-4A84-BCF2-CD507005749C}" dt="2024-05-22T17:19:20.200" v="2566" actId="20577"/>
          <ac:spMkLst>
            <pc:docMk/>
            <pc:sldMk cId="3446500615" sldId="280"/>
            <ac:spMk id="2" creationId="{54D5685F-1180-4531-A811-679650ADFC81}"/>
          </ac:spMkLst>
        </pc:spChg>
      </pc:sldChg>
      <pc:sldChg chg="modSp mod">
        <pc:chgData name="Badri, Sreenivas" userId="0b43dccd-042e-4be0-871d-afa1d90d6a2e" providerId="ADAL" clId="{82E65543-6F54-4A84-BCF2-CD507005749C}" dt="2024-05-22T16:50:56.155" v="1769" actId="5793"/>
        <pc:sldMkLst>
          <pc:docMk/>
          <pc:sldMk cId="2863064726" sldId="321"/>
        </pc:sldMkLst>
        <pc:spChg chg="mod">
          <ac:chgData name="Badri, Sreenivas" userId="0b43dccd-042e-4be0-871d-afa1d90d6a2e" providerId="ADAL" clId="{82E65543-6F54-4A84-BCF2-CD507005749C}" dt="2024-05-22T16:49:45.459" v="1742" actId="255"/>
          <ac:spMkLst>
            <pc:docMk/>
            <pc:sldMk cId="2863064726" sldId="321"/>
            <ac:spMk id="2" creationId="{80799CEF-EFBC-4636-82B4-BB2BF1DD0862}"/>
          </ac:spMkLst>
        </pc:spChg>
        <pc:spChg chg="mod">
          <ac:chgData name="Badri, Sreenivas" userId="0b43dccd-042e-4be0-871d-afa1d90d6a2e" providerId="ADAL" clId="{82E65543-6F54-4A84-BCF2-CD507005749C}" dt="2024-05-22T16:50:56.155" v="1769" actId="5793"/>
          <ac:spMkLst>
            <pc:docMk/>
            <pc:sldMk cId="2863064726" sldId="321"/>
            <ac:spMk id="5" creationId="{B9330B6B-4A24-E782-5A4C-968EB829CEC6}"/>
          </ac:spMkLst>
        </pc:spChg>
      </pc:sldChg>
      <pc:sldChg chg="modSp mod">
        <pc:chgData name="Badri, Sreenivas" userId="0b43dccd-042e-4be0-871d-afa1d90d6a2e" providerId="ADAL" clId="{82E65543-6F54-4A84-BCF2-CD507005749C}" dt="2024-05-22T16:54:36.572" v="1858" actId="20577"/>
        <pc:sldMkLst>
          <pc:docMk/>
          <pc:sldMk cId="4085254948" sldId="322"/>
        </pc:sldMkLst>
        <pc:spChg chg="mod">
          <ac:chgData name="Badri, Sreenivas" userId="0b43dccd-042e-4be0-871d-afa1d90d6a2e" providerId="ADAL" clId="{82E65543-6F54-4A84-BCF2-CD507005749C}" dt="2024-05-22T16:54:01.834" v="1816" actId="20577"/>
          <ac:spMkLst>
            <pc:docMk/>
            <pc:sldMk cId="4085254948" sldId="322"/>
            <ac:spMk id="2" creationId="{80799CEF-EFBC-4636-82B4-BB2BF1DD0862}"/>
          </ac:spMkLst>
        </pc:spChg>
        <pc:spChg chg="mod">
          <ac:chgData name="Badri, Sreenivas" userId="0b43dccd-042e-4be0-871d-afa1d90d6a2e" providerId="ADAL" clId="{82E65543-6F54-4A84-BCF2-CD507005749C}" dt="2024-05-22T16:54:36.572" v="1858" actId="20577"/>
          <ac:spMkLst>
            <pc:docMk/>
            <pc:sldMk cId="4085254948" sldId="322"/>
            <ac:spMk id="5" creationId="{B9330B6B-4A24-E782-5A4C-968EB829CEC6}"/>
          </ac:spMkLst>
        </pc:spChg>
      </pc:sldChg>
      <pc:sldChg chg="modSp add mod">
        <pc:chgData name="Badri, Sreenivas" userId="0b43dccd-042e-4be0-871d-afa1d90d6a2e" providerId="ADAL" clId="{82E65543-6F54-4A84-BCF2-CD507005749C}" dt="2024-05-22T16:58:11.109" v="1911" actId="115"/>
        <pc:sldMkLst>
          <pc:docMk/>
          <pc:sldMk cId="3562810893" sldId="323"/>
        </pc:sldMkLst>
        <pc:spChg chg="mod">
          <ac:chgData name="Badri, Sreenivas" userId="0b43dccd-042e-4be0-871d-afa1d90d6a2e" providerId="ADAL" clId="{82E65543-6F54-4A84-BCF2-CD507005749C}" dt="2024-05-22T16:56:38.650" v="1903" actId="20577"/>
          <ac:spMkLst>
            <pc:docMk/>
            <pc:sldMk cId="3562810893" sldId="323"/>
            <ac:spMk id="2" creationId="{80799CEF-EFBC-4636-82B4-BB2BF1DD0862}"/>
          </ac:spMkLst>
        </pc:spChg>
        <pc:spChg chg="mod">
          <ac:chgData name="Badri, Sreenivas" userId="0b43dccd-042e-4be0-871d-afa1d90d6a2e" providerId="ADAL" clId="{82E65543-6F54-4A84-BCF2-CD507005749C}" dt="2024-05-22T16:58:11.109" v="1911" actId="115"/>
          <ac:spMkLst>
            <pc:docMk/>
            <pc:sldMk cId="3562810893" sldId="323"/>
            <ac:spMk id="5" creationId="{B9330B6B-4A24-E782-5A4C-968EB829CEC6}"/>
          </ac:spMkLst>
        </pc:spChg>
      </pc:sldChg>
      <pc:sldChg chg="add del">
        <pc:chgData name="Badri, Sreenivas" userId="0b43dccd-042e-4be0-871d-afa1d90d6a2e" providerId="ADAL" clId="{82E65543-6F54-4A84-BCF2-CD507005749C}" dt="2024-05-22T16:54:20.223" v="1824" actId="2890"/>
        <pc:sldMkLst>
          <pc:docMk/>
          <pc:sldMk cId="1347696933" sldId="324"/>
        </pc:sldMkLst>
      </pc:sldChg>
      <pc:sldChg chg="modSp add mod">
        <pc:chgData name="Badri, Sreenivas" userId="0b43dccd-042e-4be0-871d-afa1d90d6a2e" providerId="ADAL" clId="{82E65543-6F54-4A84-BCF2-CD507005749C}" dt="2024-05-22T17:19:38.718" v="2568" actId="113"/>
        <pc:sldMkLst>
          <pc:docMk/>
          <pc:sldMk cId="3160445978" sldId="324"/>
        </pc:sldMkLst>
        <pc:spChg chg="mod">
          <ac:chgData name="Badri, Sreenivas" userId="0b43dccd-042e-4be0-871d-afa1d90d6a2e" providerId="ADAL" clId="{82E65543-6F54-4A84-BCF2-CD507005749C}" dt="2024-05-22T17:00:43.644" v="1916" actId="20577"/>
          <ac:spMkLst>
            <pc:docMk/>
            <pc:sldMk cId="3160445978" sldId="324"/>
            <ac:spMk id="2" creationId="{80799CEF-EFBC-4636-82B4-BB2BF1DD0862}"/>
          </ac:spMkLst>
        </pc:spChg>
        <pc:spChg chg="mod">
          <ac:chgData name="Badri, Sreenivas" userId="0b43dccd-042e-4be0-871d-afa1d90d6a2e" providerId="ADAL" clId="{82E65543-6F54-4A84-BCF2-CD507005749C}" dt="2024-05-22T17:19:38.718" v="2568" actId="113"/>
          <ac:spMkLst>
            <pc:docMk/>
            <pc:sldMk cId="3160445978" sldId="324"/>
            <ac:spMk id="5" creationId="{B9330B6B-4A24-E782-5A4C-968EB829CEC6}"/>
          </ac:spMkLst>
        </pc:spChg>
      </pc:sldChg>
      <pc:sldChg chg="modSp add mod">
        <pc:chgData name="Badri, Sreenivas" userId="0b43dccd-042e-4be0-871d-afa1d90d6a2e" providerId="ADAL" clId="{82E65543-6F54-4A84-BCF2-CD507005749C}" dt="2024-05-22T17:15:12.445" v="2533" actId="20577"/>
        <pc:sldMkLst>
          <pc:docMk/>
          <pc:sldMk cId="1002924326" sldId="325"/>
        </pc:sldMkLst>
        <pc:spChg chg="mod">
          <ac:chgData name="Badri, Sreenivas" userId="0b43dccd-042e-4be0-871d-afa1d90d6a2e" providerId="ADAL" clId="{82E65543-6F54-4A84-BCF2-CD507005749C}" dt="2024-05-22T17:08:00.460" v="2169" actId="20577"/>
          <ac:spMkLst>
            <pc:docMk/>
            <pc:sldMk cId="1002924326" sldId="325"/>
            <ac:spMk id="2" creationId="{80799CEF-EFBC-4636-82B4-BB2BF1DD0862}"/>
          </ac:spMkLst>
        </pc:spChg>
        <pc:spChg chg="mod">
          <ac:chgData name="Badri, Sreenivas" userId="0b43dccd-042e-4be0-871d-afa1d90d6a2e" providerId="ADAL" clId="{82E65543-6F54-4A84-BCF2-CD507005749C}" dt="2024-05-22T17:15:12.445" v="2533" actId="20577"/>
          <ac:spMkLst>
            <pc:docMk/>
            <pc:sldMk cId="1002924326" sldId="325"/>
            <ac:spMk id="5" creationId="{B9330B6B-4A24-E782-5A4C-968EB829CEC6}"/>
          </ac:spMkLst>
        </pc:spChg>
      </pc:sldChg>
      <pc:sldChg chg="add">
        <pc:chgData name="Badri, Sreenivas" userId="0b43dccd-042e-4be0-871d-afa1d90d6a2e" providerId="ADAL" clId="{82E65543-6F54-4A84-BCF2-CD507005749C}" dt="2024-05-22T17:18:25.720" v="2534"/>
        <pc:sldMkLst>
          <pc:docMk/>
          <pc:sldMk cId="3975203194" sldId="583"/>
        </pc:sldMkLst>
      </pc:sldChg>
    </pc:docChg>
  </pc:docChgLst>
  <pc:docChgLst>
    <pc:chgData name="Badri, Sreenivas" userId="0b43dccd-042e-4be0-871d-afa1d90d6a2e" providerId="ADAL" clId="{EB4B82EF-F954-42B2-B815-69BF776CBAF0}"/>
    <pc:docChg chg="undo custSel addSld modSld">
      <pc:chgData name="Badri, Sreenivas" userId="0b43dccd-042e-4be0-871d-afa1d90d6a2e" providerId="ADAL" clId="{EB4B82EF-F954-42B2-B815-69BF776CBAF0}" dt="2024-04-23T17:11:10.856" v="235" actId="20577"/>
      <pc:docMkLst>
        <pc:docMk/>
      </pc:docMkLst>
      <pc:sldChg chg="addSp delSp modSp mod">
        <pc:chgData name="Badri, Sreenivas" userId="0b43dccd-042e-4be0-871d-afa1d90d6a2e" providerId="ADAL" clId="{EB4B82EF-F954-42B2-B815-69BF776CBAF0}" dt="2024-04-23T16:52:33.906" v="2" actId="1076"/>
        <pc:sldMkLst>
          <pc:docMk/>
          <pc:sldMk cId="730603795" sldId="260"/>
        </pc:sldMkLst>
        <pc:spChg chg="add mod">
          <ac:chgData name="Badri, Sreenivas" userId="0b43dccd-042e-4be0-871d-afa1d90d6a2e" providerId="ADAL" clId="{EB4B82EF-F954-42B2-B815-69BF776CBAF0}" dt="2024-04-23T16:52:33.906" v="2" actId="1076"/>
          <ac:spMkLst>
            <pc:docMk/>
            <pc:sldMk cId="730603795" sldId="260"/>
            <ac:spMk id="2" creationId="{0FC6A9CD-3F8F-BF9B-8A6D-DA135D6B72F4}"/>
          </ac:spMkLst>
        </pc:spChg>
        <pc:spChg chg="del">
          <ac:chgData name="Badri, Sreenivas" userId="0b43dccd-042e-4be0-871d-afa1d90d6a2e" providerId="ADAL" clId="{EB4B82EF-F954-42B2-B815-69BF776CBAF0}" dt="2024-04-23T16:52:27.507" v="0" actId="478"/>
          <ac:spMkLst>
            <pc:docMk/>
            <pc:sldMk cId="730603795" sldId="260"/>
            <ac:spMk id="7" creationId="{00000000-0000-0000-0000-000000000000}"/>
          </ac:spMkLst>
        </pc:spChg>
      </pc:sldChg>
      <pc:sldChg chg="addSp delSp modSp mod">
        <pc:chgData name="Badri, Sreenivas" userId="0b43dccd-042e-4be0-871d-afa1d90d6a2e" providerId="ADAL" clId="{EB4B82EF-F954-42B2-B815-69BF776CBAF0}" dt="2024-04-23T16:53:23.478" v="17" actId="20577"/>
        <pc:sldMkLst>
          <pc:docMk/>
          <pc:sldMk cId="1834024318" sldId="269"/>
        </pc:sldMkLst>
        <pc:spChg chg="mod">
          <ac:chgData name="Badri, Sreenivas" userId="0b43dccd-042e-4be0-871d-afa1d90d6a2e" providerId="ADAL" clId="{EB4B82EF-F954-42B2-B815-69BF776CBAF0}" dt="2024-04-23T16:53:23.478" v="17" actId="20577"/>
          <ac:spMkLst>
            <pc:docMk/>
            <pc:sldMk cId="1834024318" sldId="269"/>
            <ac:spMk id="2" creationId="{80799CEF-EFBC-4636-82B4-BB2BF1DD0862}"/>
          </ac:spMkLst>
        </pc:spChg>
        <pc:spChg chg="add del mod">
          <ac:chgData name="Badri, Sreenivas" userId="0b43dccd-042e-4be0-871d-afa1d90d6a2e" providerId="ADAL" clId="{EB4B82EF-F954-42B2-B815-69BF776CBAF0}" dt="2024-04-23T16:52:56.147" v="4" actId="478"/>
          <ac:spMkLst>
            <pc:docMk/>
            <pc:sldMk cId="1834024318" sldId="269"/>
            <ac:spMk id="5" creationId="{5CBC8EC7-621C-5D3D-DDB4-BFE79B38A75E}"/>
          </ac:spMkLst>
        </pc:spChg>
        <pc:spChg chg="del">
          <ac:chgData name="Badri, Sreenivas" userId="0b43dccd-042e-4be0-871d-afa1d90d6a2e" providerId="ADAL" clId="{EB4B82EF-F954-42B2-B815-69BF776CBAF0}" dt="2024-04-23T16:52:52.656" v="3" actId="478"/>
          <ac:spMkLst>
            <pc:docMk/>
            <pc:sldMk cId="1834024318" sldId="269"/>
            <ac:spMk id="7" creationId="{242DE204-629E-3358-6244-39219BF7F2F2}"/>
          </ac:spMkLst>
        </pc:spChg>
        <pc:spChg chg="add mod">
          <ac:chgData name="Badri, Sreenivas" userId="0b43dccd-042e-4be0-871d-afa1d90d6a2e" providerId="ADAL" clId="{EB4B82EF-F954-42B2-B815-69BF776CBAF0}" dt="2024-04-23T16:53:14.605" v="10" actId="20577"/>
          <ac:spMkLst>
            <pc:docMk/>
            <pc:sldMk cId="1834024318" sldId="269"/>
            <ac:spMk id="8" creationId="{3C5A155F-FCAC-0033-B7C9-7B6460C67A62}"/>
          </ac:spMkLst>
        </pc:spChg>
      </pc:sldChg>
      <pc:sldChg chg="addSp delSp modSp mod">
        <pc:chgData name="Badri, Sreenivas" userId="0b43dccd-042e-4be0-871d-afa1d90d6a2e" providerId="ADAL" clId="{EB4B82EF-F954-42B2-B815-69BF776CBAF0}" dt="2024-04-23T16:53:44.173" v="26"/>
        <pc:sldMkLst>
          <pc:docMk/>
          <pc:sldMk cId="1212693946" sldId="319"/>
        </pc:sldMkLst>
        <pc:spChg chg="mod">
          <ac:chgData name="Badri, Sreenivas" userId="0b43dccd-042e-4be0-871d-afa1d90d6a2e" providerId="ADAL" clId="{EB4B82EF-F954-42B2-B815-69BF776CBAF0}" dt="2024-04-23T16:53:33.982" v="24" actId="20577"/>
          <ac:spMkLst>
            <pc:docMk/>
            <pc:sldMk cId="1212693946" sldId="319"/>
            <ac:spMk id="2" creationId="{80799CEF-EFBC-4636-82B4-BB2BF1DD0862}"/>
          </ac:spMkLst>
        </pc:spChg>
        <pc:spChg chg="add mod">
          <ac:chgData name="Badri, Sreenivas" userId="0b43dccd-042e-4be0-871d-afa1d90d6a2e" providerId="ADAL" clId="{EB4B82EF-F954-42B2-B815-69BF776CBAF0}" dt="2024-04-23T16:53:44.173" v="26"/>
          <ac:spMkLst>
            <pc:docMk/>
            <pc:sldMk cId="1212693946" sldId="319"/>
            <ac:spMk id="5" creationId="{B9330B6B-4A24-E782-5A4C-968EB829CEC6}"/>
          </ac:spMkLst>
        </pc:spChg>
        <pc:spChg chg="del">
          <ac:chgData name="Badri, Sreenivas" userId="0b43dccd-042e-4be0-871d-afa1d90d6a2e" providerId="ADAL" clId="{EB4B82EF-F954-42B2-B815-69BF776CBAF0}" dt="2024-04-23T16:53:38.718" v="25" actId="478"/>
          <ac:spMkLst>
            <pc:docMk/>
            <pc:sldMk cId="1212693946" sldId="319"/>
            <ac:spMk id="6" creationId="{CDD4D871-C721-CD88-9EED-0AC1EDE46FB3}"/>
          </ac:spMkLst>
        </pc:spChg>
      </pc:sldChg>
      <pc:sldChg chg="modSp add mod">
        <pc:chgData name="Badri, Sreenivas" userId="0b43dccd-042e-4be0-871d-afa1d90d6a2e" providerId="ADAL" clId="{EB4B82EF-F954-42B2-B815-69BF776CBAF0}" dt="2024-04-23T16:54:11.693" v="31" actId="1076"/>
        <pc:sldMkLst>
          <pc:docMk/>
          <pc:sldMk cId="2136936473" sldId="320"/>
        </pc:sldMkLst>
        <pc:spChg chg="mod">
          <ac:chgData name="Badri, Sreenivas" userId="0b43dccd-042e-4be0-871d-afa1d90d6a2e" providerId="ADAL" clId="{EB4B82EF-F954-42B2-B815-69BF776CBAF0}" dt="2024-04-23T16:54:11.693" v="31" actId="1076"/>
          <ac:spMkLst>
            <pc:docMk/>
            <pc:sldMk cId="2136936473" sldId="320"/>
            <ac:spMk id="5" creationId="{B9330B6B-4A24-E782-5A4C-968EB829CEC6}"/>
          </ac:spMkLst>
        </pc:spChg>
      </pc:sldChg>
      <pc:sldChg chg="addSp delSp modSp add mod">
        <pc:chgData name="Badri, Sreenivas" userId="0b43dccd-042e-4be0-871d-afa1d90d6a2e" providerId="ADAL" clId="{EB4B82EF-F954-42B2-B815-69BF776CBAF0}" dt="2024-04-23T16:54:50.167" v="36" actId="22"/>
        <pc:sldMkLst>
          <pc:docMk/>
          <pc:sldMk cId="2863064726" sldId="321"/>
        </pc:sldMkLst>
        <pc:spChg chg="mod">
          <ac:chgData name="Badri, Sreenivas" userId="0b43dccd-042e-4be0-871d-afa1d90d6a2e" providerId="ADAL" clId="{EB4B82EF-F954-42B2-B815-69BF776CBAF0}" dt="2024-04-23T16:54:39.651" v="34"/>
          <ac:spMkLst>
            <pc:docMk/>
            <pc:sldMk cId="2863064726" sldId="321"/>
            <ac:spMk id="5" creationId="{B9330B6B-4A24-E782-5A4C-968EB829CEC6}"/>
          </ac:spMkLst>
        </pc:spChg>
        <pc:spChg chg="add del">
          <ac:chgData name="Badri, Sreenivas" userId="0b43dccd-042e-4be0-871d-afa1d90d6a2e" providerId="ADAL" clId="{EB4B82EF-F954-42B2-B815-69BF776CBAF0}" dt="2024-04-23T16:54:50.167" v="36" actId="22"/>
          <ac:spMkLst>
            <pc:docMk/>
            <pc:sldMk cId="2863064726" sldId="321"/>
            <ac:spMk id="6" creationId="{0AB8B9DE-2D7D-EE7B-C487-67006E51037F}"/>
          </ac:spMkLst>
        </pc:spChg>
      </pc:sldChg>
      <pc:sldChg chg="modSp add mod">
        <pc:chgData name="Badri, Sreenivas" userId="0b43dccd-042e-4be0-871d-afa1d90d6a2e" providerId="ADAL" clId="{EB4B82EF-F954-42B2-B815-69BF776CBAF0}" dt="2024-04-23T17:11:10.856" v="235" actId="20577"/>
        <pc:sldMkLst>
          <pc:docMk/>
          <pc:sldMk cId="4085254948" sldId="322"/>
        </pc:sldMkLst>
        <pc:spChg chg="mod">
          <ac:chgData name="Badri, Sreenivas" userId="0b43dccd-042e-4be0-871d-afa1d90d6a2e" providerId="ADAL" clId="{EB4B82EF-F954-42B2-B815-69BF776CBAF0}" dt="2024-04-23T17:11:10.856" v="235" actId="20577"/>
          <ac:spMkLst>
            <pc:docMk/>
            <pc:sldMk cId="4085254948" sldId="322"/>
            <ac:spMk id="5" creationId="{B9330B6B-4A24-E782-5A4C-968EB829CEC6}"/>
          </ac:spMkLst>
        </pc:spChg>
      </pc:sldChg>
    </pc:docChg>
  </pc:docChgLst>
  <pc:docChgLst>
    <pc:chgData name="Badri, Sreenivas" userId="0b43dccd-042e-4be0-871d-afa1d90d6a2e" providerId="ADAL" clId="{60368A5B-CE17-4DAF-BE32-EFC8D62A7DE8}"/>
    <pc:docChg chg="undo custSel addSld delSld modSld">
      <pc:chgData name="Badri, Sreenivas" userId="0b43dccd-042e-4be0-871d-afa1d90d6a2e" providerId="ADAL" clId="{60368A5B-CE17-4DAF-BE32-EFC8D62A7DE8}" dt="2024-04-23T11:35:18.039" v="43" actId="20577"/>
      <pc:docMkLst>
        <pc:docMk/>
      </pc:docMkLst>
      <pc:sldChg chg="modSp mod">
        <pc:chgData name="Badri, Sreenivas" userId="0b43dccd-042e-4be0-871d-afa1d90d6a2e" providerId="ADAL" clId="{60368A5B-CE17-4DAF-BE32-EFC8D62A7DE8}" dt="2024-04-23T11:35:18.039" v="43" actId="20577"/>
        <pc:sldMkLst>
          <pc:docMk/>
          <pc:sldMk cId="730603795" sldId="260"/>
        </pc:sldMkLst>
        <pc:spChg chg="mod">
          <ac:chgData name="Badri, Sreenivas" userId="0b43dccd-042e-4be0-871d-afa1d90d6a2e" providerId="ADAL" clId="{60368A5B-CE17-4DAF-BE32-EFC8D62A7DE8}" dt="2024-04-23T11:35:18.039" v="43" actId="20577"/>
          <ac:spMkLst>
            <pc:docMk/>
            <pc:sldMk cId="730603795" sldId="260"/>
            <ac:spMk id="7" creationId="{00000000-0000-0000-0000-000000000000}"/>
          </ac:spMkLst>
        </pc:spChg>
      </pc:sldChg>
      <pc:sldChg chg="del">
        <pc:chgData name="Badri, Sreenivas" userId="0b43dccd-042e-4be0-871d-afa1d90d6a2e" providerId="ADAL" clId="{60368A5B-CE17-4DAF-BE32-EFC8D62A7DE8}" dt="2024-04-22T20:54:23.526" v="11" actId="47"/>
        <pc:sldMkLst>
          <pc:docMk/>
          <pc:sldMk cId="3190927396" sldId="267"/>
        </pc:sldMkLst>
      </pc:sldChg>
      <pc:sldChg chg="addSp delSp modSp mod">
        <pc:chgData name="Badri, Sreenivas" userId="0b43dccd-042e-4be0-871d-afa1d90d6a2e" providerId="ADAL" clId="{60368A5B-CE17-4DAF-BE32-EFC8D62A7DE8}" dt="2024-04-22T20:54:05.137" v="8" actId="1076"/>
        <pc:sldMkLst>
          <pc:docMk/>
          <pc:sldMk cId="1834024318" sldId="269"/>
        </pc:sldMkLst>
        <pc:spChg chg="mod">
          <ac:chgData name="Badri, Sreenivas" userId="0b43dccd-042e-4be0-871d-afa1d90d6a2e" providerId="ADAL" clId="{60368A5B-CE17-4DAF-BE32-EFC8D62A7DE8}" dt="2024-04-22T20:53:34.461" v="4" actId="255"/>
          <ac:spMkLst>
            <pc:docMk/>
            <pc:sldMk cId="1834024318" sldId="269"/>
            <ac:spMk id="2" creationId="{80799CEF-EFBC-4636-82B4-BB2BF1DD0862}"/>
          </ac:spMkLst>
        </pc:spChg>
        <pc:spChg chg="del">
          <ac:chgData name="Badri, Sreenivas" userId="0b43dccd-042e-4be0-871d-afa1d90d6a2e" providerId="ADAL" clId="{60368A5B-CE17-4DAF-BE32-EFC8D62A7DE8}" dt="2024-04-22T20:53:43.286" v="5" actId="478"/>
          <ac:spMkLst>
            <pc:docMk/>
            <pc:sldMk cId="1834024318" sldId="269"/>
            <ac:spMk id="3" creationId="{5DD14D84-59AA-4F5F-96EE-0981A6384C79}"/>
          </ac:spMkLst>
        </pc:spChg>
        <pc:spChg chg="add del mod">
          <ac:chgData name="Badri, Sreenivas" userId="0b43dccd-042e-4be0-871d-afa1d90d6a2e" providerId="ADAL" clId="{60368A5B-CE17-4DAF-BE32-EFC8D62A7DE8}" dt="2024-04-22T20:53:47.391" v="6" actId="478"/>
          <ac:spMkLst>
            <pc:docMk/>
            <pc:sldMk cId="1834024318" sldId="269"/>
            <ac:spMk id="6" creationId="{74897CA6-001B-DE2C-270F-414864D0E872}"/>
          </ac:spMkLst>
        </pc:spChg>
        <pc:spChg chg="add mod">
          <ac:chgData name="Badri, Sreenivas" userId="0b43dccd-042e-4be0-871d-afa1d90d6a2e" providerId="ADAL" clId="{60368A5B-CE17-4DAF-BE32-EFC8D62A7DE8}" dt="2024-04-22T20:54:05.137" v="8" actId="1076"/>
          <ac:spMkLst>
            <pc:docMk/>
            <pc:sldMk cId="1834024318" sldId="269"/>
            <ac:spMk id="7" creationId="{242DE204-629E-3358-6244-39219BF7F2F2}"/>
          </ac:spMkLst>
        </pc:spChg>
      </pc:sldChg>
      <pc:sldChg chg="del">
        <pc:chgData name="Badri, Sreenivas" userId="0b43dccd-042e-4be0-871d-afa1d90d6a2e" providerId="ADAL" clId="{60368A5B-CE17-4DAF-BE32-EFC8D62A7DE8}" dt="2024-04-22T20:54:23.249" v="10" actId="47"/>
        <pc:sldMkLst>
          <pc:docMk/>
          <pc:sldMk cId="247007338" sldId="270"/>
        </pc:sldMkLst>
      </pc:sldChg>
      <pc:sldChg chg="del">
        <pc:chgData name="Badri, Sreenivas" userId="0b43dccd-042e-4be0-871d-afa1d90d6a2e" providerId="ADAL" clId="{60368A5B-CE17-4DAF-BE32-EFC8D62A7DE8}" dt="2024-04-22T20:54:23.658" v="12" actId="47"/>
        <pc:sldMkLst>
          <pc:docMk/>
          <pc:sldMk cId="3565483746" sldId="274"/>
        </pc:sldMkLst>
      </pc:sldChg>
      <pc:sldChg chg="del">
        <pc:chgData name="Badri, Sreenivas" userId="0b43dccd-042e-4be0-871d-afa1d90d6a2e" providerId="ADAL" clId="{60368A5B-CE17-4DAF-BE32-EFC8D62A7DE8}" dt="2024-04-22T20:54:24.182" v="15" actId="47"/>
        <pc:sldMkLst>
          <pc:docMk/>
          <pc:sldMk cId="266417456" sldId="277"/>
        </pc:sldMkLst>
      </pc:sldChg>
      <pc:sldChg chg="del">
        <pc:chgData name="Badri, Sreenivas" userId="0b43dccd-042e-4be0-871d-afa1d90d6a2e" providerId="ADAL" clId="{60368A5B-CE17-4DAF-BE32-EFC8D62A7DE8}" dt="2024-04-22T20:54:24.704" v="18" actId="47"/>
        <pc:sldMkLst>
          <pc:docMk/>
          <pc:sldMk cId="2366766001" sldId="279"/>
        </pc:sldMkLst>
      </pc:sldChg>
      <pc:sldChg chg="del">
        <pc:chgData name="Badri, Sreenivas" userId="0b43dccd-042e-4be0-871d-afa1d90d6a2e" providerId="ADAL" clId="{60368A5B-CE17-4DAF-BE32-EFC8D62A7DE8}" dt="2024-04-22T20:54:24.830" v="19" actId="47"/>
        <pc:sldMkLst>
          <pc:docMk/>
          <pc:sldMk cId="3446500615" sldId="280"/>
        </pc:sldMkLst>
      </pc:sldChg>
      <pc:sldChg chg="del">
        <pc:chgData name="Badri, Sreenivas" userId="0b43dccd-042e-4be0-871d-afa1d90d6a2e" providerId="ADAL" clId="{60368A5B-CE17-4DAF-BE32-EFC8D62A7DE8}" dt="2024-04-22T20:54:23.816" v="13" actId="47"/>
        <pc:sldMkLst>
          <pc:docMk/>
          <pc:sldMk cId="1689020956" sldId="281"/>
        </pc:sldMkLst>
      </pc:sldChg>
      <pc:sldChg chg="del">
        <pc:chgData name="Badri, Sreenivas" userId="0b43dccd-042e-4be0-871d-afa1d90d6a2e" providerId="ADAL" clId="{60368A5B-CE17-4DAF-BE32-EFC8D62A7DE8}" dt="2024-04-22T20:54:23.946" v="14" actId="47"/>
        <pc:sldMkLst>
          <pc:docMk/>
          <pc:sldMk cId="1445162665" sldId="282"/>
        </pc:sldMkLst>
      </pc:sldChg>
      <pc:sldChg chg="del">
        <pc:chgData name="Badri, Sreenivas" userId="0b43dccd-042e-4be0-871d-afa1d90d6a2e" providerId="ADAL" clId="{60368A5B-CE17-4DAF-BE32-EFC8D62A7DE8}" dt="2024-04-22T20:54:24.587" v="17" actId="47"/>
        <pc:sldMkLst>
          <pc:docMk/>
          <pc:sldMk cId="2358227644" sldId="283"/>
        </pc:sldMkLst>
      </pc:sldChg>
      <pc:sldChg chg="del">
        <pc:chgData name="Badri, Sreenivas" userId="0b43dccd-042e-4be0-871d-afa1d90d6a2e" providerId="ADAL" clId="{60368A5B-CE17-4DAF-BE32-EFC8D62A7DE8}" dt="2024-04-22T20:54:24.331" v="16" actId="47"/>
        <pc:sldMkLst>
          <pc:docMk/>
          <pc:sldMk cId="1760428034" sldId="284"/>
        </pc:sldMkLst>
      </pc:sldChg>
      <pc:sldChg chg="add del">
        <pc:chgData name="Badri, Sreenivas" userId="0b43dccd-042e-4be0-871d-afa1d90d6a2e" providerId="ADAL" clId="{60368A5B-CE17-4DAF-BE32-EFC8D62A7DE8}" dt="2024-04-22T20:56:00.124" v="27" actId="47"/>
        <pc:sldMkLst>
          <pc:docMk/>
          <pc:sldMk cId="4064255820" sldId="318"/>
        </pc:sldMkLst>
      </pc:sldChg>
      <pc:sldChg chg="addSp delSp modSp add mod">
        <pc:chgData name="Badri, Sreenivas" userId="0b43dccd-042e-4be0-871d-afa1d90d6a2e" providerId="ADAL" clId="{60368A5B-CE17-4DAF-BE32-EFC8D62A7DE8}" dt="2024-04-22T20:55:57.014" v="26"/>
        <pc:sldMkLst>
          <pc:docMk/>
          <pc:sldMk cId="1212693946" sldId="319"/>
        </pc:sldMkLst>
        <pc:spChg chg="mod">
          <ac:chgData name="Badri, Sreenivas" userId="0b43dccd-042e-4be0-871d-afa1d90d6a2e" providerId="ADAL" clId="{60368A5B-CE17-4DAF-BE32-EFC8D62A7DE8}" dt="2024-04-22T20:55:57.014" v="26"/>
          <ac:spMkLst>
            <pc:docMk/>
            <pc:sldMk cId="1212693946" sldId="319"/>
            <ac:spMk id="2" creationId="{80799CEF-EFBC-4636-82B4-BB2BF1DD0862}"/>
          </ac:spMkLst>
        </pc:spChg>
        <pc:spChg chg="add del mod">
          <ac:chgData name="Badri, Sreenivas" userId="0b43dccd-042e-4be0-871d-afa1d90d6a2e" providerId="ADAL" clId="{60368A5B-CE17-4DAF-BE32-EFC8D62A7DE8}" dt="2024-04-22T20:55:31.296" v="24" actId="478"/>
          <ac:spMkLst>
            <pc:docMk/>
            <pc:sldMk cId="1212693946" sldId="319"/>
            <ac:spMk id="5" creationId="{7026DA4E-6CFF-3517-1039-D82FF1B89583}"/>
          </ac:spMkLst>
        </pc:spChg>
        <pc:spChg chg="add mod">
          <ac:chgData name="Badri, Sreenivas" userId="0b43dccd-042e-4be0-871d-afa1d90d6a2e" providerId="ADAL" clId="{60368A5B-CE17-4DAF-BE32-EFC8D62A7DE8}" dt="2024-04-22T20:55:31.669" v="25"/>
          <ac:spMkLst>
            <pc:docMk/>
            <pc:sldMk cId="1212693946" sldId="319"/>
            <ac:spMk id="6" creationId="{CDD4D871-C721-CD88-9EED-0AC1EDE46FB3}"/>
          </ac:spMkLst>
        </pc:spChg>
        <pc:spChg chg="del">
          <ac:chgData name="Badri, Sreenivas" userId="0b43dccd-042e-4be0-871d-afa1d90d6a2e" providerId="ADAL" clId="{60368A5B-CE17-4DAF-BE32-EFC8D62A7DE8}" dt="2024-04-22T20:55:26.866" v="23" actId="478"/>
          <ac:spMkLst>
            <pc:docMk/>
            <pc:sldMk cId="1212693946" sldId="319"/>
            <ac:spMk id="7" creationId="{242DE204-629E-3358-6244-39219BF7F2F2}"/>
          </ac:spMkLst>
        </pc:spChg>
      </pc:sldChg>
    </pc:docChg>
  </pc:docChgLst>
  <pc:docChgLst>
    <pc:chgData name="Badri, Sreenivas" userId="0b43dccd-042e-4be0-871d-afa1d90d6a2e" providerId="ADAL" clId="{33C3FAEA-DAC3-4694-AD09-28650E6468C3}"/>
    <pc:docChg chg="modSld sldOrd">
      <pc:chgData name="Badri, Sreenivas" userId="0b43dccd-042e-4be0-871d-afa1d90d6a2e" providerId="ADAL" clId="{33C3FAEA-DAC3-4694-AD09-28650E6468C3}" dt="2024-02-22T20:56:57.551" v="1"/>
      <pc:docMkLst>
        <pc:docMk/>
      </pc:docMkLst>
      <pc:sldChg chg="ord">
        <pc:chgData name="Badri, Sreenivas" userId="0b43dccd-042e-4be0-871d-afa1d90d6a2e" providerId="ADAL" clId="{33C3FAEA-DAC3-4694-AD09-28650E6468C3}" dt="2024-02-22T20:56:57.551" v="1"/>
        <pc:sldMkLst>
          <pc:docMk/>
          <pc:sldMk cId="1760428034" sldId="28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5/29/2024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5/29/2024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mailto:preethi.mehermalla@ercot.com" TargetMode="External"/><Relationship Id="rId2" Type="http://schemas.openxmlformats.org/officeDocument/2006/relationships/hyperlink" Target="https://itestsa.ercot.com/rtocweb/logon.do" TargetMode="External"/><Relationship Id="rId1" Type="http://schemas.openxmlformats.org/officeDocument/2006/relationships/slideLayout" Target="../slideLayouts/slideLayout3.xml"/><Relationship Id="rId5" Type="http://schemas.openxmlformats.org/officeDocument/2006/relationships/hyperlink" Target="mailto:sreenivas.badri@ercot.com" TargetMode="External"/><Relationship Id="rId4" Type="http://schemas.openxmlformats.org/officeDocument/2006/relationships/hyperlink" Target="mailto:satyanarayana.godavarti@ercot.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FC6A9CD-3F8F-BF9B-8A6D-DA135D6B72F4}"/>
              </a:ext>
            </a:extLst>
          </p:cNvPr>
          <p:cNvSpPr txBox="1"/>
          <p:nvPr/>
        </p:nvSpPr>
        <p:spPr>
          <a:xfrm>
            <a:off x="3581400" y="1981200"/>
            <a:ext cx="5646034" cy="2462213"/>
          </a:xfrm>
          <a:prstGeom prst="rect">
            <a:avLst/>
          </a:prstGeom>
          <a:noFill/>
        </p:spPr>
        <p:txBody>
          <a:bodyPr wrap="square" rtlCol="0">
            <a:spAutoFit/>
          </a:bodyPr>
          <a:lstStyle/>
          <a:p>
            <a:r>
              <a:rPr lang="en-US" sz="2000" b="1" dirty="0"/>
              <a:t>SCR820 - Real-Time Operator Messaging Tool - POC Demo Tool Access to TOs</a:t>
            </a:r>
          </a:p>
          <a:p>
            <a:r>
              <a:rPr lang="en-US" sz="2400" b="1" dirty="0"/>
              <a:t> </a:t>
            </a:r>
          </a:p>
          <a:p>
            <a:r>
              <a:rPr lang="en-US" dirty="0"/>
              <a:t>Sreenivas Badri</a:t>
            </a:r>
          </a:p>
          <a:p>
            <a:endParaRPr lang="en-US" dirty="0"/>
          </a:p>
          <a:p>
            <a:r>
              <a:rPr lang="en-US" dirty="0"/>
              <a:t>May 29, 2024</a:t>
            </a:r>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t>SCR820</a:t>
            </a:r>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2</a:t>
            </a:fld>
            <a:endParaRPr lang="en-US"/>
          </a:p>
        </p:txBody>
      </p:sp>
      <p:sp>
        <p:nvSpPr>
          <p:cNvPr id="8" name="TextBox 7">
            <a:extLst>
              <a:ext uri="{FF2B5EF4-FFF2-40B4-BE49-F238E27FC236}">
                <a16:creationId xmlns:a16="http://schemas.microsoft.com/office/drawing/2014/main" id="{3C5A155F-FCAC-0033-B7C9-7B6460C67A62}"/>
              </a:ext>
            </a:extLst>
          </p:cNvPr>
          <p:cNvSpPr txBox="1"/>
          <p:nvPr/>
        </p:nvSpPr>
        <p:spPr>
          <a:xfrm>
            <a:off x="152400" y="1166843"/>
            <a:ext cx="8686800" cy="2800767"/>
          </a:xfrm>
          <a:prstGeom prst="rect">
            <a:avLst/>
          </a:prstGeom>
          <a:noFill/>
        </p:spPr>
        <p:txBody>
          <a:bodyPr wrap="square">
            <a:spAutoFit/>
          </a:bodyPr>
          <a:lstStyle/>
          <a:p>
            <a:pPr indent="-285750" algn="just"/>
            <a:r>
              <a:rPr lang="en-US" sz="1600" b="1" u="sng" dirty="0">
                <a:ea typeface="Calibri" panose="020F0502020204030204" pitchFamily="34" charset="0"/>
                <a:cs typeface="Calibri" panose="020F0502020204030204" pitchFamily="34" charset="0"/>
              </a:rPr>
              <a:t>Objective</a:t>
            </a:r>
          </a:p>
          <a:p>
            <a:pPr marL="57150" indent="0" algn="just">
              <a:buNone/>
            </a:pPr>
            <a:endParaRPr lang="en-US" sz="1600" b="1" u="sng" dirty="0">
              <a:ea typeface="Calibri" panose="020F0502020204030204" pitchFamily="34" charset="0"/>
              <a:cs typeface="Calibri" panose="020F0502020204030204" pitchFamily="34" charset="0"/>
            </a:endParaRPr>
          </a:p>
          <a:p>
            <a:pPr lvl="1" algn="just">
              <a:buFont typeface="Wingdings" panose="05000000000000000000" pitchFamily="2" charset="2"/>
              <a:buChar char="q"/>
            </a:pPr>
            <a:r>
              <a:rPr lang="en-US" sz="1600" dirty="0">
                <a:ea typeface="Calibri" panose="020F0502020204030204" pitchFamily="34" charset="0"/>
                <a:cs typeface="Calibri" panose="020F0502020204030204" pitchFamily="34" charset="0"/>
              </a:rPr>
              <a:t> This SCR builds on the ERCOT Control Room Hotline communication process by developing a web-based platform supporting Real-Time, bi-directional, “Send-Review” messaging between ERCOT Operators and Transmission Operators (TOs) during emergency event coordination.</a:t>
            </a:r>
          </a:p>
          <a:p>
            <a:pPr lvl="1" algn="just">
              <a:buFont typeface="Wingdings" panose="05000000000000000000" pitchFamily="2" charset="2"/>
              <a:buChar char="q"/>
            </a:pPr>
            <a:endParaRPr lang="en-US" sz="1600" dirty="0">
              <a:ea typeface="Calibri" panose="020F0502020204030204" pitchFamily="34" charset="0"/>
              <a:cs typeface="Calibri" panose="020F0502020204030204" pitchFamily="34" charset="0"/>
            </a:endParaRPr>
          </a:p>
          <a:p>
            <a:pPr lvl="1" algn="just">
              <a:buFont typeface="Wingdings" panose="05000000000000000000" pitchFamily="2" charset="2"/>
              <a:buChar char="q"/>
            </a:pPr>
            <a:r>
              <a:rPr lang="en-US" sz="1600" dirty="0">
                <a:ea typeface="Calibri" panose="020F0502020204030204" pitchFamily="34" charset="0"/>
                <a:cs typeface="Calibri" panose="020F0502020204030204" pitchFamily="34" charset="0"/>
              </a:rPr>
              <a:t> The tool will support one-to-one or one-to-many communications.</a:t>
            </a:r>
          </a:p>
          <a:p>
            <a:pPr lvl="1" algn="just">
              <a:buFont typeface="Wingdings" panose="05000000000000000000" pitchFamily="2" charset="2"/>
              <a:buChar char="q"/>
            </a:pPr>
            <a:endParaRPr lang="en-US" sz="1600" dirty="0">
              <a:ea typeface="Calibri" panose="020F0502020204030204" pitchFamily="34" charset="0"/>
              <a:cs typeface="Calibri" panose="020F0502020204030204" pitchFamily="34" charset="0"/>
            </a:endParaRPr>
          </a:p>
          <a:p>
            <a:pPr lvl="1" algn="just">
              <a:buFont typeface="Wingdings" panose="05000000000000000000" pitchFamily="2" charset="2"/>
              <a:buChar char="q"/>
            </a:pPr>
            <a:r>
              <a:rPr lang="en-US" sz="1600" dirty="0">
                <a:ea typeface="Calibri" panose="020F0502020204030204" pitchFamily="34" charset="0"/>
                <a:cs typeface="Calibri" panose="020F0502020204030204" pitchFamily="34" charset="0"/>
              </a:rPr>
              <a:t> The Messaging System will log and store communications so that parties can stay current during the emergency event and for review subsequent to the emergency.</a:t>
            </a:r>
          </a:p>
        </p:txBody>
      </p:sp>
    </p:spTree>
    <p:extLst>
      <p:ext uri="{BB962C8B-B14F-4D97-AF65-F5344CB8AC3E}">
        <p14:creationId xmlns:p14="http://schemas.microsoft.com/office/powerpoint/2010/main" val="1834024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t>SCR820</a:t>
            </a:r>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3</a:t>
            </a:fld>
            <a:endParaRPr lang="en-US"/>
          </a:p>
        </p:txBody>
      </p:sp>
      <p:sp>
        <p:nvSpPr>
          <p:cNvPr id="5" name="Content Placeholder 4">
            <a:extLst>
              <a:ext uri="{FF2B5EF4-FFF2-40B4-BE49-F238E27FC236}">
                <a16:creationId xmlns:a16="http://schemas.microsoft.com/office/drawing/2014/main" id="{B9330B6B-4A24-E782-5A4C-968EB829CEC6}"/>
              </a:ext>
            </a:extLst>
          </p:cNvPr>
          <p:cNvSpPr>
            <a:spLocks noGrp="1"/>
          </p:cNvSpPr>
          <p:nvPr>
            <p:ph idx="1"/>
          </p:nvPr>
        </p:nvSpPr>
        <p:spPr/>
        <p:txBody>
          <a:bodyPr/>
          <a:lstStyle/>
          <a:p>
            <a:pPr indent="-285750" algn="just"/>
            <a:r>
              <a:rPr lang="en-US" sz="2000" b="1" u="sng" dirty="0">
                <a:ea typeface="Calibri" panose="020F0502020204030204" pitchFamily="34" charset="0"/>
                <a:cs typeface="Calibri" panose="020F0502020204030204" pitchFamily="34" charset="0"/>
              </a:rPr>
              <a:t>Issue</a:t>
            </a:r>
          </a:p>
          <a:p>
            <a:pPr indent="-285750" algn="just">
              <a:buFont typeface="Wingdings" panose="05000000000000000000" pitchFamily="2" charset="2"/>
              <a:buChar char="q"/>
            </a:pPr>
            <a:endParaRPr lang="en-US" sz="1600" b="1" u="sng" dirty="0">
              <a:ea typeface="Calibri" panose="020F0502020204030204" pitchFamily="34" charset="0"/>
              <a:cs typeface="Calibri" panose="020F0502020204030204" pitchFamily="34" charset="0"/>
            </a:endParaRPr>
          </a:p>
          <a:p>
            <a:pPr lvl="1" indent="-342900">
              <a:spcBef>
                <a:spcPts val="0"/>
              </a:spcBef>
              <a:spcAft>
                <a:spcPts val="1200"/>
              </a:spcAft>
              <a:buFont typeface="Wingdings" panose="05000000000000000000" pitchFamily="2" charset="2"/>
              <a:buChar char="q"/>
            </a:pPr>
            <a:r>
              <a:rPr lang="en-US" sz="1800" dirty="0">
                <a:effectLst/>
                <a:latin typeface="Arial" panose="020B0604020202020204" pitchFamily="34" charset="0"/>
                <a:ea typeface="Times New Roman" panose="02020603050405020304" pitchFamily="18" charset="0"/>
              </a:rPr>
              <a:t>During any emergency event, such as the Energy Emergency Alert (EEA) Level 3 event, ERCOT provides Verbal Dispatch Instructions (VDIs) to Transmission Operators (TOs) to support emergency operations communications and/or instructions, including instructions to shed Load and for the restoration of Load.  </a:t>
            </a:r>
            <a:endParaRPr lang="en-US" sz="1800" dirty="0">
              <a:effectLst/>
              <a:latin typeface="Times New Roman" panose="02020603050405020304" pitchFamily="18" charset="0"/>
              <a:ea typeface="Times New Roman" panose="02020603050405020304" pitchFamily="18" charset="0"/>
            </a:endParaRPr>
          </a:p>
          <a:p>
            <a:pPr lvl="1" indent="-342900">
              <a:spcBef>
                <a:spcPts val="0"/>
              </a:spcBef>
              <a:spcAft>
                <a:spcPts val="1200"/>
              </a:spcAft>
              <a:buFont typeface="Wingdings" panose="05000000000000000000" pitchFamily="2" charset="2"/>
              <a:buChar char="q"/>
            </a:pPr>
            <a:r>
              <a:rPr lang="en-US" sz="1800" dirty="0">
                <a:effectLst/>
                <a:latin typeface="Arial" panose="020B0604020202020204" pitchFamily="34" charset="0"/>
                <a:ea typeface="Times New Roman" panose="02020603050405020304" pitchFamily="18" charset="0"/>
              </a:rPr>
              <a:t>During Winter Storm Uri, AEP Texas operators received over 4000 phone calls.  The number of calls can be overwhelming, especially during Real-Time critical emergencies. </a:t>
            </a:r>
            <a:endParaRPr lang="en-US" sz="1800" dirty="0">
              <a:effectLst/>
              <a:latin typeface="Times New Roman" panose="02020603050405020304" pitchFamily="18" charset="0"/>
              <a:ea typeface="Times New Roman" panose="02020603050405020304" pitchFamily="18" charset="0"/>
            </a:endParaRPr>
          </a:p>
          <a:p>
            <a:pPr lvl="1" indent="-342900">
              <a:spcBef>
                <a:spcPts val="0"/>
              </a:spcBef>
              <a:spcAft>
                <a:spcPts val="1200"/>
              </a:spcAft>
              <a:buFont typeface="Wingdings" panose="05000000000000000000" pitchFamily="2" charset="2"/>
              <a:buChar char="q"/>
            </a:pPr>
            <a:r>
              <a:rPr lang="en-US" sz="1800" dirty="0">
                <a:effectLst/>
                <a:latin typeface="Arial" panose="020B0604020202020204" pitchFamily="34" charset="0"/>
                <a:ea typeface="Times New Roman" panose="02020603050405020304" pitchFamily="18" charset="0"/>
              </a:rPr>
              <a:t>Communications under a Black Start situation would be even more overwhelming while trying to communicate properly with all the different parties of the different island developments. </a:t>
            </a:r>
          </a:p>
          <a:p>
            <a:pPr lvl="1" indent="-342900">
              <a:spcBef>
                <a:spcPts val="0"/>
              </a:spcBef>
              <a:spcAft>
                <a:spcPts val="1200"/>
              </a:spcAft>
              <a:buFont typeface="Wingdings" panose="05000000000000000000" pitchFamily="2" charset="2"/>
              <a:buChar char="q"/>
            </a:pPr>
            <a:r>
              <a:rPr lang="en-US" sz="1800" dirty="0">
                <a:effectLst/>
                <a:latin typeface="Arial" panose="020B0604020202020204" pitchFamily="34" charset="0"/>
                <a:ea typeface="Times New Roman" panose="02020603050405020304" pitchFamily="18" charset="0"/>
              </a:rPr>
              <a:t>AEP is part of four different islands and TOs may drop in and out of the ERCOT Black Start voice bridges due to taking other calls resulting in information exchange that will likely be lost. </a:t>
            </a: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212693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t>SCR820</a:t>
            </a:r>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4</a:t>
            </a:fld>
            <a:endParaRPr lang="en-US"/>
          </a:p>
        </p:txBody>
      </p:sp>
      <p:sp>
        <p:nvSpPr>
          <p:cNvPr id="5" name="Content Placeholder 4">
            <a:extLst>
              <a:ext uri="{FF2B5EF4-FFF2-40B4-BE49-F238E27FC236}">
                <a16:creationId xmlns:a16="http://schemas.microsoft.com/office/drawing/2014/main" id="{B9330B6B-4A24-E782-5A4C-968EB829CEC6}"/>
              </a:ext>
            </a:extLst>
          </p:cNvPr>
          <p:cNvSpPr>
            <a:spLocks noGrp="1"/>
          </p:cNvSpPr>
          <p:nvPr>
            <p:ph idx="1"/>
          </p:nvPr>
        </p:nvSpPr>
        <p:spPr>
          <a:xfrm>
            <a:off x="342900" y="838200"/>
            <a:ext cx="8534400" cy="5052221"/>
          </a:xfrm>
        </p:spPr>
        <p:txBody>
          <a:bodyPr/>
          <a:lstStyle/>
          <a:p>
            <a:pPr indent="-285750" algn="just"/>
            <a:r>
              <a:rPr lang="en-US" sz="2000" b="1" u="sng" dirty="0">
                <a:cs typeface="Calibri" panose="020F0502020204030204" pitchFamily="34" charset="0"/>
              </a:rPr>
              <a:t>Key Benefits</a:t>
            </a:r>
          </a:p>
          <a:p>
            <a:pPr marL="57150" indent="0" algn="just">
              <a:buNone/>
            </a:pPr>
            <a:endParaRPr lang="en-US" sz="2000" b="1" u="sng" dirty="0">
              <a:ea typeface="Calibri" panose="020F0502020204030204" pitchFamily="34" charset="0"/>
              <a:cs typeface="Calibri" panose="020F0502020204030204" pitchFamily="34" charset="0"/>
            </a:endParaRPr>
          </a:p>
          <a:p>
            <a:pPr marL="0" marR="0" indent="0">
              <a:spcBef>
                <a:spcPts val="0"/>
              </a:spcBef>
              <a:spcAft>
                <a:spcPts val="1200"/>
              </a:spcAft>
              <a:buNone/>
            </a:pPr>
            <a:r>
              <a:rPr lang="en-US" sz="1400" dirty="0">
                <a:effectLst/>
                <a:latin typeface="Arial" panose="020B0604020202020204" pitchFamily="34" charset="0"/>
                <a:ea typeface="Times New Roman" panose="02020603050405020304" pitchFamily="18" charset="0"/>
              </a:rPr>
              <a:t>A new, secure, web-based Real-Time messaging platform will be created that allows fast, effective operational messaging between ERCOT and the ERCOT TOs.  Some of the key benefits of this ERCOT/TO Real-Time </a:t>
            </a:r>
            <a:r>
              <a:rPr lang="en-US" sz="1400" dirty="0">
                <a:latin typeface="Arial" panose="020B0604020202020204" pitchFamily="34" charset="0"/>
                <a:ea typeface="Times New Roman" panose="02020603050405020304" pitchFamily="18" charset="0"/>
              </a:rPr>
              <a:t>M</a:t>
            </a:r>
            <a:r>
              <a:rPr lang="en-US" sz="1400" dirty="0">
                <a:effectLst/>
                <a:latin typeface="Arial" panose="020B0604020202020204" pitchFamily="34" charset="0"/>
                <a:ea typeface="Times New Roman" panose="02020603050405020304" pitchFamily="18" charset="0"/>
              </a:rPr>
              <a:t>essaging Application are:</a:t>
            </a:r>
            <a:endParaRPr lang="en-US" sz="1400" dirty="0">
              <a:effectLst/>
              <a:latin typeface="Times New Roman" panose="02020603050405020304" pitchFamily="18" charset="0"/>
              <a:ea typeface="Times New Roman" panose="02020603050405020304" pitchFamily="18" charset="0"/>
            </a:endParaRPr>
          </a:p>
          <a:p>
            <a:pPr>
              <a:spcBef>
                <a:spcPts val="0"/>
              </a:spcBef>
              <a:spcAft>
                <a:spcPts val="600"/>
              </a:spcAft>
              <a:buFont typeface="Wingdings" panose="05000000000000000000" pitchFamily="2" charset="2"/>
              <a:buChar char="q"/>
            </a:pPr>
            <a:r>
              <a:rPr lang="en-US" sz="1400" dirty="0">
                <a:effectLst/>
                <a:latin typeface="Arial" panose="020B0604020202020204" pitchFamily="34" charset="0"/>
                <a:ea typeface="Times New Roman" panose="02020603050405020304" pitchFamily="18" charset="0"/>
              </a:rPr>
              <a:t>Reduction of phone calls as primary communication.</a:t>
            </a:r>
            <a:endParaRPr lang="en-US" sz="1400" dirty="0">
              <a:latin typeface="Times New Roman" panose="02020603050405020304" pitchFamily="18" charset="0"/>
              <a:ea typeface="Times New Roman" panose="02020603050405020304" pitchFamily="18" charset="0"/>
            </a:endParaRPr>
          </a:p>
          <a:p>
            <a:pPr lvl="1">
              <a:spcBef>
                <a:spcPts val="0"/>
              </a:spcBef>
              <a:spcAft>
                <a:spcPts val="600"/>
              </a:spcAft>
              <a:buFont typeface="Wingdings" panose="05000000000000000000" pitchFamily="2" charset="2"/>
              <a:buChar char="q"/>
            </a:pPr>
            <a:r>
              <a:rPr lang="en-US" sz="1400" dirty="0">
                <a:effectLst/>
                <a:latin typeface="Arial" panose="020B0604020202020204" pitchFamily="34" charset="0"/>
                <a:ea typeface="Times New Roman" panose="02020603050405020304" pitchFamily="18" charset="0"/>
              </a:rPr>
              <a:t>If there is no response to a message within five minutes, ERCOT follows up with a call.</a:t>
            </a:r>
            <a:endParaRPr lang="en-US" sz="14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Wingdings" panose="05000000000000000000" pitchFamily="2" charset="2"/>
              <a:buChar char="q"/>
            </a:pPr>
            <a:r>
              <a:rPr lang="en-US" sz="1400" dirty="0">
                <a:effectLst/>
                <a:latin typeface="Arial" panose="020B0604020202020204" pitchFamily="34" charset="0"/>
                <a:ea typeface="Times New Roman" panose="02020603050405020304" pitchFamily="18" charset="0"/>
              </a:rPr>
              <a:t>Provides a log of all messages so that if an operator is pulled away, the operator can quickly reference logged communications with no information lost. </a:t>
            </a:r>
            <a:endParaRPr lang="en-US" sz="14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Wingdings" panose="05000000000000000000" pitchFamily="2" charset="2"/>
              <a:buChar char="q"/>
            </a:pPr>
            <a:r>
              <a:rPr lang="en-US" sz="1400" dirty="0">
                <a:effectLst/>
                <a:latin typeface="Arial" panose="020B0604020202020204" pitchFamily="34" charset="0"/>
                <a:ea typeface="Times New Roman" panose="02020603050405020304" pitchFamily="18" charset="0"/>
              </a:rPr>
              <a:t>All TOs can confirm receipt for a one-to-many Hotline call vs currently the one randomly selected TO.</a:t>
            </a:r>
            <a:endParaRPr lang="en-US" sz="14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Wingdings" panose="05000000000000000000" pitchFamily="2" charset="2"/>
              <a:buChar char="q"/>
            </a:pPr>
            <a:r>
              <a:rPr lang="en-US" sz="1400" dirty="0">
                <a:effectLst/>
                <a:latin typeface="Arial" panose="020B0604020202020204" pitchFamily="34" charset="0"/>
                <a:ea typeface="Times New Roman" panose="02020603050405020304" pitchFamily="18" charset="0"/>
              </a:rPr>
              <a:t>The web-based application will allow all TOs to easily integrate with existing or easily accessible hardware and software.</a:t>
            </a:r>
            <a:endParaRPr lang="en-US" sz="14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Wingdings" panose="05000000000000000000" pitchFamily="2" charset="2"/>
              <a:buChar char="q"/>
            </a:pPr>
            <a:r>
              <a:rPr lang="en-US" sz="1400" dirty="0">
                <a:effectLst/>
                <a:latin typeface="Arial" panose="020B0604020202020204" pitchFamily="34" charset="0"/>
                <a:ea typeface="Times New Roman" panose="02020603050405020304" pitchFamily="18" charset="0"/>
              </a:rPr>
              <a:t>ERCOT or TOs can send or review messages like an internet-based email exchange.</a:t>
            </a:r>
            <a:endParaRPr lang="en-US" sz="1400" dirty="0">
              <a:effectLst/>
              <a:latin typeface="Times New Roman" panose="02020603050405020304" pitchFamily="18" charset="0"/>
              <a:ea typeface="Times New Roman" panose="02020603050405020304" pitchFamily="18" charset="0"/>
            </a:endParaRPr>
          </a:p>
          <a:p>
            <a:pPr indent="-285750" algn="just"/>
            <a:r>
              <a:rPr lang="en-US" sz="2000" b="1" u="sng" dirty="0">
                <a:ea typeface="Calibri" panose="020F0502020204030204" pitchFamily="34" charset="0"/>
                <a:cs typeface="Calibri" panose="020F0502020204030204" pitchFamily="34" charset="0"/>
              </a:rPr>
              <a:t>Reference</a:t>
            </a:r>
          </a:p>
          <a:p>
            <a:pPr lvl="1" algn="just">
              <a:buFont typeface="Courier New" panose="02070309020205020404" pitchFamily="49" charset="0"/>
              <a:buChar char="o"/>
            </a:pPr>
            <a:r>
              <a:rPr lang="en-US" sz="1600" dirty="0">
                <a:cs typeface="Calibri" panose="020F0502020204030204" pitchFamily="34" charset="0"/>
              </a:rPr>
              <a:t>An in-house Real-Time Messaging System is leveraged by the Southwest Power Pool (“SPP”) and has proven successful for managing Load shed events and proved beneficial in managing the Winter Storm Uri emergency event.</a:t>
            </a:r>
          </a:p>
          <a:p>
            <a:pPr marL="0" indent="0">
              <a:buNone/>
            </a:pPr>
            <a:endParaRPr lang="en-US" dirty="0"/>
          </a:p>
        </p:txBody>
      </p:sp>
    </p:spTree>
    <p:extLst>
      <p:ext uri="{BB962C8B-B14F-4D97-AF65-F5344CB8AC3E}">
        <p14:creationId xmlns:p14="http://schemas.microsoft.com/office/powerpoint/2010/main" val="2136936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000" dirty="0"/>
              <a:t>SCR820 – Real-Time Operator Messaging - Project Updates</a:t>
            </a:r>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5</a:t>
            </a:fld>
            <a:endParaRPr lang="en-US"/>
          </a:p>
        </p:txBody>
      </p:sp>
      <p:sp>
        <p:nvSpPr>
          <p:cNvPr id="5" name="Content Placeholder 4">
            <a:extLst>
              <a:ext uri="{FF2B5EF4-FFF2-40B4-BE49-F238E27FC236}">
                <a16:creationId xmlns:a16="http://schemas.microsoft.com/office/drawing/2014/main" id="{B9330B6B-4A24-E782-5A4C-968EB829CEC6}"/>
              </a:ext>
            </a:extLst>
          </p:cNvPr>
          <p:cNvSpPr>
            <a:spLocks noGrp="1"/>
          </p:cNvSpPr>
          <p:nvPr>
            <p:ph idx="1"/>
          </p:nvPr>
        </p:nvSpPr>
        <p:spPr>
          <a:xfrm>
            <a:off x="342900" y="838200"/>
            <a:ext cx="8534400" cy="5052221"/>
          </a:xfrm>
        </p:spPr>
        <p:txBody>
          <a:bodyPr/>
          <a:lstStyle/>
          <a:p>
            <a:pPr algn="just">
              <a:buFont typeface="Wingdings" panose="05000000000000000000" pitchFamily="2" charset="2"/>
              <a:buChar char="q"/>
            </a:pPr>
            <a:r>
              <a:rPr lang="en-US" sz="1800" dirty="0">
                <a:ea typeface="Calibri" panose="020F0502020204030204" pitchFamily="34" charset="0"/>
                <a:cs typeface="Calibri" panose="020F0502020204030204" pitchFamily="34" charset="0"/>
              </a:rPr>
              <a:t>Project was initiated and currently it is </a:t>
            </a:r>
            <a:r>
              <a:rPr lang="en-US" sz="1800" b="1" dirty="0">
                <a:ea typeface="Calibri" panose="020F0502020204030204" pitchFamily="34" charset="0"/>
                <a:cs typeface="Calibri" panose="020F0502020204030204" pitchFamily="34" charset="0"/>
              </a:rPr>
              <a:t>planning phase</a:t>
            </a:r>
          </a:p>
          <a:p>
            <a:pPr marL="0" indent="0" algn="just">
              <a:buNone/>
            </a:pPr>
            <a:endParaRPr lang="en-US" sz="1800" b="1" dirty="0">
              <a:ea typeface="Calibri" panose="020F0502020204030204" pitchFamily="34" charset="0"/>
              <a:cs typeface="Calibri" panose="020F0502020204030204" pitchFamily="34" charset="0"/>
            </a:endParaRPr>
          </a:p>
          <a:p>
            <a:pPr lvl="1" algn="just">
              <a:buFont typeface="Courier New" panose="02070309020205020404" pitchFamily="49" charset="0"/>
              <a:buChar char="o"/>
            </a:pPr>
            <a:r>
              <a:rPr lang="en-US" sz="1800" dirty="0">
                <a:ea typeface="Calibri" panose="020F0502020204030204" pitchFamily="34" charset="0"/>
                <a:cs typeface="Calibri" panose="020F0502020204030204" pitchFamily="34" charset="0"/>
              </a:rPr>
              <a:t>Requirements are developed </a:t>
            </a:r>
          </a:p>
          <a:p>
            <a:pPr lvl="1" algn="just">
              <a:buFont typeface="Courier New" panose="02070309020205020404" pitchFamily="49" charset="0"/>
              <a:buChar char="o"/>
            </a:pPr>
            <a:r>
              <a:rPr lang="en-US" sz="1800" dirty="0">
                <a:ea typeface="Calibri" panose="020F0502020204030204" pitchFamily="34" charset="0"/>
                <a:cs typeface="Calibri" panose="020F0502020204030204" pitchFamily="34" charset="0"/>
              </a:rPr>
              <a:t>Design is in Progress</a:t>
            </a:r>
          </a:p>
          <a:p>
            <a:pPr lvl="1" algn="just">
              <a:buFont typeface="Courier New" panose="02070309020205020404" pitchFamily="49" charset="0"/>
              <a:buChar char="o"/>
            </a:pPr>
            <a:r>
              <a:rPr lang="en-US" sz="1800" dirty="0">
                <a:ea typeface="Calibri" panose="020F0502020204030204" pitchFamily="34" charset="0"/>
                <a:cs typeface="Calibri" panose="020F0502020204030204" pitchFamily="34" charset="0"/>
              </a:rPr>
              <a:t>Developed Proof of Concept (POC) – Demo Tool</a:t>
            </a:r>
            <a:endParaRPr lang="en-US" sz="1600" dirty="0">
              <a:ea typeface="Calibri" panose="020F0502020204030204" pitchFamily="34" charset="0"/>
              <a:cs typeface="Calibri" panose="020F0502020204030204" pitchFamily="34" charset="0"/>
            </a:endParaRPr>
          </a:p>
          <a:p>
            <a:pPr lvl="1" algn="just">
              <a:buFont typeface="Courier New" panose="02070309020205020404" pitchFamily="49" charset="0"/>
              <a:buChar char="o"/>
            </a:pPr>
            <a:r>
              <a:rPr lang="en-US" sz="1600" dirty="0">
                <a:ea typeface="Calibri" panose="020F0502020204030204" pitchFamily="34" charset="0"/>
                <a:cs typeface="Calibri" panose="020F0502020204030204" pitchFamily="34" charset="0"/>
              </a:rPr>
              <a:t>Demonstrate POC to ERCOT Operators and TO and seek their feedback – </a:t>
            </a:r>
            <a:r>
              <a:rPr lang="en-US" sz="1600" b="1" dirty="0">
                <a:ea typeface="Calibri" panose="020F0502020204030204" pitchFamily="34" charset="0"/>
                <a:cs typeface="Calibri" panose="020F0502020204030204" pitchFamily="34" charset="0"/>
              </a:rPr>
              <a:t>In Progress</a:t>
            </a:r>
          </a:p>
          <a:p>
            <a:pPr lvl="1" algn="just">
              <a:buFont typeface="Courier New" panose="02070309020205020404" pitchFamily="49" charset="0"/>
              <a:buChar char="o"/>
            </a:pPr>
            <a:r>
              <a:rPr lang="en-US" sz="1600" dirty="0">
                <a:ea typeface="Calibri" panose="020F0502020204030204" pitchFamily="34" charset="0"/>
                <a:cs typeface="Calibri" panose="020F0502020204030204" pitchFamily="34" charset="0"/>
              </a:rPr>
              <a:t>Finalize the tool requirements, design and implementation approach</a:t>
            </a:r>
            <a:endParaRPr lang="en-US" sz="1400" dirty="0">
              <a:ea typeface="Calibri" panose="020F0502020204030204" pitchFamily="34" charset="0"/>
              <a:cs typeface="Calibri" panose="020F0502020204030204" pitchFamily="34" charset="0"/>
            </a:endParaRPr>
          </a:p>
          <a:p>
            <a:pPr lvl="2" algn="just">
              <a:buFont typeface="Wingdings" panose="05000000000000000000" pitchFamily="2" charset="2"/>
              <a:buChar char="q"/>
            </a:pPr>
            <a:endParaRPr lang="en-US" sz="1200" dirty="0">
              <a:ea typeface="Calibri" panose="020F0502020204030204" pitchFamily="34" charset="0"/>
              <a:cs typeface="Calibri" panose="020F0502020204030204" pitchFamily="34" charset="0"/>
            </a:endParaRPr>
          </a:p>
          <a:p>
            <a:pPr indent="-285750" algn="just">
              <a:buFont typeface="Wingdings" panose="05000000000000000000" pitchFamily="2" charset="2"/>
              <a:buChar char="q"/>
            </a:pPr>
            <a:r>
              <a:rPr lang="en-US" sz="1600" dirty="0">
                <a:ea typeface="Calibri" panose="020F0502020204030204" pitchFamily="34" charset="0"/>
                <a:cs typeface="Calibri" panose="020F0502020204030204" pitchFamily="34" charset="0"/>
              </a:rPr>
              <a:t>Project Implementation Timelines – will be developed after design and implementation approach is finalized.</a:t>
            </a:r>
          </a:p>
          <a:p>
            <a:pPr marL="57150" indent="0" algn="just">
              <a:buNone/>
            </a:pPr>
            <a:endParaRPr lang="en-US" sz="1600" dirty="0">
              <a:ea typeface="Calibri" panose="020F0502020204030204" pitchFamily="34" charset="0"/>
              <a:cs typeface="Calibri" panose="020F0502020204030204" pitchFamily="34" charset="0"/>
            </a:endParaRPr>
          </a:p>
          <a:p>
            <a:pPr indent="-285750" algn="just">
              <a:buFont typeface="Wingdings" panose="05000000000000000000" pitchFamily="2" charset="2"/>
              <a:buChar char="q"/>
            </a:pPr>
            <a:r>
              <a:rPr lang="en-US" sz="1600" dirty="0">
                <a:ea typeface="Calibri" panose="020F0502020204030204" pitchFamily="34" charset="0"/>
                <a:cs typeface="Calibri" panose="020F0502020204030204" pitchFamily="34" charset="0"/>
              </a:rPr>
              <a:t>Initially, Tool will be rolled out for communication between ERCOT and TOs and will be extended for ERCOT to QSEs and TOs to TOs communication at later phases of the project.</a:t>
            </a:r>
          </a:p>
          <a:p>
            <a:pPr marL="0" indent="0">
              <a:buNone/>
            </a:pPr>
            <a:endParaRPr lang="en-US" dirty="0"/>
          </a:p>
        </p:txBody>
      </p:sp>
    </p:spTree>
    <p:extLst>
      <p:ext uri="{BB962C8B-B14F-4D97-AF65-F5344CB8AC3E}">
        <p14:creationId xmlns:p14="http://schemas.microsoft.com/office/powerpoint/2010/main" val="2863064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000" dirty="0"/>
              <a:t>Real-Time Operator Messaging - Demo Tool - TO Access</a:t>
            </a:r>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6</a:t>
            </a:fld>
            <a:endParaRPr lang="en-US"/>
          </a:p>
        </p:txBody>
      </p:sp>
      <p:sp>
        <p:nvSpPr>
          <p:cNvPr id="5" name="Content Placeholder 4">
            <a:extLst>
              <a:ext uri="{FF2B5EF4-FFF2-40B4-BE49-F238E27FC236}">
                <a16:creationId xmlns:a16="http://schemas.microsoft.com/office/drawing/2014/main" id="{B9330B6B-4A24-E782-5A4C-968EB829CEC6}"/>
              </a:ext>
            </a:extLst>
          </p:cNvPr>
          <p:cNvSpPr>
            <a:spLocks noGrp="1"/>
          </p:cNvSpPr>
          <p:nvPr>
            <p:ph idx="1"/>
          </p:nvPr>
        </p:nvSpPr>
        <p:spPr>
          <a:xfrm>
            <a:off x="342900" y="838200"/>
            <a:ext cx="8534400" cy="5052221"/>
          </a:xfrm>
        </p:spPr>
        <p:txBody>
          <a:bodyPr/>
          <a:lstStyle/>
          <a:p>
            <a:pPr marL="400050" algn="just">
              <a:buFont typeface="Wingdings" panose="05000000000000000000" pitchFamily="2" charset="2"/>
              <a:buChar char="q"/>
            </a:pPr>
            <a:r>
              <a:rPr lang="en-US" sz="2000" b="1" u="sng" dirty="0">
                <a:cs typeface="Calibri" panose="020F0502020204030204" pitchFamily="34" charset="0"/>
              </a:rPr>
              <a:t>It is a Demo/POC Tool, NOT a finished Product</a:t>
            </a:r>
          </a:p>
          <a:p>
            <a:pPr marL="400050" algn="just">
              <a:buFont typeface="Wingdings" panose="05000000000000000000" pitchFamily="2" charset="2"/>
              <a:buChar char="q"/>
            </a:pPr>
            <a:endParaRPr lang="en-US" sz="2000" b="1" u="sng" dirty="0">
              <a:cs typeface="Calibri" panose="020F0502020204030204" pitchFamily="34" charset="0"/>
            </a:endParaRPr>
          </a:p>
          <a:p>
            <a:pPr indent="-285750" algn="just">
              <a:buFont typeface="Wingdings" panose="05000000000000000000" pitchFamily="2" charset="2"/>
              <a:buChar char="q"/>
            </a:pPr>
            <a:r>
              <a:rPr lang="en-US" sz="2000" b="1" dirty="0">
                <a:cs typeface="Calibri" panose="020F0502020204030204" pitchFamily="34" charset="0"/>
              </a:rPr>
              <a:t>Demo Tool Access to TOs</a:t>
            </a:r>
          </a:p>
          <a:p>
            <a:pPr lvl="1" algn="just">
              <a:buFont typeface="Courier New" panose="02070309020205020404" pitchFamily="49" charset="0"/>
              <a:buChar char="o"/>
            </a:pPr>
            <a:r>
              <a:rPr lang="en-US" sz="1600" dirty="0">
                <a:cs typeface="Calibri" panose="020F0502020204030204" pitchFamily="34" charset="0"/>
              </a:rPr>
              <a:t>ERCOT received TO testers from TOs authorized representatives.</a:t>
            </a:r>
          </a:p>
          <a:p>
            <a:pPr marL="457200" lvl="1" indent="0" algn="just">
              <a:buNone/>
            </a:pPr>
            <a:endParaRPr lang="en-US" sz="1600" dirty="0">
              <a:cs typeface="Calibri" panose="020F0502020204030204" pitchFamily="34" charset="0"/>
            </a:endParaRPr>
          </a:p>
          <a:p>
            <a:pPr lvl="1" algn="just">
              <a:buFont typeface="Courier New" panose="02070309020205020404" pitchFamily="49" charset="0"/>
              <a:buChar char="o"/>
            </a:pPr>
            <a:r>
              <a:rPr lang="en-US" sz="1600" dirty="0">
                <a:cs typeface="Calibri" panose="020F0502020204030204" pitchFamily="34" charset="0"/>
              </a:rPr>
              <a:t>Demo tool access is setup for the TO testers. </a:t>
            </a:r>
          </a:p>
          <a:p>
            <a:pPr marL="457200" lvl="1" indent="0" algn="just">
              <a:buNone/>
            </a:pPr>
            <a:endParaRPr lang="en-US" sz="1600" dirty="0">
              <a:cs typeface="Calibri" panose="020F0502020204030204" pitchFamily="34" charset="0"/>
            </a:endParaRPr>
          </a:p>
          <a:p>
            <a:pPr lvl="1" algn="just">
              <a:buFont typeface="Courier New" panose="02070309020205020404" pitchFamily="49" charset="0"/>
              <a:buChar char="o"/>
            </a:pPr>
            <a:r>
              <a:rPr lang="en-US" sz="1600" dirty="0">
                <a:cs typeface="Calibri" panose="020F0502020204030204" pitchFamily="34" charset="0"/>
              </a:rPr>
              <a:t>Demo Tool URL</a:t>
            </a:r>
          </a:p>
          <a:p>
            <a:pPr lvl="2" algn="just">
              <a:buFont typeface="Courier New" panose="02070309020205020404" pitchFamily="49" charset="0"/>
              <a:buChar char="o"/>
            </a:pPr>
            <a:r>
              <a:rPr lang="en-US" sz="1400" dirty="0">
                <a:cs typeface="Calibri" panose="020F0502020204030204" pitchFamily="34" charset="0"/>
                <a:hlinkClick r:id="rId2"/>
              </a:rPr>
              <a:t>https://itestsa.ercot.com/rtocweb/logon.do</a:t>
            </a:r>
            <a:endParaRPr lang="en-US" sz="1400" dirty="0">
              <a:cs typeface="Calibri" panose="020F0502020204030204" pitchFamily="34" charset="0"/>
            </a:endParaRPr>
          </a:p>
          <a:p>
            <a:pPr marL="457200" lvl="1" indent="0" algn="just">
              <a:buNone/>
            </a:pPr>
            <a:endParaRPr lang="en-US" sz="1600" dirty="0">
              <a:cs typeface="Calibri" panose="020F0502020204030204" pitchFamily="34" charset="0"/>
            </a:endParaRPr>
          </a:p>
          <a:p>
            <a:pPr lvl="1" algn="just">
              <a:buFont typeface="Courier New" panose="02070309020205020404" pitchFamily="49" charset="0"/>
              <a:buChar char="o"/>
            </a:pPr>
            <a:r>
              <a:rPr lang="en-US" sz="1600" dirty="0">
                <a:cs typeface="Calibri" panose="020F0502020204030204" pitchFamily="34" charset="0"/>
              </a:rPr>
              <a:t>If you encounter any issues launching the URL or login with your user credentials or need any technical help during your evaluation of the tool, please contact below ERCOT staff</a:t>
            </a:r>
          </a:p>
          <a:p>
            <a:pPr lvl="2" algn="just">
              <a:buFont typeface="Courier New" panose="02070309020205020404" pitchFamily="49" charset="0"/>
              <a:buChar char="o"/>
            </a:pPr>
            <a:r>
              <a:rPr lang="en-US" sz="1400" dirty="0">
                <a:cs typeface="Calibri" panose="020F0502020204030204" pitchFamily="34" charset="0"/>
              </a:rPr>
              <a:t>Preethi Meher - </a:t>
            </a:r>
            <a:r>
              <a:rPr lang="en-US" sz="1400" dirty="0">
                <a:cs typeface="Calibri" panose="020F0502020204030204" pitchFamily="34" charset="0"/>
                <a:hlinkClick r:id="rId3"/>
              </a:rPr>
              <a:t>preethi.mehermalla@ercot.com</a:t>
            </a:r>
            <a:endParaRPr lang="en-US" sz="1400" dirty="0">
              <a:cs typeface="Calibri" panose="020F0502020204030204" pitchFamily="34" charset="0"/>
            </a:endParaRPr>
          </a:p>
          <a:p>
            <a:pPr lvl="2" algn="just">
              <a:buFont typeface="Courier New" panose="02070309020205020404" pitchFamily="49" charset="0"/>
              <a:buChar char="o"/>
            </a:pPr>
            <a:r>
              <a:rPr lang="en-US" sz="1400" dirty="0">
                <a:cs typeface="Calibri" panose="020F0502020204030204" pitchFamily="34" charset="0"/>
              </a:rPr>
              <a:t>Satya Godavarti - </a:t>
            </a:r>
            <a:r>
              <a:rPr lang="en-US" sz="1400" dirty="0">
                <a:cs typeface="Calibri" panose="020F0502020204030204" pitchFamily="34" charset="0"/>
                <a:hlinkClick r:id="rId4"/>
              </a:rPr>
              <a:t>satyanarayana.godavarti@ercot.com</a:t>
            </a:r>
            <a:r>
              <a:rPr lang="en-US" sz="1400" dirty="0">
                <a:cs typeface="Calibri" panose="020F0502020204030204" pitchFamily="34" charset="0"/>
              </a:rPr>
              <a:t> </a:t>
            </a:r>
          </a:p>
          <a:p>
            <a:pPr lvl="2" algn="just">
              <a:buFont typeface="Courier New" panose="02070309020205020404" pitchFamily="49" charset="0"/>
              <a:buChar char="o"/>
            </a:pPr>
            <a:r>
              <a:rPr lang="en-US" sz="1400" dirty="0">
                <a:cs typeface="Calibri" panose="020F0502020204030204" pitchFamily="34" charset="0"/>
              </a:rPr>
              <a:t>Sreenivas Badri -  </a:t>
            </a:r>
            <a:r>
              <a:rPr lang="en-US" sz="1400" dirty="0">
                <a:cs typeface="Calibri" panose="020F0502020204030204" pitchFamily="34" charset="0"/>
                <a:hlinkClick r:id="rId5"/>
              </a:rPr>
              <a:t>sreenivas.badri@ercot.com</a:t>
            </a:r>
            <a:endParaRPr lang="en-US" sz="1400" dirty="0">
              <a:cs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4085254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t>Demo Tool – Testing/Evaluation Approach</a:t>
            </a:r>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7</a:t>
            </a:fld>
            <a:endParaRPr lang="en-US"/>
          </a:p>
        </p:txBody>
      </p:sp>
      <p:sp>
        <p:nvSpPr>
          <p:cNvPr id="5" name="Content Placeholder 4">
            <a:extLst>
              <a:ext uri="{FF2B5EF4-FFF2-40B4-BE49-F238E27FC236}">
                <a16:creationId xmlns:a16="http://schemas.microsoft.com/office/drawing/2014/main" id="{B9330B6B-4A24-E782-5A4C-968EB829CEC6}"/>
              </a:ext>
            </a:extLst>
          </p:cNvPr>
          <p:cNvSpPr>
            <a:spLocks noGrp="1"/>
          </p:cNvSpPr>
          <p:nvPr>
            <p:ph idx="1"/>
          </p:nvPr>
        </p:nvSpPr>
        <p:spPr>
          <a:xfrm>
            <a:off x="342900" y="838200"/>
            <a:ext cx="8534400" cy="5052221"/>
          </a:xfrm>
        </p:spPr>
        <p:txBody>
          <a:bodyPr/>
          <a:lstStyle/>
          <a:p>
            <a:pPr algn="just">
              <a:buFont typeface="Wingdings" panose="05000000000000000000" pitchFamily="2" charset="2"/>
              <a:buChar char="q"/>
            </a:pPr>
            <a:r>
              <a:rPr lang="en-US" sz="1600" dirty="0">
                <a:cs typeface="Calibri" panose="020F0502020204030204" pitchFamily="34" charset="0"/>
              </a:rPr>
              <a:t>05/23/2024 – 06/07/2024 – Testing/Evaluation time window</a:t>
            </a:r>
          </a:p>
          <a:p>
            <a:pPr algn="just">
              <a:buFont typeface="Wingdings" panose="05000000000000000000" pitchFamily="2" charset="2"/>
              <a:buChar char="q"/>
            </a:pPr>
            <a:endParaRPr lang="en-US" sz="1600" dirty="0">
              <a:cs typeface="Calibri" panose="020F0502020204030204" pitchFamily="34" charset="0"/>
            </a:endParaRPr>
          </a:p>
          <a:p>
            <a:pPr algn="just">
              <a:buFont typeface="Wingdings" panose="05000000000000000000" pitchFamily="2" charset="2"/>
              <a:buChar char="q"/>
            </a:pPr>
            <a:r>
              <a:rPr lang="en-US" sz="1600" dirty="0">
                <a:cs typeface="Calibri" panose="020F0502020204030204" pitchFamily="34" charset="0"/>
              </a:rPr>
              <a:t>TOs Testing/Evaluation of the demo tool is “In Progress”</a:t>
            </a:r>
          </a:p>
          <a:p>
            <a:pPr indent="-285750" algn="just">
              <a:buFont typeface="Wingdings" panose="05000000000000000000" pitchFamily="2" charset="2"/>
              <a:buChar char="q"/>
            </a:pPr>
            <a:endParaRPr lang="en-US" sz="1600" dirty="0">
              <a:cs typeface="Calibri" panose="020F0502020204030204" pitchFamily="34" charset="0"/>
            </a:endParaRPr>
          </a:p>
          <a:p>
            <a:pPr algn="just">
              <a:buFont typeface="Wingdings" panose="05000000000000000000" pitchFamily="2" charset="2"/>
              <a:buChar char="q"/>
            </a:pPr>
            <a:r>
              <a:rPr lang="en-US" sz="1600" dirty="0">
                <a:cs typeface="Calibri" panose="020F0502020204030204" pitchFamily="34" charset="0"/>
              </a:rPr>
              <a:t>Request TO testers to evaluate the demo tool in terms of usability, core functionality of </a:t>
            </a:r>
            <a:r>
              <a:rPr lang="en-US" sz="1600" u="sng" dirty="0">
                <a:cs typeface="Calibri" panose="020F0502020204030204" pitchFamily="34" charset="0"/>
              </a:rPr>
              <a:t>ERCOT to TOs communication </a:t>
            </a:r>
            <a:r>
              <a:rPr lang="en-US" sz="1600" dirty="0">
                <a:cs typeface="Calibri" panose="020F0502020204030204" pitchFamily="34" charset="0"/>
              </a:rPr>
              <a:t>for below scenarios and provide </a:t>
            </a:r>
            <a:r>
              <a:rPr lang="en-US" sz="1600" u="sng" dirty="0">
                <a:cs typeface="Calibri" panose="020F0502020204030204" pitchFamily="34" charset="0"/>
              </a:rPr>
              <a:t>the feedback by 06/07/2024.</a:t>
            </a:r>
          </a:p>
          <a:p>
            <a:pPr indent="-285750" algn="just">
              <a:buFont typeface="Wingdings" panose="05000000000000000000" pitchFamily="2" charset="2"/>
              <a:buChar char="q"/>
            </a:pPr>
            <a:endParaRPr lang="en-US" sz="1600" dirty="0">
              <a:cs typeface="Calibri" panose="020F0502020204030204" pitchFamily="34" charset="0"/>
            </a:endParaRPr>
          </a:p>
          <a:p>
            <a:pPr lvl="1" algn="just">
              <a:buFont typeface="Arial" panose="020B0604020202020204" pitchFamily="34" charset="0"/>
              <a:buChar char="•"/>
            </a:pPr>
            <a:r>
              <a:rPr lang="en-US" sz="1600" dirty="0">
                <a:cs typeface="Calibri" panose="020F0502020204030204" pitchFamily="34" charset="0"/>
              </a:rPr>
              <a:t>ERCOT to All TOs</a:t>
            </a:r>
          </a:p>
          <a:p>
            <a:pPr lvl="1" algn="just">
              <a:buFont typeface="Arial" panose="020B0604020202020204" pitchFamily="34" charset="0"/>
              <a:buChar char="•"/>
            </a:pPr>
            <a:r>
              <a:rPr lang="en-US" sz="1600" dirty="0">
                <a:cs typeface="Calibri" panose="020F0502020204030204" pitchFamily="34" charset="0"/>
              </a:rPr>
              <a:t>ERCOT to Individual TO</a:t>
            </a:r>
          </a:p>
          <a:p>
            <a:pPr lvl="1" algn="just">
              <a:buFont typeface="Arial" panose="020B0604020202020204" pitchFamily="34" charset="0"/>
              <a:buChar char="•"/>
            </a:pPr>
            <a:r>
              <a:rPr lang="en-US" sz="1600" dirty="0">
                <a:cs typeface="Calibri" panose="020F0502020204030204" pitchFamily="34" charset="0"/>
              </a:rPr>
              <a:t>TO </a:t>
            </a:r>
            <a:r>
              <a:rPr lang="en-US" sz="1600" dirty="0" err="1">
                <a:cs typeface="Calibri" panose="020F0502020204030204" pitchFamily="34" charset="0"/>
              </a:rPr>
              <a:t>to</a:t>
            </a:r>
            <a:r>
              <a:rPr lang="en-US" sz="1600" dirty="0">
                <a:cs typeface="Calibri" panose="020F0502020204030204" pitchFamily="34" charset="0"/>
              </a:rPr>
              <a:t> </a:t>
            </a:r>
            <a:r>
              <a:rPr lang="en-US" sz="1600" dirty="0" err="1">
                <a:cs typeface="Calibri" panose="020F0502020204030204" pitchFamily="34" charset="0"/>
              </a:rPr>
              <a:t>TO</a:t>
            </a:r>
            <a:endParaRPr lang="en-US" sz="1600" dirty="0">
              <a:cs typeface="Calibri" panose="020F0502020204030204" pitchFamily="34" charset="0"/>
            </a:endParaRPr>
          </a:p>
          <a:p>
            <a:pPr indent="-285750" algn="just">
              <a:buFont typeface="Wingdings" panose="05000000000000000000" pitchFamily="2" charset="2"/>
              <a:buChar char="q"/>
            </a:pPr>
            <a:endParaRPr lang="en-US" sz="1600" dirty="0">
              <a:cs typeface="Calibri" panose="020F0502020204030204" pitchFamily="34" charset="0"/>
            </a:endParaRPr>
          </a:p>
          <a:p>
            <a:pPr algn="just">
              <a:buFont typeface="Wingdings" panose="05000000000000000000" pitchFamily="2" charset="2"/>
              <a:buChar char="q"/>
            </a:pPr>
            <a:r>
              <a:rPr lang="en-US" sz="1600" dirty="0">
                <a:ea typeface="Calibri" panose="020F0502020204030204" pitchFamily="34" charset="0"/>
                <a:cs typeface="Calibri" panose="020F0502020204030204" pitchFamily="34" charset="0"/>
              </a:rPr>
              <a:t>ERCOT staff is coordinating with TO testers to send ERCOT to </a:t>
            </a:r>
            <a:r>
              <a:rPr lang="en-US" sz="1600" dirty="0" err="1">
                <a:ea typeface="Calibri" panose="020F0502020204030204" pitchFamily="34" charset="0"/>
                <a:cs typeface="Calibri" panose="020F0502020204030204" pitchFamily="34" charset="0"/>
              </a:rPr>
              <a:t>TO</a:t>
            </a:r>
            <a:r>
              <a:rPr lang="en-US" sz="1600" dirty="0">
                <a:ea typeface="Calibri" panose="020F0502020204030204" pitchFamily="34" charset="0"/>
                <a:cs typeface="Calibri" panose="020F0502020204030204" pitchFamily="34" charset="0"/>
              </a:rPr>
              <a:t> test communication messages.</a:t>
            </a:r>
          </a:p>
          <a:p>
            <a:pPr algn="just">
              <a:buFont typeface="Wingdings" panose="05000000000000000000" pitchFamily="2" charset="2"/>
              <a:buChar char="q"/>
            </a:pPr>
            <a:endParaRPr lang="en-US" sz="1600" dirty="0">
              <a:ea typeface="Calibri" panose="020F0502020204030204" pitchFamily="34" charset="0"/>
              <a:cs typeface="Calibri" panose="020F0502020204030204" pitchFamily="34" charset="0"/>
            </a:endParaRPr>
          </a:p>
          <a:p>
            <a:pPr algn="just">
              <a:buFont typeface="Wingdings" panose="05000000000000000000" pitchFamily="2" charset="2"/>
              <a:buChar char="q"/>
            </a:pPr>
            <a:r>
              <a:rPr lang="en-US" sz="1600" dirty="0">
                <a:ea typeface="Calibri" panose="020F0502020204030204" pitchFamily="34" charset="0"/>
                <a:cs typeface="Calibri" panose="020F0502020204030204" pitchFamily="34" charset="0"/>
              </a:rPr>
              <a:t>Tool has a </a:t>
            </a:r>
            <a:r>
              <a:rPr lang="en-US" sz="1600" b="1" i="1" u="sng" dirty="0">
                <a:ea typeface="Calibri" panose="020F0502020204030204" pitchFamily="34" charset="0"/>
                <a:cs typeface="Calibri" panose="020F0502020204030204" pitchFamily="34" charset="0"/>
              </a:rPr>
              <a:t>Feedback</a:t>
            </a:r>
            <a:r>
              <a:rPr lang="en-US" sz="1600" dirty="0">
                <a:ea typeface="Calibri" panose="020F0502020204030204" pitchFamily="34" charset="0"/>
                <a:cs typeface="Calibri" panose="020F0502020204030204" pitchFamily="34" charset="0"/>
              </a:rPr>
              <a:t> panel to provide the feedback directly using the tool.</a:t>
            </a:r>
          </a:p>
          <a:p>
            <a:pPr algn="just">
              <a:buFont typeface="Wingdings" panose="05000000000000000000" pitchFamily="2" charset="2"/>
              <a:buChar char="q"/>
            </a:pPr>
            <a:endParaRPr lang="en-US" sz="1600" dirty="0">
              <a:ea typeface="Calibri" panose="020F0502020204030204" pitchFamily="34" charset="0"/>
              <a:cs typeface="Calibri" panose="020F0502020204030204" pitchFamily="34" charset="0"/>
            </a:endParaRPr>
          </a:p>
          <a:p>
            <a:pPr algn="just">
              <a:buFont typeface="Wingdings" panose="05000000000000000000" pitchFamily="2" charset="2"/>
              <a:buChar char="q"/>
            </a:pPr>
            <a:r>
              <a:rPr lang="en-US" sz="1600" dirty="0">
                <a:cs typeface="Calibri" panose="020F0502020204030204" pitchFamily="34" charset="0"/>
              </a:rPr>
              <a:t>For any technical support during your evaluation of the tool, please contact ERCOT staff provided in previous slide.</a:t>
            </a:r>
          </a:p>
          <a:p>
            <a:pPr lvl="1" algn="just">
              <a:buFont typeface="Courier New" panose="02070309020205020404" pitchFamily="49" charset="0"/>
              <a:buChar char="o"/>
            </a:pPr>
            <a:endParaRPr lang="en-US" sz="1600" dirty="0">
              <a:cs typeface="Calibri" panose="020F0502020204030204" pitchFamily="34" charset="0"/>
            </a:endParaRPr>
          </a:p>
          <a:p>
            <a:pPr lvl="1" algn="just">
              <a:buFont typeface="Courier New" panose="02070309020205020404" pitchFamily="49" charset="0"/>
              <a:buChar char="o"/>
            </a:pPr>
            <a:endParaRPr lang="en-US" sz="1600" dirty="0">
              <a:ea typeface="Calibri" panose="020F0502020204030204" pitchFamily="34" charset="0"/>
              <a:cs typeface="Calibri" panose="020F0502020204030204" pitchFamily="34" charset="0"/>
            </a:endParaRPr>
          </a:p>
          <a:p>
            <a:pPr lvl="1" algn="just">
              <a:buFont typeface="Courier New" panose="02070309020205020404" pitchFamily="49" charset="0"/>
              <a:buChar char="o"/>
            </a:pPr>
            <a:endParaRPr lang="en-US" sz="1600" dirty="0">
              <a:ea typeface="Calibri" panose="020F0502020204030204" pitchFamily="34" charset="0"/>
              <a:cs typeface="Calibri" panose="020F0502020204030204" pitchFamily="34" charset="0"/>
            </a:endParaRPr>
          </a:p>
          <a:p>
            <a:pPr lvl="1" algn="just">
              <a:buFont typeface="Courier New" panose="02070309020205020404" pitchFamily="49" charset="0"/>
              <a:buChar char="o"/>
            </a:pPr>
            <a:endParaRPr lang="en-US" sz="1400" dirty="0">
              <a:ea typeface="Calibri" panose="020F0502020204030204" pitchFamily="34" charset="0"/>
              <a:cs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35628108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t>Demo Tool – Known Issues/Limitations</a:t>
            </a:r>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8</a:t>
            </a:fld>
            <a:endParaRPr lang="en-US"/>
          </a:p>
        </p:txBody>
      </p:sp>
      <p:sp>
        <p:nvSpPr>
          <p:cNvPr id="5" name="Content Placeholder 4">
            <a:extLst>
              <a:ext uri="{FF2B5EF4-FFF2-40B4-BE49-F238E27FC236}">
                <a16:creationId xmlns:a16="http://schemas.microsoft.com/office/drawing/2014/main" id="{B9330B6B-4A24-E782-5A4C-968EB829CEC6}"/>
              </a:ext>
            </a:extLst>
          </p:cNvPr>
          <p:cNvSpPr>
            <a:spLocks noGrp="1"/>
          </p:cNvSpPr>
          <p:nvPr>
            <p:ph idx="1"/>
          </p:nvPr>
        </p:nvSpPr>
        <p:spPr>
          <a:xfrm>
            <a:off x="342900" y="838200"/>
            <a:ext cx="8534400" cy="5052221"/>
          </a:xfrm>
        </p:spPr>
        <p:txBody>
          <a:bodyPr/>
          <a:lstStyle/>
          <a:p>
            <a:pPr algn="just">
              <a:buFont typeface="Wingdings" panose="05000000000000000000" pitchFamily="2" charset="2"/>
              <a:buChar char="q"/>
            </a:pPr>
            <a:endParaRPr lang="en-US" sz="1800" dirty="0">
              <a:cs typeface="Calibri" panose="020F0502020204030204" pitchFamily="34" charset="0"/>
            </a:endParaRPr>
          </a:p>
          <a:p>
            <a:pPr marL="0" indent="0" algn="just">
              <a:buNone/>
            </a:pPr>
            <a:endParaRPr lang="en-US" sz="1800" dirty="0">
              <a:cs typeface="Calibri" panose="020F0502020204030204" pitchFamily="34" charset="0"/>
            </a:endParaRPr>
          </a:p>
          <a:p>
            <a:pPr algn="just">
              <a:buFont typeface="Wingdings" panose="05000000000000000000" pitchFamily="2" charset="2"/>
              <a:buChar char="q"/>
            </a:pPr>
            <a:r>
              <a:rPr lang="en-US" sz="1800" dirty="0">
                <a:cs typeface="Calibri" panose="020F0502020204030204" pitchFamily="34" charset="0"/>
              </a:rPr>
              <a:t>Auto refresh works most of the time but does not work on rare instances – please do hard refresh when displays are updated immediately.</a:t>
            </a:r>
          </a:p>
          <a:p>
            <a:pPr algn="just">
              <a:buFont typeface="Wingdings" panose="05000000000000000000" pitchFamily="2" charset="2"/>
              <a:buChar char="q"/>
            </a:pPr>
            <a:endParaRPr lang="en-US" sz="1800" dirty="0">
              <a:cs typeface="Calibri" panose="020F0502020204030204" pitchFamily="34" charset="0"/>
            </a:endParaRPr>
          </a:p>
          <a:p>
            <a:pPr algn="just">
              <a:buFont typeface="Wingdings" panose="05000000000000000000" pitchFamily="2" charset="2"/>
              <a:buChar char="q"/>
            </a:pPr>
            <a:r>
              <a:rPr lang="en-US" sz="1800" dirty="0">
                <a:cs typeface="Calibri" panose="020F0502020204030204" pitchFamily="34" charset="0"/>
              </a:rPr>
              <a:t>Only few templates are created for demo tool testing purpose.</a:t>
            </a:r>
          </a:p>
          <a:p>
            <a:pPr marL="0" indent="0" algn="just">
              <a:buNone/>
            </a:pPr>
            <a:endParaRPr lang="en-US" sz="1800" dirty="0">
              <a:cs typeface="Calibri" panose="020F0502020204030204" pitchFamily="34" charset="0"/>
            </a:endParaRPr>
          </a:p>
          <a:p>
            <a:pPr algn="just">
              <a:buFont typeface="Wingdings" panose="05000000000000000000" pitchFamily="2" charset="2"/>
              <a:buChar char="q"/>
            </a:pPr>
            <a:r>
              <a:rPr lang="en-US" sz="1800" dirty="0">
                <a:cs typeface="Calibri" panose="020F0502020204030204" pitchFamily="34" charset="0"/>
              </a:rPr>
              <a:t>Currently TOs do not have ability to create Templates, use </a:t>
            </a:r>
            <a:r>
              <a:rPr lang="en-US" sz="1800" u="sng" dirty="0">
                <a:cs typeface="Calibri" panose="020F0502020204030204" pitchFamily="34" charset="0"/>
              </a:rPr>
              <a:t>Free Forms </a:t>
            </a:r>
            <a:r>
              <a:rPr lang="en-US" sz="1800" dirty="0">
                <a:cs typeface="Calibri" panose="020F0502020204030204" pitchFamily="34" charset="0"/>
              </a:rPr>
              <a:t>for any use cases not part of available templates.</a:t>
            </a:r>
          </a:p>
          <a:p>
            <a:pPr algn="just">
              <a:buFont typeface="Wingdings" panose="05000000000000000000" pitchFamily="2" charset="2"/>
              <a:buChar char="q"/>
            </a:pPr>
            <a:endParaRPr lang="en-US" sz="1800" dirty="0">
              <a:cs typeface="Calibri" panose="020F0502020204030204" pitchFamily="34" charset="0"/>
            </a:endParaRPr>
          </a:p>
          <a:p>
            <a:pPr algn="just">
              <a:buFont typeface="Wingdings" panose="05000000000000000000" pitchFamily="2" charset="2"/>
              <a:buChar char="q"/>
            </a:pPr>
            <a:r>
              <a:rPr lang="en-US" sz="1800" dirty="0">
                <a:cs typeface="Calibri" panose="020F0502020204030204" pitchFamily="34" charset="0"/>
              </a:rPr>
              <a:t>Tool does not have equipment list from network model.</a:t>
            </a:r>
          </a:p>
          <a:p>
            <a:pPr marL="0" indent="0" algn="just">
              <a:buNone/>
            </a:pPr>
            <a:endParaRPr lang="en-US" sz="1800" dirty="0">
              <a:cs typeface="Calibri" panose="020F0502020204030204" pitchFamily="34" charset="0"/>
            </a:endParaRPr>
          </a:p>
          <a:p>
            <a:pPr lvl="1" algn="just">
              <a:buFont typeface="Courier New" panose="02070309020205020404" pitchFamily="49" charset="0"/>
              <a:buChar char="o"/>
            </a:pPr>
            <a:endParaRPr lang="en-US" sz="1400" dirty="0">
              <a:ea typeface="Calibri" panose="020F0502020204030204" pitchFamily="34" charset="0"/>
              <a:cs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1002924326"/>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schemas.microsoft.com/office/2006/documentManagement/types"/>
    <ds:schemaRef ds:uri="http://schemas.microsoft.com/office/2006/metadata/properties"/>
    <ds:schemaRef ds:uri="http://purl.org/dc/elements/1.1/"/>
    <ds:schemaRef ds:uri="http://purl.org/dc/terms/"/>
    <ds:schemaRef ds:uri="http://schemas.openxmlformats.org/package/2006/metadata/core-properties"/>
    <ds:schemaRef ds:uri="http://purl.org/dc/dcmitype/"/>
    <ds:schemaRef ds:uri="http://www.w3.org/XML/1998/namespace"/>
    <ds:schemaRef ds:uri="http://schemas.microsoft.com/office/infopath/2007/PartnerControls"/>
    <ds:schemaRef ds:uri="c34af464-7aa1-4edd-9be4-83dffc1cb926"/>
  </ds:schemaRefs>
</ds:datastoreItem>
</file>

<file path=customXml/itemProps2.xml><?xml version="1.0" encoding="utf-8"?>
<ds:datastoreItem xmlns:ds="http://schemas.openxmlformats.org/officeDocument/2006/customXml" ds:itemID="{843EB0A4-50A9-4E33-98AC-BC2B61C8A1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2563</TotalTime>
  <Words>862</Words>
  <Application>Microsoft Office PowerPoint</Application>
  <PresentationFormat>On-screen Show (4:3)</PresentationFormat>
  <Paragraphs>96</Paragraphs>
  <Slides>8</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8</vt:i4>
      </vt:variant>
    </vt:vector>
  </HeadingPairs>
  <TitlesOfParts>
    <vt:vector size="15" baseType="lpstr">
      <vt:lpstr>Arial</vt:lpstr>
      <vt:lpstr>Calibri</vt:lpstr>
      <vt:lpstr>Courier New</vt:lpstr>
      <vt:lpstr>Times New Roman</vt:lpstr>
      <vt:lpstr>Wingdings</vt:lpstr>
      <vt:lpstr>1_Custom Design</vt:lpstr>
      <vt:lpstr>Office Theme</vt:lpstr>
      <vt:lpstr>PowerPoint Presentation</vt:lpstr>
      <vt:lpstr>SCR820</vt:lpstr>
      <vt:lpstr>SCR820</vt:lpstr>
      <vt:lpstr>SCR820</vt:lpstr>
      <vt:lpstr>SCR820 – Real-Time Operator Messaging - Project Updates</vt:lpstr>
      <vt:lpstr>Real-Time Operator Messaging - Demo Tool - TO Access</vt:lpstr>
      <vt:lpstr>Demo Tool – Testing/Evaluation Approach</vt:lpstr>
      <vt:lpstr>Demo Tool – Known Issues/Limitations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Badri, Sreenivas</cp:lastModifiedBy>
  <cp:revision>63</cp:revision>
  <cp:lastPrinted>2016-01-21T20:53:15Z</cp:lastPrinted>
  <dcterms:created xsi:type="dcterms:W3CDTF">2016-01-21T15:20:31Z</dcterms:created>
  <dcterms:modified xsi:type="dcterms:W3CDTF">2024-05-29T10:43:10Z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2024-02-20T13:03:33Z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6e019d9d-d939-4c70-8667-61352cf99a06</vt:lpwstr>
  </property>
  <property fmtid="{D5CDD505-2E9C-101B-9397-08002B2CF9AE}" pid="9" name="MSIP_Label_7084cbda-52b8-46fb-a7b7-cb5bd465ed85_ContentBits">
    <vt:lpwstr>0</vt:lpwstr>
  </property>
</Properties>
</file>