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16"/>
  </p:notesMasterIdLst>
  <p:handoutMasterIdLst>
    <p:handoutMasterId r:id="rId17"/>
  </p:handoutMasterIdLst>
  <p:sldIdLst>
    <p:sldId id="260" r:id="rId6"/>
    <p:sldId id="269" r:id="rId7"/>
    <p:sldId id="270" r:id="rId8"/>
    <p:sldId id="271" r:id="rId9"/>
    <p:sldId id="272" r:id="rId10"/>
    <p:sldId id="273" r:id="rId11"/>
    <p:sldId id="274" r:id="rId12"/>
    <p:sldId id="275" r:id="rId13"/>
    <p:sldId id="276" r:id="rId14"/>
    <p:sldId id="277" r:id="rId15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7E39FC7-1BF6-407F-8E41-0B9D54D32F56}" v="2" dt="2024-05-29T16:14:10.97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108" d="100"/>
          <a:sy n="108" d="100"/>
        </p:scale>
        <p:origin x="1704" y="10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microsoft.com/office/2015/10/relationships/revisionInfo" Target="revisionInfo.xml"/><Relationship Id="rId10" Type="http://schemas.openxmlformats.org/officeDocument/2006/relationships/slide" Target="slides/slide5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adri, Sreenivas" userId="0b43dccd-042e-4be0-871d-afa1d90d6a2e" providerId="ADAL" clId="{71ACE85F-2876-4F78-BFA8-A6C66DD79255}"/>
    <pc:docChg chg="custSel delSld modSld sldOrd">
      <pc:chgData name="Badri, Sreenivas" userId="0b43dccd-042e-4be0-871d-afa1d90d6a2e" providerId="ADAL" clId="{71ACE85F-2876-4F78-BFA8-A6C66DD79255}" dt="2024-03-27T23:09:31.333" v="313" actId="20577"/>
      <pc:docMkLst>
        <pc:docMk/>
      </pc:docMkLst>
      <pc:sldChg chg="modSp mod">
        <pc:chgData name="Badri, Sreenivas" userId="0b43dccd-042e-4be0-871d-afa1d90d6a2e" providerId="ADAL" clId="{71ACE85F-2876-4F78-BFA8-A6C66DD79255}" dt="2024-03-27T22:56:08.664" v="14" actId="20577"/>
        <pc:sldMkLst>
          <pc:docMk/>
          <pc:sldMk cId="730603795" sldId="260"/>
        </pc:sldMkLst>
        <pc:spChg chg="mod">
          <ac:chgData name="Badri, Sreenivas" userId="0b43dccd-042e-4be0-871d-afa1d90d6a2e" providerId="ADAL" clId="{71ACE85F-2876-4F78-BFA8-A6C66DD79255}" dt="2024-03-27T22:56:08.664" v="14" actId="20577"/>
          <ac:spMkLst>
            <pc:docMk/>
            <pc:sldMk cId="730603795" sldId="260"/>
            <ac:spMk id="7" creationId="{00000000-0000-0000-0000-000000000000}"/>
          </ac:spMkLst>
        </pc:spChg>
      </pc:sldChg>
      <pc:sldChg chg="addSp delSp modSp mod">
        <pc:chgData name="Badri, Sreenivas" userId="0b43dccd-042e-4be0-871d-afa1d90d6a2e" providerId="ADAL" clId="{71ACE85F-2876-4F78-BFA8-A6C66DD79255}" dt="2024-03-27T22:58:00.679" v="28" actId="14100"/>
        <pc:sldMkLst>
          <pc:docMk/>
          <pc:sldMk cId="3190927396" sldId="267"/>
        </pc:sldMkLst>
        <pc:graphicFrameChg chg="add mod modGraphic">
          <ac:chgData name="Badri, Sreenivas" userId="0b43dccd-042e-4be0-871d-afa1d90d6a2e" providerId="ADAL" clId="{71ACE85F-2876-4F78-BFA8-A6C66DD79255}" dt="2024-03-27T22:58:00.679" v="28" actId="14100"/>
          <ac:graphicFrameMkLst>
            <pc:docMk/>
            <pc:sldMk cId="3190927396" sldId="267"/>
            <ac:graphicFrameMk id="3" creationId="{6256EDBB-BCC1-02E2-8B2E-5A36C6C5E0CE}"/>
          </ac:graphicFrameMkLst>
        </pc:graphicFrameChg>
        <pc:graphicFrameChg chg="del modGraphic">
          <ac:chgData name="Badri, Sreenivas" userId="0b43dccd-042e-4be0-871d-afa1d90d6a2e" providerId="ADAL" clId="{71ACE85F-2876-4F78-BFA8-A6C66DD79255}" dt="2024-03-27T22:57:34.804" v="20" actId="478"/>
          <ac:graphicFrameMkLst>
            <pc:docMk/>
            <pc:sldMk cId="3190927396" sldId="267"/>
            <ac:graphicFrameMk id="6" creationId="{795F8F62-8D0B-C342-3505-B73A9CF6F4AF}"/>
          </ac:graphicFrameMkLst>
        </pc:graphicFrameChg>
      </pc:sldChg>
      <pc:sldChg chg="del">
        <pc:chgData name="Badri, Sreenivas" userId="0b43dccd-042e-4be0-871d-afa1d90d6a2e" providerId="ADAL" clId="{71ACE85F-2876-4F78-BFA8-A6C66DD79255}" dt="2024-03-27T22:56:23.330" v="15" actId="47"/>
        <pc:sldMkLst>
          <pc:docMk/>
          <pc:sldMk cId="3980975777" sldId="271"/>
        </pc:sldMkLst>
      </pc:sldChg>
      <pc:sldChg chg="del">
        <pc:chgData name="Badri, Sreenivas" userId="0b43dccd-042e-4be0-871d-afa1d90d6a2e" providerId="ADAL" clId="{71ACE85F-2876-4F78-BFA8-A6C66DD79255}" dt="2024-03-27T22:56:26.101" v="16" actId="47"/>
        <pc:sldMkLst>
          <pc:docMk/>
          <pc:sldMk cId="3722342971" sldId="272"/>
        </pc:sldMkLst>
      </pc:sldChg>
      <pc:sldChg chg="modSp mod">
        <pc:chgData name="Badri, Sreenivas" userId="0b43dccd-042e-4be0-871d-afa1d90d6a2e" providerId="ADAL" clId="{71ACE85F-2876-4F78-BFA8-A6C66DD79255}" dt="2024-03-27T23:09:10.437" v="309" actId="20577"/>
        <pc:sldMkLst>
          <pc:docMk/>
          <pc:sldMk cId="442438390" sldId="275"/>
        </pc:sldMkLst>
        <pc:spChg chg="mod">
          <ac:chgData name="Badri, Sreenivas" userId="0b43dccd-042e-4be0-871d-afa1d90d6a2e" providerId="ADAL" clId="{71ACE85F-2876-4F78-BFA8-A6C66DD79255}" dt="2024-03-27T23:09:10.437" v="309" actId="20577"/>
          <ac:spMkLst>
            <pc:docMk/>
            <pc:sldMk cId="442438390" sldId="275"/>
            <ac:spMk id="2" creationId="{E7A35FA7-2FED-4982-9116-3A82643ED623}"/>
          </ac:spMkLst>
        </pc:spChg>
        <pc:spChg chg="mod">
          <ac:chgData name="Badri, Sreenivas" userId="0b43dccd-042e-4be0-871d-afa1d90d6a2e" providerId="ADAL" clId="{71ACE85F-2876-4F78-BFA8-A6C66DD79255}" dt="2024-03-27T23:02:09.001" v="156" actId="20577"/>
          <ac:spMkLst>
            <pc:docMk/>
            <pc:sldMk cId="442438390" sldId="275"/>
            <ac:spMk id="3" creationId="{205C1CAD-6EEE-43AE-9103-288A34A544CD}"/>
          </ac:spMkLst>
        </pc:spChg>
      </pc:sldChg>
      <pc:sldChg chg="ord">
        <pc:chgData name="Badri, Sreenivas" userId="0b43dccd-042e-4be0-871d-afa1d90d6a2e" providerId="ADAL" clId="{71ACE85F-2876-4F78-BFA8-A6C66DD79255}" dt="2024-03-27T22:56:39.924" v="18"/>
        <pc:sldMkLst>
          <pc:docMk/>
          <pc:sldMk cId="266417456" sldId="277"/>
        </pc:sldMkLst>
      </pc:sldChg>
      <pc:sldChg chg="modSp mod ord">
        <pc:chgData name="Badri, Sreenivas" userId="0b43dccd-042e-4be0-871d-afa1d90d6a2e" providerId="ADAL" clId="{71ACE85F-2876-4F78-BFA8-A6C66DD79255}" dt="2024-03-27T23:09:31.333" v="313" actId="20577"/>
        <pc:sldMkLst>
          <pc:docMk/>
          <pc:sldMk cId="2071048189" sldId="278"/>
        </pc:sldMkLst>
        <pc:spChg chg="mod">
          <ac:chgData name="Badri, Sreenivas" userId="0b43dccd-042e-4be0-871d-afa1d90d6a2e" providerId="ADAL" clId="{71ACE85F-2876-4F78-BFA8-A6C66DD79255}" dt="2024-03-27T23:09:26.369" v="311" actId="20577"/>
          <ac:spMkLst>
            <pc:docMk/>
            <pc:sldMk cId="2071048189" sldId="278"/>
            <ac:spMk id="2" creationId="{5ADD5753-0819-4390-A309-990EE981A9BD}"/>
          </ac:spMkLst>
        </pc:spChg>
        <pc:spChg chg="mod">
          <ac:chgData name="Badri, Sreenivas" userId="0b43dccd-042e-4be0-871d-afa1d90d6a2e" providerId="ADAL" clId="{71ACE85F-2876-4F78-BFA8-A6C66DD79255}" dt="2024-03-27T23:09:31.333" v="313" actId="20577"/>
          <ac:spMkLst>
            <pc:docMk/>
            <pc:sldMk cId="2071048189" sldId="278"/>
            <ac:spMk id="3" creationId="{2EC37A8A-0170-4164-B0E6-45E1885EC7B3}"/>
          </ac:spMkLst>
        </pc:spChg>
      </pc:sldChg>
      <pc:sldChg chg="modSp mod">
        <pc:chgData name="Badri, Sreenivas" userId="0b43dccd-042e-4be0-871d-afa1d90d6a2e" providerId="ADAL" clId="{71ACE85F-2876-4F78-BFA8-A6C66DD79255}" dt="2024-03-27T22:59:51.086" v="78" actId="20577"/>
        <pc:sldMkLst>
          <pc:docMk/>
          <pc:sldMk cId="1445162665" sldId="282"/>
        </pc:sldMkLst>
        <pc:spChg chg="mod">
          <ac:chgData name="Badri, Sreenivas" userId="0b43dccd-042e-4be0-871d-afa1d90d6a2e" providerId="ADAL" clId="{71ACE85F-2876-4F78-BFA8-A6C66DD79255}" dt="2024-03-27T22:59:47.170" v="74" actId="6549"/>
          <ac:spMkLst>
            <pc:docMk/>
            <pc:sldMk cId="1445162665" sldId="282"/>
            <ac:spMk id="2" creationId="{509621C7-D855-4944-BD1A-BD735D4ACFCE}"/>
          </ac:spMkLst>
        </pc:spChg>
        <pc:spChg chg="mod">
          <ac:chgData name="Badri, Sreenivas" userId="0b43dccd-042e-4be0-871d-afa1d90d6a2e" providerId="ADAL" clId="{71ACE85F-2876-4F78-BFA8-A6C66DD79255}" dt="2024-03-27T22:59:51.086" v="78" actId="20577"/>
          <ac:spMkLst>
            <pc:docMk/>
            <pc:sldMk cId="1445162665" sldId="282"/>
            <ac:spMk id="3" creationId="{2AEC09B2-E9BC-44FC-B87A-EBD5536CC32F}"/>
          </ac:spMkLst>
        </pc:spChg>
      </pc:sldChg>
      <pc:sldChg chg="modSp mod">
        <pc:chgData name="Badri, Sreenivas" userId="0b43dccd-042e-4be0-871d-afa1d90d6a2e" providerId="ADAL" clId="{71ACE85F-2876-4F78-BFA8-A6C66DD79255}" dt="2024-03-27T22:58:58.277" v="39" actId="5793"/>
        <pc:sldMkLst>
          <pc:docMk/>
          <pc:sldMk cId="2358227644" sldId="283"/>
        </pc:sldMkLst>
        <pc:spChg chg="mod">
          <ac:chgData name="Badri, Sreenivas" userId="0b43dccd-042e-4be0-871d-afa1d90d6a2e" providerId="ADAL" clId="{71ACE85F-2876-4F78-BFA8-A6C66DD79255}" dt="2024-03-27T22:58:58.277" v="39" actId="5793"/>
          <ac:spMkLst>
            <pc:docMk/>
            <pc:sldMk cId="2358227644" sldId="283"/>
            <ac:spMk id="3" creationId="{205C1CAD-6EEE-43AE-9103-288A34A544CD}"/>
          </ac:spMkLst>
        </pc:spChg>
      </pc:sldChg>
      <pc:sldChg chg="modSp mod ord">
        <pc:chgData name="Badri, Sreenivas" userId="0b43dccd-042e-4be0-871d-afa1d90d6a2e" providerId="ADAL" clId="{71ACE85F-2876-4F78-BFA8-A6C66DD79255}" dt="2024-03-27T23:04:24.338" v="291" actId="20577"/>
        <pc:sldMkLst>
          <pc:docMk/>
          <pc:sldMk cId="1760428034" sldId="284"/>
        </pc:sldMkLst>
        <pc:spChg chg="mod">
          <ac:chgData name="Badri, Sreenivas" userId="0b43dccd-042e-4be0-871d-afa1d90d6a2e" providerId="ADAL" clId="{71ACE85F-2876-4F78-BFA8-A6C66DD79255}" dt="2024-03-27T23:03:02.288" v="221" actId="20577"/>
          <ac:spMkLst>
            <pc:docMk/>
            <pc:sldMk cId="1760428034" sldId="284"/>
            <ac:spMk id="2" creationId="{5ADD5753-0819-4390-A309-990EE981A9BD}"/>
          </ac:spMkLst>
        </pc:spChg>
        <pc:spChg chg="mod">
          <ac:chgData name="Badri, Sreenivas" userId="0b43dccd-042e-4be0-871d-afa1d90d6a2e" providerId="ADAL" clId="{71ACE85F-2876-4F78-BFA8-A6C66DD79255}" dt="2024-03-27T23:04:24.338" v="291" actId="20577"/>
          <ac:spMkLst>
            <pc:docMk/>
            <pc:sldMk cId="1760428034" sldId="284"/>
            <ac:spMk id="3" creationId="{2EC37A8A-0170-4164-B0E6-45E1885EC7B3}"/>
          </ac:spMkLst>
        </pc:spChg>
      </pc:sldChg>
    </pc:docChg>
  </pc:docChgLst>
  <pc:docChgLst>
    <pc:chgData name="Badri, Sreenivas" userId="0b43dccd-042e-4be0-871d-afa1d90d6a2e" providerId="ADAL" clId="{A7E39FC7-1BF6-407F-8E41-0B9D54D32F56}"/>
    <pc:docChg chg="undo custSel addSld delSld modSld">
      <pc:chgData name="Badri, Sreenivas" userId="0b43dccd-042e-4be0-871d-afa1d90d6a2e" providerId="ADAL" clId="{A7E39FC7-1BF6-407F-8E41-0B9D54D32F56}" dt="2024-05-29T16:39:02.445" v="1678" actId="6549"/>
      <pc:docMkLst>
        <pc:docMk/>
      </pc:docMkLst>
      <pc:sldChg chg="modSp mod">
        <pc:chgData name="Badri, Sreenivas" userId="0b43dccd-042e-4be0-871d-afa1d90d6a2e" providerId="ADAL" clId="{A7E39FC7-1BF6-407F-8E41-0B9D54D32F56}" dt="2024-05-29T16:23:18.738" v="1632" actId="6549"/>
        <pc:sldMkLst>
          <pc:docMk/>
          <pc:sldMk cId="730603795" sldId="260"/>
        </pc:sldMkLst>
        <pc:spChg chg="mod">
          <ac:chgData name="Badri, Sreenivas" userId="0b43dccd-042e-4be0-871d-afa1d90d6a2e" providerId="ADAL" clId="{A7E39FC7-1BF6-407F-8E41-0B9D54D32F56}" dt="2024-05-29T16:23:18.738" v="1632" actId="6549"/>
          <ac:spMkLst>
            <pc:docMk/>
            <pc:sldMk cId="730603795" sldId="260"/>
            <ac:spMk id="7" creationId="{00000000-0000-0000-0000-000000000000}"/>
          </ac:spMkLst>
        </pc:spChg>
      </pc:sldChg>
      <pc:sldChg chg="modSp mod">
        <pc:chgData name="Badri, Sreenivas" userId="0b43dccd-042e-4be0-871d-afa1d90d6a2e" providerId="ADAL" clId="{A7E39FC7-1BF6-407F-8E41-0B9D54D32F56}" dt="2024-05-29T15:50:51.154" v="822" actId="20577"/>
        <pc:sldMkLst>
          <pc:docMk/>
          <pc:sldMk cId="3849496400" sldId="275"/>
        </pc:sldMkLst>
        <pc:spChg chg="mod">
          <ac:chgData name="Badri, Sreenivas" userId="0b43dccd-042e-4be0-871d-afa1d90d6a2e" providerId="ADAL" clId="{A7E39FC7-1BF6-407F-8E41-0B9D54D32F56}" dt="2024-05-29T15:50:51.154" v="822" actId="20577"/>
          <ac:spMkLst>
            <pc:docMk/>
            <pc:sldMk cId="3849496400" sldId="275"/>
            <ac:spMk id="7" creationId="{F04A413B-B111-904B-3C38-05FB073A96F1}"/>
          </ac:spMkLst>
        </pc:spChg>
      </pc:sldChg>
      <pc:sldChg chg="addSp delSp modSp mod">
        <pc:chgData name="Badri, Sreenivas" userId="0b43dccd-042e-4be0-871d-afa1d90d6a2e" providerId="ADAL" clId="{A7E39FC7-1BF6-407F-8E41-0B9D54D32F56}" dt="2024-05-29T16:33:11.394" v="1647" actId="20577"/>
        <pc:sldMkLst>
          <pc:docMk/>
          <pc:sldMk cId="3313003932" sldId="276"/>
        </pc:sldMkLst>
        <pc:spChg chg="mod">
          <ac:chgData name="Badri, Sreenivas" userId="0b43dccd-042e-4be0-871d-afa1d90d6a2e" providerId="ADAL" clId="{A7E39FC7-1BF6-407F-8E41-0B9D54D32F56}" dt="2024-05-29T15:30:13.787" v="622" actId="20577"/>
          <ac:spMkLst>
            <pc:docMk/>
            <pc:sldMk cId="3313003932" sldId="276"/>
            <ac:spMk id="2" creationId="{80799CEF-EFBC-4636-82B4-BB2BF1DD0862}"/>
          </ac:spMkLst>
        </pc:spChg>
        <pc:spChg chg="add del">
          <ac:chgData name="Badri, Sreenivas" userId="0b43dccd-042e-4be0-871d-afa1d90d6a2e" providerId="ADAL" clId="{A7E39FC7-1BF6-407F-8E41-0B9D54D32F56}" dt="2024-05-29T15:55:54.013" v="830" actId="22"/>
          <ac:spMkLst>
            <pc:docMk/>
            <pc:sldMk cId="3313003932" sldId="276"/>
            <ac:spMk id="5" creationId="{A98FE5AA-9771-B6CF-3752-316FD0D21F34}"/>
          </ac:spMkLst>
        </pc:spChg>
        <pc:spChg chg="mod">
          <ac:chgData name="Badri, Sreenivas" userId="0b43dccd-042e-4be0-871d-afa1d90d6a2e" providerId="ADAL" clId="{A7E39FC7-1BF6-407F-8E41-0B9D54D32F56}" dt="2024-05-29T16:33:11.394" v="1647" actId="20577"/>
          <ac:spMkLst>
            <pc:docMk/>
            <pc:sldMk cId="3313003932" sldId="276"/>
            <ac:spMk id="7" creationId="{F04A413B-B111-904B-3C38-05FB073A96F1}"/>
          </ac:spMkLst>
        </pc:spChg>
      </pc:sldChg>
      <pc:sldChg chg="modSp add mod">
        <pc:chgData name="Badri, Sreenivas" userId="0b43dccd-042e-4be0-871d-afa1d90d6a2e" providerId="ADAL" clId="{A7E39FC7-1BF6-407F-8E41-0B9D54D32F56}" dt="2024-05-29T16:39:02.445" v="1678" actId="6549"/>
        <pc:sldMkLst>
          <pc:docMk/>
          <pc:sldMk cId="1987172181" sldId="277"/>
        </pc:sldMkLst>
        <pc:spChg chg="mod">
          <ac:chgData name="Badri, Sreenivas" userId="0b43dccd-042e-4be0-871d-afa1d90d6a2e" providerId="ADAL" clId="{A7E39FC7-1BF6-407F-8E41-0B9D54D32F56}" dt="2024-05-29T16:39:02.445" v="1678" actId="6549"/>
          <ac:spMkLst>
            <pc:docMk/>
            <pc:sldMk cId="1987172181" sldId="277"/>
            <ac:spMk id="7" creationId="{F04A413B-B111-904B-3C38-05FB073A96F1}"/>
          </ac:spMkLst>
        </pc:spChg>
      </pc:sldChg>
      <pc:sldChg chg="add del">
        <pc:chgData name="Badri, Sreenivas" userId="0b43dccd-042e-4be0-871d-afa1d90d6a2e" providerId="ADAL" clId="{A7E39FC7-1BF6-407F-8E41-0B9D54D32F56}" dt="2024-05-29T16:05:06.799" v="1133" actId="47"/>
        <pc:sldMkLst>
          <pc:docMk/>
          <pc:sldMk cId="3786765890" sldId="277"/>
        </pc:sldMkLst>
      </pc:sldChg>
    </pc:docChg>
  </pc:docChgLst>
  <pc:docChgLst>
    <pc:chgData name="Badri, Sreenivas" userId="0b43dccd-042e-4be0-871d-afa1d90d6a2e" providerId="ADAL" clId="{AEABD360-096D-4FA2-B742-F737BEC6EDDD}"/>
    <pc:docChg chg="undo custSel delSld modSld sldOrd">
      <pc:chgData name="Badri, Sreenivas" userId="0b43dccd-042e-4be0-871d-afa1d90d6a2e" providerId="ADAL" clId="{AEABD360-096D-4FA2-B742-F737BEC6EDDD}" dt="2024-04-22T20:22:16.344" v="585" actId="1076"/>
      <pc:docMkLst>
        <pc:docMk/>
      </pc:docMkLst>
      <pc:sldChg chg="modSp mod">
        <pc:chgData name="Badri, Sreenivas" userId="0b43dccd-042e-4be0-871d-afa1d90d6a2e" providerId="ADAL" clId="{AEABD360-096D-4FA2-B742-F737BEC6EDDD}" dt="2024-04-22T19:12:58.219" v="11" actId="20577"/>
        <pc:sldMkLst>
          <pc:docMk/>
          <pc:sldMk cId="730603795" sldId="260"/>
        </pc:sldMkLst>
        <pc:spChg chg="mod">
          <ac:chgData name="Badri, Sreenivas" userId="0b43dccd-042e-4be0-871d-afa1d90d6a2e" providerId="ADAL" clId="{AEABD360-096D-4FA2-B742-F737BEC6EDDD}" dt="2024-04-22T19:12:58.219" v="11" actId="20577"/>
          <ac:spMkLst>
            <pc:docMk/>
            <pc:sldMk cId="730603795" sldId="260"/>
            <ac:spMk id="7" creationId="{00000000-0000-0000-0000-000000000000}"/>
          </ac:spMkLst>
        </pc:spChg>
      </pc:sldChg>
      <pc:sldChg chg="addSp delSp modSp mod">
        <pc:chgData name="Badri, Sreenivas" userId="0b43dccd-042e-4be0-871d-afa1d90d6a2e" providerId="ADAL" clId="{AEABD360-096D-4FA2-B742-F737BEC6EDDD}" dt="2024-04-22T20:05:11.600" v="431" actId="20577"/>
        <pc:sldMkLst>
          <pc:docMk/>
          <pc:sldMk cId="3190927396" sldId="267"/>
        </pc:sldMkLst>
        <pc:graphicFrameChg chg="add del mod modGraphic">
          <ac:chgData name="Badri, Sreenivas" userId="0b43dccd-042e-4be0-871d-afa1d90d6a2e" providerId="ADAL" clId="{AEABD360-096D-4FA2-B742-F737BEC6EDDD}" dt="2024-04-22T20:05:11.600" v="431" actId="20577"/>
          <ac:graphicFrameMkLst>
            <pc:docMk/>
            <pc:sldMk cId="3190927396" sldId="267"/>
            <ac:graphicFrameMk id="3" creationId="{6256EDBB-BCC1-02E2-8B2E-5A36C6C5E0CE}"/>
          </ac:graphicFrameMkLst>
        </pc:graphicFrameChg>
      </pc:sldChg>
      <pc:sldChg chg="modSp mod">
        <pc:chgData name="Badri, Sreenivas" userId="0b43dccd-042e-4be0-871d-afa1d90d6a2e" providerId="ADAL" clId="{AEABD360-096D-4FA2-B742-F737BEC6EDDD}" dt="2024-04-22T19:50:47.240" v="175" actId="20577"/>
        <pc:sldMkLst>
          <pc:docMk/>
          <pc:sldMk cId="3565483746" sldId="274"/>
        </pc:sldMkLst>
        <pc:spChg chg="mod">
          <ac:chgData name="Badri, Sreenivas" userId="0b43dccd-042e-4be0-871d-afa1d90d6a2e" providerId="ADAL" clId="{AEABD360-096D-4FA2-B742-F737BEC6EDDD}" dt="2024-04-22T19:50:47.240" v="175" actId="20577"/>
          <ac:spMkLst>
            <pc:docMk/>
            <pc:sldMk cId="3565483746" sldId="274"/>
            <ac:spMk id="3" creationId="{2AEC09B2-E9BC-44FC-B87A-EBD5536CC32F}"/>
          </ac:spMkLst>
        </pc:spChg>
      </pc:sldChg>
      <pc:sldChg chg="del">
        <pc:chgData name="Badri, Sreenivas" userId="0b43dccd-042e-4be0-871d-afa1d90d6a2e" providerId="ADAL" clId="{AEABD360-096D-4FA2-B742-F737BEC6EDDD}" dt="2024-04-22T20:16:42.621" v="551" actId="47"/>
        <pc:sldMkLst>
          <pc:docMk/>
          <pc:sldMk cId="442438390" sldId="275"/>
        </pc:sldMkLst>
      </pc:sldChg>
      <pc:sldChg chg="ord">
        <pc:chgData name="Badri, Sreenivas" userId="0b43dccd-042e-4be0-871d-afa1d90d6a2e" providerId="ADAL" clId="{AEABD360-096D-4FA2-B742-F737BEC6EDDD}" dt="2024-04-22T20:09:17.724" v="441"/>
        <pc:sldMkLst>
          <pc:docMk/>
          <pc:sldMk cId="266417456" sldId="277"/>
        </pc:sldMkLst>
      </pc:sldChg>
      <pc:sldChg chg="del">
        <pc:chgData name="Badri, Sreenivas" userId="0b43dccd-042e-4be0-871d-afa1d90d6a2e" providerId="ADAL" clId="{AEABD360-096D-4FA2-B742-F737BEC6EDDD}" dt="2024-04-22T20:16:41.961" v="550" actId="47"/>
        <pc:sldMkLst>
          <pc:docMk/>
          <pc:sldMk cId="2071048189" sldId="278"/>
        </pc:sldMkLst>
      </pc:sldChg>
      <pc:sldChg chg="modSp mod">
        <pc:chgData name="Badri, Sreenivas" userId="0b43dccd-042e-4be0-871d-afa1d90d6a2e" providerId="ADAL" clId="{AEABD360-096D-4FA2-B742-F737BEC6EDDD}" dt="2024-04-22T19:51:40.605" v="213" actId="20577"/>
        <pc:sldMkLst>
          <pc:docMk/>
          <pc:sldMk cId="1445162665" sldId="282"/>
        </pc:sldMkLst>
        <pc:spChg chg="mod">
          <ac:chgData name="Badri, Sreenivas" userId="0b43dccd-042e-4be0-871d-afa1d90d6a2e" providerId="ADAL" clId="{AEABD360-096D-4FA2-B742-F737BEC6EDDD}" dt="2024-04-22T19:51:28.593" v="210" actId="255"/>
          <ac:spMkLst>
            <pc:docMk/>
            <pc:sldMk cId="1445162665" sldId="282"/>
            <ac:spMk id="2" creationId="{509621C7-D855-4944-BD1A-BD735D4ACFCE}"/>
          </ac:spMkLst>
        </pc:spChg>
        <pc:spChg chg="mod">
          <ac:chgData name="Badri, Sreenivas" userId="0b43dccd-042e-4be0-871d-afa1d90d6a2e" providerId="ADAL" clId="{AEABD360-096D-4FA2-B742-F737BEC6EDDD}" dt="2024-04-22T19:51:40.605" v="213" actId="20577"/>
          <ac:spMkLst>
            <pc:docMk/>
            <pc:sldMk cId="1445162665" sldId="282"/>
            <ac:spMk id="3" creationId="{2AEC09B2-E9BC-44FC-B87A-EBD5536CC32F}"/>
          </ac:spMkLst>
        </pc:spChg>
      </pc:sldChg>
      <pc:sldChg chg="modSp mod ord">
        <pc:chgData name="Badri, Sreenivas" userId="0b43dccd-042e-4be0-871d-afa1d90d6a2e" providerId="ADAL" clId="{AEABD360-096D-4FA2-B742-F737BEC6EDDD}" dt="2024-04-22T20:22:16.344" v="585" actId="1076"/>
        <pc:sldMkLst>
          <pc:docMk/>
          <pc:sldMk cId="2358227644" sldId="283"/>
        </pc:sldMkLst>
        <pc:spChg chg="mod">
          <ac:chgData name="Badri, Sreenivas" userId="0b43dccd-042e-4be0-871d-afa1d90d6a2e" providerId="ADAL" clId="{AEABD360-096D-4FA2-B742-F737BEC6EDDD}" dt="2024-04-22T20:22:16.344" v="585" actId="1076"/>
          <ac:spMkLst>
            <pc:docMk/>
            <pc:sldMk cId="2358227644" sldId="283"/>
            <ac:spMk id="3" creationId="{205C1CAD-6EEE-43AE-9103-288A34A544CD}"/>
          </ac:spMkLst>
        </pc:spChg>
      </pc:sldChg>
      <pc:sldChg chg="modSp mod ord">
        <pc:chgData name="Badri, Sreenivas" userId="0b43dccd-042e-4be0-871d-afa1d90d6a2e" providerId="ADAL" clId="{AEABD360-096D-4FA2-B742-F737BEC6EDDD}" dt="2024-04-22T20:12:26.497" v="476" actId="15"/>
        <pc:sldMkLst>
          <pc:docMk/>
          <pc:sldMk cId="1760428034" sldId="284"/>
        </pc:sldMkLst>
        <pc:spChg chg="mod">
          <ac:chgData name="Badri, Sreenivas" userId="0b43dccd-042e-4be0-871d-afa1d90d6a2e" providerId="ADAL" clId="{AEABD360-096D-4FA2-B742-F737BEC6EDDD}" dt="2024-04-22T20:12:00.707" v="450" actId="255"/>
          <ac:spMkLst>
            <pc:docMk/>
            <pc:sldMk cId="1760428034" sldId="284"/>
            <ac:spMk id="2" creationId="{5ADD5753-0819-4390-A309-990EE981A9BD}"/>
          </ac:spMkLst>
        </pc:spChg>
        <pc:spChg chg="mod">
          <ac:chgData name="Badri, Sreenivas" userId="0b43dccd-042e-4be0-871d-afa1d90d6a2e" providerId="ADAL" clId="{AEABD360-096D-4FA2-B742-F737BEC6EDDD}" dt="2024-04-22T20:12:26.497" v="476" actId="15"/>
          <ac:spMkLst>
            <pc:docMk/>
            <pc:sldMk cId="1760428034" sldId="284"/>
            <ac:spMk id="3" creationId="{2EC37A8A-0170-4164-B0E6-45E1885EC7B3}"/>
          </ac:spMkLst>
        </pc:spChg>
      </pc:sldChg>
    </pc:docChg>
  </pc:docChgLst>
  <pc:docChgLst>
    <pc:chgData name="Badri, Sreenivas" userId="0b43dccd-042e-4be0-871d-afa1d90d6a2e" providerId="ADAL" clId="{60368A5B-CE17-4DAF-BE32-EFC8D62A7DE8}"/>
    <pc:docChg chg="undo custSel addSld delSld modSld">
      <pc:chgData name="Badri, Sreenivas" userId="0b43dccd-042e-4be0-871d-afa1d90d6a2e" providerId="ADAL" clId="{60368A5B-CE17-4DAF-BE32-EFC8D62A7DE8}" dt="2024-04-22T20:56:00.124" v="27" actId="47"/>
      <pc:docMkLst>
        <pc:docMk/>
      </pc:docMkLst>
      <pc:sldChg chg="modSp mod">
        <pc:chgData name="Badri, Sreenivas" userId="0b43dccd-042e-4be0-871d-afa1d90d6a2e" providerId="ADAL" clId="{60368A5B-CE17-4DAF-BE32-EFC8D62A7DE8}" dt="2024-04-22T20:53:12.629" v="2"/>
        <pc:sldMkLst>
          <pc:docMk/>
          <pc:sldMk cId="730603795" sldId="260"/>
        </pc:sldMkLst>
        <pc:spChg chg="mod">
          <ac:chgData name="Badri, Sreenivas" userId="0b43dccd-042e-4be0-871d-afa1d90d6a2e" providerId="ADAL" clId="{60368A5B-CE17-4DAF-BE32-EFC8D62A7DE8}" dt="2024-04-22T20:53:12.629" v="2"/>
          <ac:spMkLst>
            <pc:docMk/>
            <pc:sldMk cId="730603795" sldId="260"/>
            <ac:spMk id="7" creationId="{00000000-0000-0000-0000-000000000000}"/>
          </ac:spMkLst>
        </pc:spChg>
      </pc:sldChg>
      <pc:sldChg chg="del">
        <pc:chgData name="Badri, Sreenivas" userId="0b43dccd-042e-4be0-871d-afa1d90d6a2e" providerId="ADAL" clId="{60368A5B-CE17-4DAF-BE32-EFC8D62A7DE8}" dt="2024-04-22T20:54:23.526" v="11" actId="47"/>
        <pc:sldMkLst>
          <pc:docMk/>
          <pc:sldMk cId="3190927396" sldId="267"/>
        </pc:sldMkLst>
      </pc:sldChg>
      <pc:sldChg chg="addSp delSp modSp mod">
        <pc:chgData name="Badri, Sreenivas" userId="0b43dccd-042e-4be0-871d-afa1d90d6a2e" providerId="ADAL" clId="{60368A5B-CE17-4DAF-BE32-EFC8D62A7DE8}" dt="2024-04-22T20:54:05.137" v="8" actId="1076"/>
        <pc:sldMkLst>
          <pc:docMk/>
          <pc:sldMk cId="1834024318" sldId="269"/>
        </pc:sldMkLst>
        <pc:spChg chg="mod">
          <ac:chgData name="Badri, Sreenivas" userId="0b43dccd-042e-4be0-871d-afa1d90d6a2e" providerId="ADAL" clId="{60368A5B-CE17-4DAF-BE32-EFC8D62A7DE8}" dt="2024-04-22T20:53:34.461" v="4" actId="255"/>
          <ac:spMkLst>
            <pc:docMk/>
            <pc:sldMk cId="1834024318" sldId="269"/>
            <ac:spMk id="2" creationId="{80799CEF-EFBC-4636-82B4-BB2BF1DD0862}"/>
          </ac:spMkLst>
        </pc:spChg>
        <pc:spChg chg="del">
          <ac:chgData name="Badri, Sreenivas" userId="0b43dccd-042e-4be0-871d-afa1d90d6a2e" providerId="ADAL" clId="{60368A5B-CE17-4DAF-BE32-EFC8D62A7DE8}" dt="2024-04-22T20:53:43.286" v="5" actId="478"/>
          <ac:spMkLst>
            <pc:docMk/>
            <pc:sldMk cId="1834024318" sldId="269"/>
            <ac:spMk id="3" creationId="{5DD14D84-59AA-4F5F-96EE-0981A6384C79}"/>
          </ac:spMkLst>
        </pc:spChg>
        <pc:spChg chg="add del mod">
          <ac:chgData name="Badri, Sreenivas" userId="0b43dccd-042e-4be0-871d-afa1d90d6a2e" providerId="ADAL" clId="{60368A5B-CE17-4DAF-BE32-EFC8D62A7DE8}" dt="2024-04-22T20:53:47.391" v="6" actId="478"/>
          <ac:spMkLst>
            <pc:docMk/>
            <pc:sldMk cId="1834024318" sldId="269"/>
            <ac:spMk id="6" creationId="{74897CA6-001B-DE2C-270F-414864D0E872}"/>
          </ac:spMkLst>
        </pc:spChg>
        <pc:spChg chg="add mod">
          <ac:chgData name="Badri, Sreenivas" userId="0b43dccd-042e-4be0-871d-afa1d90d6a2e" providerId="ADAL" clId="{60368A5B-CE17-4DAF-BE32-EFC8D62A7DE8}" dt="2024-04-22T20:54:05.137" v="8" actId="1076"/>
          <ac:spMkLst>
            <pc:docMk/>
            <pc:sldMk cId="1834024318" sldId="269"/>
            <ac:spMk id="7" creationId="{242DE204-629E-3358-6244-39219BF7F2F2}"/>
          </ac:spMkLst>
        </pc:spChg>
      </pc:sldChg>
      <pc:sldChg chg="del">
        <pc:chgData name="Badri, Sreenivas" userId="0b43dccd-042e-4be0-871d-afa1d90d6a2e" providerId="ADAL" clId="{60368A5B-CE17-4DAF-BE32-EFC8D62A7DE8}" dt="2024-04-22T20:54:23.249" v="10" actId="47"/>
        <pc:sldMkLst>
          <pc:docMk/>
          <pc:sldMk cId="247007338" sldId="270"/>
        </pc:sldMkLst>
      </pc:sldChg>
      <pc:sldChg chg="del">
        <pc:chgData name="Badri, Sreenivas" userId="0b43dccd-042e-4be0-871d-afa1d90d6a2e" providerId="ADAL" clId="{60368A5B-CE17-4DAF-BE32-EFC8D62A7DE8}" dt="2024-04-22T20:54:23.658" v="12" actId="47"/>
        <pc:sldMkLst>
          <pc:docMk/>
          <pc:sldMk cId="3565483746" sldId="274"/>
        </pc:sldMkLst>
      </pc:sldChg>
      <pc:sldChg chg="del">
        <pc:chgData name="Badri, Sreenivas" userId="0b43dccd-042e-4be0-871d-afa1d90d6a2e" providerId="ADAL" clId="{60368A5B-CE17-4DAF-BE32-EFC8D62A7DE8}" dt="2024-04-22T20:54:24.182" v="15" actId="47"/>
        <pc:sldMkLst>
          <pc:docMk/>
          <pc:sldMk cId="266417456" sldId="277"/>
        </pc:sldMkLst>
      </pc:sldChg>
      <pc:sldChg chg="del">
        <pc:chgData name="Badri, Sreenivas" userId="0b43dccd-042e-4be0-871d-afa1d90d6a2e" providerId="ADAL" clId="{60368A5B-CE17-4DAF-BE32-EFC8D62A7DE8}" dt="2024-04-22T20:54:24.704" v="18" actId="47"/>
        <pc:sldMkLst>
          <pc:docMk/>
          <pc:sldMk cId="2366766001" sldId="279"/>
        </pc:sldMkLst>
      </pc:sldChg>
      <pc:sldChg chg="del">
        <pc:chgData name="Badri, Sreenivas" userId="0b43dccd-042e-4be0-871d-afa1d90d6a2e" providerId="ADAL" clId="{60368A5B-CE17-4DAF-BE32-EFC8D62A7DE8}" dt="2024-04-22T20:54:24.830" v="19" actId="47"/>
        <pc:sldMkLst>
          <pc:docMk/>
          <pc:sldMk cId="3446500615" sldId="280"/>
        </pc:sldMkLst>
      </pc:sldChg>
      <pc:sldChg chg="del">
        <pc:chgData name="Badri, Sreenivas" userId="0b43dccd-042e-4be0-871d-afa1d90d6a2e" providerId="ADAL" clId="{60368A5B-CE17-4DAF-BE32-EFC8D62A7DE8}" dt="2024-04-22T20:54:23.816" v="13" actId="47"/>
        <pc:sldMkLst>
          <pc:docMk/>
          <pc:sldMk cId="1689020956" sldId="281"/>
        </pc:sldMkLst>
      </pc:sldChg>
      <pc:sldChg chg="del">
        <pc:chgData name="Badri, Sreenivas" userId="0b43dccd-042e-4be0-871d-afa1d90d6a2e" providerId="ADAL" clId="{60368A5B-CE17-4DAF-BE32-EFC8D62A7DE8}" dt="2024-04-22T20:54:23.946" v="14" actId="47"/>
        <pc:sldMkLst>
          <pc:docMk/>
          <pc:sldMk cId="1445162665" sldId="282"/>
        </pc:sldMkLst>
      </pc:sldChg>
      <pc:sldChg chg="del">
        <pc:chgData name="Badri, Sreenivas" userId="0b43dccd-042e-4be0-871d-afa1d90d6a2e" providerId="ADAL" clId="{60368A5B-CE17-4DAF-BE32-EFC8D62A7DE8}" dt="2024-04-22T20:54:24.587" v="17" actId="47"/>
        <pc:sldMkLst>
          <pc:docMk/>
          <pc:sldMk cId="2358227644" sldId="283"/>
        </pc:sldMkLst>
      </pc:sldChg>
      <pc:sldChg chg="del">
        <pc:chgData name="Badri, Sreenivas" userId="0b43dccd-042e-4be0-871d-afa1d90d6a2e" providerId="ADAL" clId="{60368A5B-CE17-4DAF-BE32-EFC8D62A7DE8}" dt="2024-04-22T20:54:24.331" v="16" actId="47"/>
        <pc:sldMkLst>
          <pc:docMk/>
          <pc:sldMk cId="1760428034" sldId="284"/>
        </pc:sldMkLst>
      </pc:sldChg>
      <pc:sldChg chg="add del">
        <pc:chgData name="Badri, Sreenivas" userId="0b43dccd-042e-4be0-871d-afa1d90d6a2e" providerId="ADAL" clId="{60368A5B-CE17-4DAF-BE32-EFC8D62A7DE8}" dt="2024-04-22T20:56:00.124" v="27" actId="47"/>
        <pc:sldMkLst>
          <pc:docMk/>
          <pc:sldMk cId="4064255820" sldId="318"/>
        </pc:sldMkLst>
      </pc:sldChg>
      <pc:sldChg chg="addSp delSp modSp add mod">
        <pc:chgData name="Badri, Sreenivas" userId="0b43dccd-042e-4be0-871d-afa1d90d6a2e" providerId="ADAL" clId="{60368A5B-CE17-4DAF-BE32-EFC8D62A7DE8}" dt="2024-04-22T20:55:57.014" v="26"/>
        <pc:sldMkLst>
          <pc:docMk/>
          <pc:sldMk cId="1212693946" sldId="319"/>
        </pc:sldMkLst>
        <pc:spChg chg="mod">
          <ac:chgData name="Badri, Sreenivas" userId="0b43dccd-042e-4be0-871d-afa1d90d6a2e" providerId="ADAL" clId="{60368A5B-CE17-4DAF-BE32-EFC8D62A7DE8}" dt="2024-04-22T20:55:57.014" v="26"/>
          <ac:spMkLst>
            <pc:docMk/>
            <pc:sldMk cId="1212693946" sldId="319"/>
            <ac:spMk id="2" creationId="{80799CEF-EFBC-4636-82B4-BB2BF1DD0862}"/>
          </ac:spMkLst>
        </pc:spChg>
        <pc:spChg chg="add del mod">
          <ac:chgData name="Badri, Sreenivas" userId="0b43dccd-042e-4be0-871d-afa1d90d6a2e" providerId="ADAL" clId="{60368A5B-CE17-4DAF-BE32-EFC8D62A7DE8}" dt="2024-04-22T20:55:31.296" v="24" actId="478"/>
          <ac:spMkLst>
            <pc:docMk/>
            <pc:sldMk cId="1212693946" sldId="319"/>
            <ac:spMk id="5" creationId="{7026DA4E-6CFF-3517-1039-D82FF1B89583}"/>
          </ac:spMkLst>
        </pc:spChg>
        <pc:spChg chg="add mod">
          <ac:chgData name="Badri, Sreenivas" userId="0b43dccd-042e-4be0-871d-afa1d90d6a2e" providerId="ADAL" clId="{60368A5B-CE17-4DAF-BE32-EFC8D62A7DE8}" dt="2024-04-22T20:55:31.669" v="25"/>
          <ac:spMkLst>
            <pc:docMk/>
            <pc:sldMk cId="1212693946" sldId="319"/>
            <ac:spMk id="6" creationId="{CDD4D871-C721-CD88-9EED-0AC1EDE46FB3}"/>
          </ac:spMkLst>
        </pc:spChg>
        <pc:spChg chg="del">
          <ac:chgData name="Badri, Sreenivas" userId="0b43dccd-042e-4be0-871d-afa1d90d6a2e" providerId="ADAL" clId="{60368A5B-CE17-4DAF-BE32-EFC8D62A7DE8}" dt="2024-04-22T20:55:26.866" v="23" actId="478"/>
          <ac:spMkLst>
            <pc:docMk/>
            <pc:sldMk cId="1212693946" sldId="319"/>
            <ac:spMk id="7" creationId="{242DE204-629E-3358-6244-39219BF7F2F2}"/>
          </ac:spMkLst>
        </pc:spChg>
      </pc:sldChg>
    </pc:docChg>
  </pc:docChgLst>
  <pc:docChgLst>
    <pc:chgData name="Badri, Sreenivas" userId="0b43dccd-042e-4be0-871d-afa1d90d6a2e" providerId="ADAL" clId="{77D23D05-2F37-4FE9-9C1D-CF805065C7E9}"/>
    <pc:docChg chg="undo custSel addSld delSld modSld sldOrd">
      <pc:chgData name="Badri, Sreenivas" userId="0b43dccd-042e-4be0-871d-afa1d90d6a2e" providerId="ADAL" clId="{77D23D05-2F37-4FE9-9C1D-CF805065C7E9}" dt="2024-04-26T21:20:29.153" v="795" actId="6549"/>
      <pc:docMkLst>
        <pc:docMk/>
      </pc:docMkLst>
      <pc:sldChg chg="modSp mod">
        <pc:chgData name="Badri, Sreenivas" userId="0b43dccd-042e-4be0-871d-afa1d90d6a2e" providerId="ADAL" clId="{77D23D05-2F37-4FE9-9C1D-CF805065C7E9}" dt="2024-04-24T20:37:18.858" v="794" actId="20577"/>
        <pc:sldMkLst>
          <pc:docMk/>
          <pc:sldMk cId="730603795" sldId="260"/>
        </pc:sldMkLst>
        <pc:spChg chg="mod">
          <ac:chgData name="Badri, Sreenivas" userId="0b43dccd-042e-4be0-871d-afa1d90d6a2e" providerId="ADAL" clId="{77D23D05-2F37-4FE9-9C1D-CF805065C7E9}" dt="2024-04-24T20:37:18.858" v="794" actId="20577"/>
          <ac:spMkLst>
            <pc:docMk/>
            <pc:sldMk cId="730603795" sldId="260"/>
            <ac:spMk id="7" creationId="{00000000-0000-0000-0000-000000000000}"/>
          </ac:spMkLst>
        </pc:spChg>
      </pc:sldChg>
      <pc:sldChg chg="addSp delSp modSp mod">
        <pc:chgData name="Badri, Sreenivas" userId="0b43dccd-042e-4be0-871d-afa1d90d6a2e" providerId="ADAL" clId="{77D23D05-2F37-4FE9-9C1D-CF805065C7E9}" dt="2024-04-22T21:05:03.960" v="67" actId="1076"/>
        <pc:sldMkLst>
          <pc:docMk/>
          <pc:sldMk cId="1834024318" sldId="269"/>
        </pc:sldMkLst>
        <pc:spChg chg="mod">
          <ac:chgData name="Badri, Sreenivas" userId="0b43dccd-042e-4be0-871d-afa1d90d6a2e" providerId="ADAL" clId="{77D23D05-2F37-4FE9-9C1D-CF805065C7E9}" dt="2024-04-22T21:01:22.310" v="37"/>
          <ac:spMkLst>
            <pc:docMk/>
            <pc:sldMk cId="1834024318" sldId="269"/>
            <ac:spMk id="2" creationId="{80799CEF-EFBC-4636-82B4-BB2BF1DD0862}"/>
          </ac:spMkLst>
        </pc:spChg>
        <pc:spChg chg="add del mod">
          <ac:chgData name="Badri, Sreenivas" userId="0b43dccd-042e-4be0-871d-afa1d90d6a2e" providerId="ADAL" clId="{77D23D05-2F37-4FE9-9C1D-CF805065C7E9}" dt="2024-04-22T21:00:55.889" v="27" actId="478"/>
          <ac:spMkLst>
            <pc:docMk/>
            <pc:sldMk cId="1834024318" sldId="269"/>
            <ac:spMk id="5" creationId="{3CCF680C-3B1B-E3F4-2B95-06A3F63AB381}"/>
          </ac:spMkLst>
        </pc:spChg>
        <pc:spChg chg="del">
          <ac:chgData name="Badri, Sreenivas" userId="0b43dccd-042e-4be0-871d-afa1d90d6a2e" providerId="ADAL" clId="{77D23D05-2F37-4FE9-9C1D-CF805065C7E9}" dt="2024-04-22T21:00:45.795" v="26" actId="478"/>
          <ac:spMkLst>
            <pc:docMk/>
            <pc:sldMk cId="1834024318" sldId="269"/>
            <ac:spMk id="7" creationId="{242DE204-629E-3358-6244-39219BF7F2F2}"/>
          </ac:spMkLst>
        </pc:spChg>
        <pc:spChg chg="add del">
          <ac:chgData name="Badri, Sreenivas" userId="0b43dccd-042e-4be0-871d-afa1d90d6a2e" providerId="ADAL" clId="{77D23D05-2F37-4FE9-9C1D-CF805065C7E9}" dt="2024-04-22T21:00:58.342" v="29" actId="22"/>
          <ac:spMkLst>
            <pc:docMk/>
            <pc:sldMk cId="1834024318" sldId="269"/>
            <ac:spMk id="8" creationId="{BC0DFB27-B2AB-88C1-4C9D-4D28182AD09A}"/>
          </ac:spMkLst>
        </pc:spChg>
        <pc:spChg chg="add mod">
          <ac:chgData name="Badri, Sreenivas" userId="0b43dccd-042e-4be0-871d-afa1d90d6a2e" providerId="ADAL" clId="{77D23D05-2F37-4FE9-9C1D-CF805065C7E9}" dt="2024-04-22T21:05:03.960" v="67" actId="1076"/>
          <ac:spMkLst>
            <pc:docMk/>
            <pc:sldMk cId="1834024318" sldId="269"/>
            <ac:spMk id="9" creationId="{6BBBD7ED-22C5-1E2A-6BE5-121740175F51}"/>
          </ac:spMkLst>
        </pc:spChg>
      </pc:sldChg>
      <pc:sldChg chg="addSp delSp modSp add mod">
        <pc:chgData name="Badri, Sreenivas" userId="0b43dccd-042e-4be0-871d-afa1d90d6a2e" providerId="ADAL" clId="{77D23D05-2F37-4FE9-9C1D-CF805065C7E9}" dt="2024-04-22T21:03:07.735" v="53"/>
        <pc:sldMkLst>
          <pc:docMk/>
          <pc:sldMk cId="543450566" sldId="270"/>
        </pc:sldMkLst>
        <pc:spChg chg="mod">
          <ac:chgData name="Badri, Sreenivas" userId="0b43dccd-042e-4be0-871d-afa1d90d6a2e" providerId="ADAL" clId="{77D23D05-2F37-4FE9-9C1D-CF805065C7E9}" dt="2024-04-22T21:01:51.271" v="40"/>
          <ac:spMkLst>
            <pc:docMk/>
            <pc:sldMk cId="543450566" sldId="270"/>
            <ac:spMk id="2" creationId="{80799CEF-EFBC-4636-82B4-BB2BF1DD0862}"/>
          </ac:spMkLst>
        </pc:spChg>
        <pc:spChg chg="add del mod">
          <ac:chgData name="Badri, Sreenivas" userId="0b43dccd-042e-4be0-871d-afa1d90d6a2e" providerId="ADAL" clId="{77D23D05-2F37-4FE9-9C1D-CF805065C7E9}" dt="2024-04-22T21:01:57.750" v="42" actId="478"/>
          <ac:spMkLst>
            <pc:docMk/>
            <pc:sldMk cId="543450566" sldId="270"/>
            <ac:spMk id="5" creationId="{A4CEB322-3827-D1ED-8E88-E3C6C246CBD2}"/>
          </ac:spMkLst>
        </pc:spChg>
        <pc:spChg chg="add del">
          <ac:chgData name="Badri, Sreenivas" userId="0b43dccd-042e-4be0-871d-afa1d90d6a2e" providerId="ADAL" clId="{77D23D05-2F37-4FE9-9C1D-CF805065C7E9}" dt="2024-04-22T21:02:03.590" v="44" actId="22"/>
          <ac:spMkLst>
            <pc:docMk/>
            <pc:sldMk cId="543450566" sldId="270"/>
            <ac:spMk id="7" creationId="{24E3D3B6-CFD7-A213-FD1D-8F72B23625B1}"/>
          </ac:spMkLst>
        </pc:spChg>
        <pc:spChg chg="del">
          <ac:chgData name="Badri, Sreenivas" userId="0b43dccd-042e-4be0-871d-afa1d90d6a2e" providerId="ADAL" clId="{77D23D05-2F37-4FE9-9C1D-CF805065C7E9}" dt="2024-04-22T21:01:54.664" v="41" actId="478"/>
          <ac:spMkLst>
            <pc:docMk/>
            <pc:sldMk cId="543450566" sldId="270"/>
            <ac:spMk id="9" creationId="{6BBBD7ED-22C5-1E2A-6BE5-121740175F51}"/>
          </ac:spMkLst>
        </pc:spChg>
        <pc:spChg chg="add mod">
          <ac:chgData name="Badri, Sreenivas" userId="0b43dccd-042e-4be0-871d-afa1d90d6a2e" providerId="ADAL" clId="{77D23D05-2F37-4FE9-9C1D-CF805065C7E9}" dt="2024-04-22T21:02:30.251" v="50" actId="1076"/>
          <ac:spMkLst>
            <pc:docMk/>
            <pc:sldMk cId="543450566" sldId="270"/>
            <ac:spMk id="11" creationId="{A00297B4-063B-7B20-89FD-4F5A90D1C6A1}"/>
          </ac:spMkLst>
        </pc:spChg>
        <pc:picChg chg="add mod">
          <ac:chgData name="Badri, Sreenivas" userId="0b43dccd-042e-4be0-871d-afa1d90d6a2e" providerId="ADAL" clId="{77D23D05-2F37-4FE9-9C1D-CF805065C7E9}" dt="2024-04-22T21:02:51.468" v="51" actId="1076"/>
          <ac:picMkLst>
            <pc:docMk/>
            <pc:sldMk cId="543450566" sldId="270"/>
            <ac:picMk id="8" creationId="{E5293CCF-EA03-805C-7906-EC7B97C9DDF9}"/>
          </ac:picMkLst>
        </pc:picChg>
        <pc:picChg chg="add del mod">
          <ac:chgData name="Badri, Sreenivas" userId="0b43dccd-042e-4be0-871d-afa1d90d6a2e" providerId="ADAL" clId="{77D23D05-2F37-4FE9-9C1D-CF805065C7E9}" dt="2024-04-22T21:03:07.735" v="53"/>
          <ac:picMkLst>
            <pc:docMk/>
            <pc:sldMk cId="543450566" sldId="270"/>
            <ac:picMk id="12" creationId="{75186F37-D507-45E0-E707-329C9C92EF58}"/>
          </ac:picMkLst>
        </pc:picChg>
      </pc:sldChg>
      <pc:sldChg chg="addSp delSp modSp add mod">
        <pc:chgData name="Badri, Sreenivas" userId="0b43dccd-042e-4be0-871d-afa1d90d6a2e" providerId="ADAL" clId="{77D23D05-2F37-4FE9-9C1D-CF805065C7E9}" dt="2024-04-26T21:20:29.153" v="795" actId="6549"/>
        <pc:sldMkLst>
          <pc:docMk/>
          <pc:sldMk cId="1197475472" sldId="271"/>
        </pc:sldMkLst>
        <pc:spChg chg="add mod">
          <ac:chgData name="Badri, Sreenivas" userId="0b43dccd-042e-4be0-871d-afa1d90d6a2e" providerId="ADAL" clId="{77D23D05-2F37-4FE9-9C1D-CF805065C7E9}" dt="2024-04-26T21:20:29.153" v="795" actId="6549"/>
          <ac:spMkLst>
            <pc:docMk/>
            <pc:sldMk cId="1197475472" sldId="271"/>
            <ac:spMk id="3" creationId="{9CA8DFA0-371A-00B4-D15B-63BECA33E71E}"/>
          </ac:spMkLst>
        </pc:spChg>
        <pc:spChg chg="del">
          <ac:chgData name="Badri, Sreenivas" userId="0b43dccd-042e-4be0-871d-afa1d90d6a2e" providerId="ADAL" clId="{77D23D05-2F37-4FE9-9C1D-CF805065C7E9}" dt="2024-04-22T21:03:33.270" v="56" actId="478"/>
          <ac:spMkLst>
            <pc:docMk/>
            <pc:sldMk cId="1197475472" sldId="271"/>
            <ac:spMk id="11" creationId="{A00297B4-063B-7B20-89FD-4F5A90D1C6A1}"/>
          </ac:spMkLst>
        </pc:spChg>
        <pc:picChg chg="del">
          <ac:chgData name="Badri, Sreenivas" userId="0b43dccd-042e-4be0-871d-afa1d90d6a2e" providerId="ADAL" clId="{77D23D05-2F37-4FE9-9C1D-CF805065C7E9}" dt="2024-04-22T21:03:30.263" v="55" actId="478"/>
          <ac:picMkLst>
            <pc:docMk/>
            <pc:sldMk cId="1197475472" sldId="271"/>
            <ac:picMk id="8" creationId="{E5293CCF-EA03-805C-7906-EC7B97C9DDF9}"/>
          </ac:picMkLst>
        </pc:picChg>
      </pc:sldChg>
      <pc:sldChg chg="addSp delSp modSp add mod">
        <pc:chgData name="Badri, Sreenivas" userId="0b43dccd-042e-4be0-871d-afa1d90d6a2e" providerId="ADAL" clId="{77D23D05-2F37-4FE9-9C1D-CF805065C7E9}" dt="2024-04-22T21:04:50.016" v="66" actId="1076"/>
        <pc:sldMkLst>
          <pc:docMk/>
          <pc:sldMk cId="2361708466" sldId="272"/>
        </pc:sldMkLst>
        <pc:spChg chg="del">
          <ac:chgData name="Badri, Sreenivas" userId="0b43dccd-042e-4be0-871d-afa1d90d6a2e" providerId="ADAL" clId="{77D23D05-2F37-4FE9-9C1D-CF805065C7E9}" dt="2024-04-22T21:04:21.260" v="60" actId="478"/>
          <ac:spMkLst>
            <pc:docMk/>
            <pc:sldMk cId="2361708466" sldId="272"/>
            <ac:spMk id="3" creationId="{9CA8DFA0-371A-00B4-D15B-63BECA33E71E}"/>
          </ac:spMkLst>
        </pc:spChg>
        <pc:spChg chg="add del mod">
          <ac:chgData name="Badri, Sreenivas" userId="0b43dccd-042e-4be0-871d-afa1d90d6a2e" providerId="ADAL" clId="{77D23D05-2F37-4FE9-9C1D-CF805065C7E9}" dt="2024-04-22T21:04:23.607" v="61" actId="478"/>
          <ac:spMkLst>
            <pc:docMk/>
            <pc:sldMk cId="2361708466" sldId="272"/>
            <ac:spMk id="6" creationId="{C1625653-C708-BE3E-97A8-B66AAA38CC0E}"/>
          </ac:spMkLst>
        </pc:spChg>
        <pc:spChg chg="add mod">
          <ac:chgData name="Badri, Sreenivas" userId="0b43dccd-042e-4be0-871d-afa1d90d6a2e" providerId="ADAL" clId="{77D23D05-2F37-4FE9-9C1D-CF805065C7E9}" dt="2024-04-22T21:04:40.174" v="64"/>
          <ac:spMkLst>
            <pc:docMk/>
            <pc:sldMk cId="2361708466" sldId="272"/>
            <ac:spMk id="7" creationId="{AC3FF935-C325-E535-8A81-D110BB93AA48}"/>
          </ac:spMkLst>
        </pc:spChg>
        <pc:picChg chg="add mod">
          <ac:chgData name="Badri, Sreenivas" userId="0b43dccd-042e-4be0-871d-afa1d90d6a2e" providerId="ADAL" clId="{77D23D05-2F37-4FE9-9C1D-CF805065C7E9}" dt="2024-04-22T21:04:50.016" v="66" actId="1076"/>
          <ac:picMkLst>
            <pc:docMk/>
            <pc:sldMk cId="2361708466" sldId="272"/>
            <ac:picMk id="8" creationId="{6D4318C8-0C66-2CB8-2183-FAC840FD520B}"/>
          </ac:picMkLst>
        </pc:picChg>
      </pc:sldChg>
      <pc:sldChg chg="add del">
        <pc:chgData name="Badri, Sreenivas" userId="0b43dccd-042e-4be0-871d-afa1d90d6a2e" providerId="ADAL" clId="{77D23D05-2F37-4FE9-9C1D-CF805065C7E9}" dt="2024-04-22T21:04:35.618" v="63" actId="47"/>
        <pc:sldMkLst>
          <pc:docMk/>
          <pc:sldMk cId="2087462421" sldId="273"/>
        </pc:sldMkLst>
      </pc:sldChg>
      <pc:sldChg chg="addSp delSp modSp add mod">
        <pc:chgData name="Badri, Sreenivas" userId="0b43dccd-042e-4be0-871d-afa1d90d6a2e" providerId="ADAL" clId="{77D23D05-2F37-4FE9-9C1D-CF805065C7E9}" dt="2024-04-22T21:05:44.254" v="72"/>
        <pc:sldMkLst>
          <pc:docMk/>
          <pc:sldMk cId="3598900528" sldId="273"/>
        </pc:sldMkLst>
        <pc:spChg chg="add del mod">
          <ac:chgData name="Badri, Sreenivas" userId="0b43dccd-042e-4be0-871d-afa1d90d6a2e" providerId="ADAL" clId="{77D23D05-2F37-4FE9-9C1D-CF805065C7E9}" dt="2024-04-22T21:05:37.482" v="71" actId="478"/>
          <ac:spMkLst>
            <pc:docMk/>
            <pc:sldMk cId="3598900528" sldId="273"/>
            <ac:spMk id="5" creationId="{16C61DAE-B3DF-A52A-6EC4-940EA2DD76A9}"/>
          </ac:spMkLst>
        </pc:spChg>
        <pc:spChg chg="add mod">
          <ac:chgData name="Badri, Sreenivas" userId="0b43dccd-042e-4be0-871d-afa1d90d6a2e" providerId="ADAL" clId="{77D23D05-2F37-4FE9-9C1D-CF805065C7E9}" dt="2024-04-22T21:05:44.254" v="72"/>
          <ac:spMkLst>
            <pc:docMk/>
            <pc:sldMk cId="3598900528" sldId="273"/>
            <ac:spMk id="6" creationId="{82E6C8BB-6AE6-310B-56CC-C6E8EF6C62EE}"/>
          </ac:spMkLst>
        </pc:spChg>
        <pc:spChg chg="del">
          <ac:chgData name="Badri, Sreenivas" userId="0b43dccd-042e-4be0-871d-afa1d90d6a2e" providerId="ADAL" clId="{77D23D05-2F37-4FE9-9C1D-CF805065C7E9}" dt="2024-04-22T21:05:35.117" v="70" actId="478"/>
          <ac:spMkLst>
            <pc:docMk/>
            <pc:sldMk cId="3598900528" sldId="273"/>
            <ac:spMk id="7" creationId="{AC3FF935-C325-E535-8A81-D110BB93AA48}"/>
          </ac:spMkLst>
        </pc:spChg>
        <pc:picChg chg="del">
          <ac:chgData name="Badri, Sreenivas" userId="0b43dccd-042e-4be0-871d-afa1d90d6a2e" providerId="ADAL" clId="{77D23D05-2F37-4FE9-9C1D-CF805065C7E9}" dt="2024-04-22T21:05:28.507" v="69" actId="478"/>
          <ac:picMkLst>
            <pc:docMk/>
            <pc:sldMk cId="3598900528" sldId="273"/>
            <ac:picMk id="8" creationId="{6D4318C8-0C66-2CB8-2183-FAC840FD520B}"/>
          </ac:picMkLst>
        </pc:picChg>
        <pc:picChg chg="add mod">
          <ac:chgData name="Badri, Sreenivas" userId="0b43dccd-042e-4be0-871d-afa1d90d6a2e" providerId="ADAL" clId="{77D23D05-2F37-4FE9-9C1D-CF805065C7E9}" dt="2024-04-22T21:05:44.254" v="72"/>
          <ac:picMkLst>
            <pc:docMk/>
            <pc:sldMk cId="3598900528" sldId="273"/>
            <ac:picMk id="9" creationId="{866F4EEA-3572-8FC0-ACB1-1AA020E4293F}"/>
          </ac:picMkLst>
        </pc:picChg>
      </pc:sldChg>
      <pc:sldChg chg="addSp delSp modSp add mod">
        <pc:chgData name="Badri, Sreenivas" userId="0b43dccd-042e-4be0-871d-afa1d90d6a2e" providerId="ADAL" clId="{77D23D05-2F37-4FE9-9C1D-CF805065C7E9}" dt="2024-04-22T21:06:31.842" v="79"/>
        <pc:sldMkLst>
          <pc:docMk/>
          <pc:sldMk cId="671316210" sldId="274"/>
        </pc:sldMkLst>
        <pc:spChg chg="add del mod">
          <ac:chgData name="Badri, Sreenivas" userId="0b43dccd-042e-4be0-871d-afa1d90d6a2e" providerId="ADAL" clId="{77D23D05-2F37-4FE9-9C1D-CF805065C7E9}" dt="2024-04-22T21:06:06.428" v="76" actId="478"/>
          <ac:spMkLst>
            <pc:docMk/>
            <pc:sldMk cId="671316210" sldId="274"/>
            <ac:spMk id="5" creationId="{53B223B4-7AB4-5859-7F01-07B6833DD4D9}"/>
          </ac:spMkLst>
        </pc:spChg>
        <pc:spChg chg="del">
          <ac:chgData name="Badri, Sreenivas" userId="0b43dccd-042e-4be0-871d-afa1d90d6a2e" providerId="ADAL" clId="{77D23D05-2F37-4FE9-9C1D-CF805065C7E9}" dt="2024-04-22T21:06:03.710" v="75" actId="478"/>
          <ac:spMkLst>
            <pc:docMk/>
            <pc:sldMk cId="671316210" sldId="274"/>
            <ac:spMk id="6" creationId="{82E6C8BB-6AE6-310B-56CC-C6E8EF6C62EE}"/>
          </ac:spMkLst>
        </pc:spChg>
        <pc:spChg chg="add mod">
          <ac:chgData name="Badri, Sreenivas" userId="0b43dccd-042e-4be0-871d-afa1d90d6a2e" providerId="ADAL" clId="{77D23D05-2F37-4FE9-9C1D-CF805065C7E9}" dt="2024-04-22T21:06:11.342" v="77"/>
          <ac:spMkLst>
            <pc:docMk/>
            <pc:sldMk cId="671316210" sldId="274"/>
            <ac:spMk id="7" creationId="{85212BB7-28DA-6844-D96E-8DC1AC6B216D}"/>
          </ac:spMkLst>
        </pc:spChg>
        <pc:spChg chg="add del mod">
          <ac:chgData name="Badri, Sreenivas" userId="0b43dccd-042e-4be0-871d-afa1d90d6a2e" providerId="ADAL" clId="{77D23D05-2F37-4FE9-9C1D-CF805065C7E9}" dt="2024-04-22T21:06:31.842" v="79"/>
          <ac:spMkLst>
            <pc:docMk/>
            <pc:sldMk cId="671316210" sldId="274"/>
            <ac:spMk id="10" creationId="{AE28E313-13C3-4031-6F06-A00A1DE3E839}"/>
          </ac:spMkLst>
        </pc:spChg>
        <pc:picChg chg="add mod">
          <ac:chgData name="Badri, Sreenivas" userId="0b43dccd-042e-4be0-871d-afa1d90d6a2e" providerId="ADAL" clId="{77D23D05-2F37-4FE9-9C1D-CF805065C7E9}" dt="2024-04-22T21:06:11.342" v="77"/>
          <ac:picMkLst>
            <pc:docMk/>
            <pc:sldMk cId="671316210" sldId="274"/>
            <ac:picMk id="8" creationId="{B3AB1D3D-8780-3D51-3BFA-13FBFE06D2B2}"/>
          </ac:picMkLst>
        </pc:picChg>
        <pc:picChg chg="del">
          <ac:chgData name="Badri, Sreenivas" userId="0b43dccd-042e-4be0-871d-afa1d90d6a2e" providerId="ADAL" clId="{77D23D05-2F37-4FE9-9C1D-CF805065C7E9}" dt="2024-04-22T21:06:00.794" v="74" actId="478"/>
          <ac:picMkLst>
            <pc:docMk/>
            <pc:sldMk cId="671316210" sldId="274"/>
            <ac:picMk id="9" creationId="{866F4EEA-3572-8FC0-ACB1-1AA020E4293F}"/>
          </ac:picMkLst>
        </pc:picChg>
        <pc:picChg chg="add del mod">
          <ac:chgData name="Badri, Sreenivas" userId="0b43dccd-042e-4be0-871d-afa1d90d6a2e" providerId="ADAL" clId="{77D23D05-2F37-4FE9-9C1D-CF805065C7E9}" dt="2024-04-22T21:06:31.842" v="79"/>
          <ac:picMkLst>
            <pc:docMk/>
            <pc:sldMk cId="671316210" sldId="274"/>
            <ac:picMk id="11" creationId="{9982EC04-6440-78C9-FEC9-3C0773A60C92}"/>
          </ac:picMkLst>
        </pc:picChg>
      </pc:sldChg>
      <pc:sldChg chg="addSp delSp modSp add mod ord">
        <pc:chgData name="Badri, Sreenivas" userId="0b43dccd-042e-4be0-871d-afa1d90d6a2e" providerId="ADAL" clId="{77D23D05-2F37-4FE9-9C1D-CF805065C7E9}" dt="2024-04-23T17:38:25.980" v="782" actId="5793"/>
        <pc:sldMkLst>
          <pc:docMk/>
          <pc:sldMk cId="3849496400" sldId="275"/>
        </pc:sldMkLst>
        <pc:spChg chg="mod">
          <ac:chgData name="Badri, Sreenivas" userId="0b43dccd-042e-4be0-871d-afa1d90d6a2e" providerId="ADAL" clId="{77D23D05-2F37-4FE9-9C1D-CF805065C7E9}" dt="2024-04-22T21:06:44.251" v="94" actId="20577"/>
          <ac:spMkLst>
            <pc:docMk/>
            <pc:sldMk cId="3849496400" sldId="275"/>
            <ac:spMk id="2" creationId="{80799CEF-EFBC-4636-82B4-BB2BF1DD0862}"/>
          </ac:spMkLst>
        </pc:spChg>
        <pc:spChg chg="del">
          <ac:chgData name="Badri, Sreenivas" userId="0b43dccd-042e-4be0-871d-afa1d90d6a2e" providerId="ADAL" clId="{77D23D05-2F37-4FE9-9C1D-CF805065C7E9}" dt="2024-04-22T21:07:03.086" v="95" actId="478"/>
          <ac:spMkLst>
            <pc:docMk/>
            <pc:sldMk cId="3849496400" sldId="275"/>
            <ac:spMk id="3" creationId="{9CA8DFA0-371A-00B4-D15B-63BECA33E71E}"/>
          </ac:spMkLst>
        </pc:spChg>
        <pc:spChg chg="add del mod">
          <ac:chgData name="Badri, Sreenivas" userId="0b43dccd-042e-4be0-871d-afa1d90d6a2e" providerId="ADAL" clId="{77D23D05-2F37-4FE9-9C1D-CF805065C7E9}" dt="2024-04-22T21:07:05.260" v="96" actId="478"/>
          <ac:spMkLst>
            <pc:docMk/>
            <pc:sldMk cId="3849496400" sldId="275"/>
            <ac:spMk id="6" creationId="{2B5D3FDA-259F-45D9-45CE-08748ACEA024}"/>
          </ac:spMkLst>
        </pc:spChg>
        <pc:spChg chg="add mod">
          <ac:chgData name="Badri, Sreenivas" userId="0b43dccd-042e-4be0-871d-afa1d90d6a2e" providerId="ADAL" clId="{77D23D05-2F37-4FE9-9C1D-CF805065C7E9}" dt="2024-04-23T17:38:25.980" v="782" actId="5793"/>
          <ac:spMkLst>
            <pc:docMk/>
            <pc:sldMk cId="3849496400" sldId="275"/>
            <ac:spMk id="7" creationId="{F04A413B-B111-904B-3C38-05FB073A96F1}"/>
          </ac:spMkLst>
        </pc:spChg>
      </pc:sldChg>
      <pc:sldChg chg="modSp add mod">
        <pc:chgData name="Badri, Sreenivas" userId="0b43dccd-042e-4be0-871d-afa1d90d6a2e" providerId="ADAL" clId="{77D23D05-2F37-4FE9-9C1D-CF805065C7E9}" dt="2024-04-23T15:05:36.202" v="712" actId="20577"/>
        <pc:sldMkLst>
          <pc:docMk/>
          <pc:sldMk cId="3313003932" sldId="276"/>
        </pc:sldMkLst>
        <pc:spChg chg="mod">
          <ac:chgData name="Badri, Sreenivas" userId="0b43dccd-042e-4be0-871d-afa1d90d6a2e" providerId="ADAL" clId="{77D23D05-2F37-4FE9-9C1D-CF805065C7E9}" dt="2024-04-22T21:09:55.967" v="129" actId="20577"/>
          <ac:spMkLst>
            <pc:docMk/>
            <pc:sldMk cId="3313003932" sldId="276"/>
            <ac:spMk id="2" creationId="{80799CEF-EFBC-4636-82B4-BB2BF1DD0862}"/>
          </ac:spMkLst>
        </pc:spChg>
        <pc:spChg chg="mod">
          <ac:chgData name="Badri, Sreenivas" userId="0b43dccd-042e-4be0-871d-afa1d90d6a2e" providerId="ADAL" clId="{77D23D05-2F37-4FE9-9C1D-CF805065C7E9}" dt="2024-04-23T15:05:36.202" v="712" actId="20577"/>
          <ac:spMkLst>
            <pc:docMk/>
            <pc:sldMk cId="3313003932" sldId="276"/>
            <ac:spMk id="7" creationId="{F04A413B-B111-904B-3C38-05FB073A96F1}"/>
          </ac:spMkLst>
        </pc:spChg>
      </pc:sldChg>
      <pc:sldChg chg="del">
        <pc:chgData name="Badri, Sreenivas" userId="0b43dccd-042e-4be0-871d-afa1d90d6a2e" providerId="ADAL" clId="{77D23D05-2F37-4FE9-9C1D-CF805065C7E9}" dt="2024-04-22T21:01:40.611" v="38" actId="47"/>
        <pc:sldMkLst>
          <pc:docMk/>
          <pc:sldMk cId="1212693946" sldId="319"/>
        </pc:sldMkLst>
      </pc:sldChg>
    </pc:docChg>
  </pc:docChgLst>
  <pc:docChgLst>
    <pc:chgData name="Sreenivas Badri" userId="0b43dccd-042e-4be0-871d-afa1d90d6a2e" providerId="ADAL" clId="{33C3FAEA-DAC3-4694-AD09-28650E6468C3}"/>
    <pc:docChg chg="undo custSel addSld delSld modSld sldOrd">
      <pc:chgData name="Sreenivas Badri" userId="0b43dccd-042e-4be0-871d-afa1d90d6a2e" providerId="ADAL" clId="{33C3FAEA-DAC3-4694-AD09-28650E6468C3}" dt="2024-02-21T18:10:25.273" v="1088" actId="20577"/>
      <pc:docMkLst>
        <pc:docMk/>
      </pc:docMkLst>
      <pc:sldChg chg="modSp mod">
        <pc:chgData name="Sreenivas Badri" userId="0b43dccd-042e-4be0-871d-afa1d90d6a2e" providerId="ADAL" clId="{33C3FAEA-DAC3-4694-AD09-28650E6468C3}" dt="2024-02-20T13:03:46.987" v="9" actId="20577"/>
        <pc:sldMkLst>
          <pc:docMk/>
          <pc:sldMk cId="730603795" sldId="260"/>
        </pc:sldMkLst>
        <pc:spChg chg="mod">
          <ac:chgData name="Sreenivas Badri" userId="0b43dccd-042e-4be0-871d-afa1d90d6a2e" providerId="ADAL" clId="{33C3FAEA-DAC3-4694-AD09-28650E6468C3}" dt="2024-02-20T13:03:46.987" v="9" actId="20577"/>
          <ac:spMkLst>
            <pc:docMk/>
            <pc:sldMk cId="730603795" sldId="260"/>
            <ac:spMk id="7" creationId="{00000000-0000-0000-0000-000000000000}"/>
          </ac:spMkLst>
        </pc:spChg>
      </pc:sldChg>
      <pc:sldChg chg="addSp delSp modSp mod">
        <pc:chgData name="Sreenivas Badri" userId="0b43dccd-042e-4be0-871d-afa1d90d6a2e" providerId="ADAL" clId="{33C3FAEA-DAC3-4694-AD09-28650E6468C3}" dt="2024-02-21T17:48:27.131" v="1030" actId="207"/>
        <pc:sldMkLst>
          <pc:docMk/>
          <pc:sldMk cId="3190927396" sldId="267"/>
        </pc:sldMkLst>
        <pc:graphicFrameChg chg="add del mod modGraphic">
          <ac:chgData name="Sreenivas Badri" userId="0b43dccd-042e-4be0-871d-afa1d90d6a2e" providerId="ADAL" clId="{33C3FAEA-DAC3-4694-AD09-28650E6468C3}" dt="2024-02-21T12:56:36.722" v="38"/>
          <ac:graphicFrameMkLst>
            <pc:docMk/>
            <pc:sldMk cId="3190927396" sldId="267"/>
            <ac:graphicFrameMk id="3" creationId="{4BC60927-A66B-3C2E-A1D7-4AD5ACF99EF8}"/>
          </ac:graphicFrameMkLst>
        </pc:graphicFrameChg>
        <pc:graphicFrameChg chg="del modGraphic">
          <ac:chgData name="Sreenivas Badri" userId="0b43dccd-042e-4be0-871d-afa1d90d6a2e" providerId="ADAL" clId="{33C3FAEA-DAC3-4694-AD09-28650E6468C3}" dt="2024-02-21T12:55:18.003" v="30" actId="478"/>
          <ac:graphicFrameMkLst>
            <pc:docMk/>
            <pc:sldMk cId="3190927396" sldId="267"/>
            <ac:graphicFrameMk id="5" creationId="{B9AC4765-34C5-497A-876D-70578DC99F75}"/>
          </ac:graphicFrameMkLst>
        </pc:graphicFrameChg>
        <pc:graphicFrameChg chg="add mod modGraphic">
          <ac:chgData name="Sreenivas Badri" userId="0b43dccd-042e-4be0-871d-afa1d90d6a2e" providerId="ADAL" clId="{33C3FAEA-DAC3-4694-AD09-28650E6468C3}" dt="2024-02-21T17:48:27.131" v="1030" actId="207"/>
          <ac:graphicFrameMkLst>
            <pc:docMk/>
            <pc:sldMk cId="3190927396" sldId="267"/>
            <ac:graphicFrameMk id="6" creationId="{795F8F62-8D0B-C342-3505-B73A9CF6F4AF}"/>
          </ac:graphicFrameMkLst>
        </pc:graphicFrameChg>
      </pc:sldChg>
      <pc:sldChg chg="modSp mod">
        <pc:chgData name="Sreenivas Badri" userId="0b43dccd-042e-4be0-871d-afa1d90d6a2e" providerId="ADAL" clId="{33C3FAEA-DAC3-4694-AD09-28650E6468C3}" dt="2024-02-20T13:03:54.378" v="10" actId="6549"/>
        <pc:sldMkLst>
          <pc:docMk/>
          <pc:sldMk cId="1834024318" sldId="269"/>
        </pc:sldMkLst>
        <pc:spChg chg="mod">
          <ac:chgData name="Sreenivas Badri" userId="0b43dccd-042e-4be0-871d-afa1d90d6a2e" providerId="ADAL" clId="{33C3FAEA-DAC3-4694-AD09-28650E6468C3}" dt="2024-02-20T13:03:54.378" v="10" actId="6549"/>
          <ac:spMkLst>
            <pc:docMk/>
            <pc:sldMk cId="1834024318" sldId="269"/>
            <ac:spMk id="2" creationId="{80799CEF-EFBC-4636-82B4-BB2BF1DD0862}"/>
          </ac:spMkLst>
        </pc:spChg>
      </pc:sldChg>
      <pc:sldChg chg="modSp mod">
        <pc:chgData name="Sreenivas Badri" userId="0b43dccd-042e-4be0-871d-afa1d90d6a2e" providerId="ADAL" clId="{33C3FAEA-DAC3-4694-AD09-28650E6468C3}" dt="2024-02-21T17:46:24.978" v="1023" actId="5793"/>
        <pc:sldMkLst>
          <pc:docMk/>
          <pc:sldMk cId="3980975777" sldId="271"/>
        </pc:sldMkLst>
        <pc:spChg chg="mod">
          <ac:chgData name="Sreenivas Badri" userId="0b43dccd-042e-4be0-871d-afa1d90d6a2e" providerId="ADAL" clId="{33C3FAEA-DAC3-4694-AD09-28650E6468C3}" dt="2024-02-21T12:59:14.095" v="69" actId="20577"/>
          <ac:spMkLst>
            <pc:docMk/>
            <pc:sldMk cId="3980975777" sldId="271"/>
            <ac:spMk id="2" creationId="{0ABA10E6-399D-4627-B268-088F1172C8A3}"/>
          </ac:spMkLst>
        </pc:spChg>
        <pc:spChg chg="mod">
          <ac:chgData name="Sreenivas Badri" userId="0b43dccd-042e-4be0-871d-afa1d90d6a2e" providerId="ADAL" clId="{33C3FAEA-DAC3-4694-AD09-28650E6468C3}" dt="2024-02-21T17:46:24.978" v="1023" actId="5793"/>
          <ac:spMkLst>
            <pc:docMk/>
            <pc:sldMk cId="3980975777" sldId="271"/>
            <ac:spMk id="3" creationId="{57115460-FF62-4216-A613-B011B4558880}"/>
          </ac:spMkLst>
        </pc:spChg>
      </pc:sldChg>
      <pc:sldChg chg="del">
        <pc:chgData name="Sreenivas Badri" userId="0b43dccd-042e-4be0-871d-afa1d90d6a2e" providerId="ADAL" clId="{33C3FAEA-DAC3-4694-AD09-28650E6468C3}" dt="2024-02-21T13:03:27.668" v="148" actId="47"/>
        <pc:sldMkLst>
          <pc:docMk/>
          <pc:sldMk cId="964636123" sldId="273"/>
        </pc:sldMkLst>
      </pc:sldChg>
      <pc:sldChg chg="modSp mod">
        <pc:chgData name="Sreenivas Badri" userId="0b43dccd-042e-4be0-871d-afa1d90d6a2e" providerId="ADAL" clId="{33C3FAEA-DAC3-4694-AD09-28650E6468C3}" dt="2024-02-21T13:02:54.832" v="109" actId="20577"/>
        <pc:sldMkLst>
          <pc:docMk/>
          <pc:sldMk cId="3565483746" sldId="274"/>
        </pc:sldMkLst>
        <pc:spChg chg="mod">
          <ac:chgData name="Sreenivas Badri" userId="0b43dccd-042e-4be0-871d-afa1d90d6a2e" providerId="ADAL" clId="{33C3FAEA-DAC3-4694-AD09-28650E6468C3}" dt="2024-02-21T13:02:44.946" v="90" actId="20577"/>
          <ac:spMkLst>
            <pc:docMk/>
            <pc:sldMk cId="3565483746" sldId="274"/>
            <ac:spMk id="2" creationId="{509621C7-D855-4944-BD1A-BD735D4ACFCE}"/>
          </ac:spMkLst>
        </pc:spChg>
        <pc:spChg chg="mod">
          <ac:chgData name="Sreenivas Badri" userId="0b43dccd-042e-4be0-871d-afa1d90d6a2e" providerId="ADAL" clId="{33C3FAEA-DAC3-4694-AD09-28650E6468C3}" dt="2024-02-21T13:02:54.832" v="109" actId="20577"/>
          <ac:spMkLst>
            <pc:docMk/>
            <pc:sldMk cId="3565483746" sldId="274"/>
            <ac:spMk id="3" creationId="{2AEC09B2-E9BC-44FC-B87A-EBD5536CC32F}"/>
          </ac:spMkLst>
        </pc:spChg>
      </pc:sldChg>
      <pc:sldChg chg="modSp mod">
        <pc:chgData name="Sreenivas Badri" userId="0b43dccd-042e-4be0-871d-afa1d90d6a2e" providerId="ADAL" clId="{33C3FAEA-DAC3-4694-AD09-28650E6468C3}" dt="2024-02-21T17:50:09.907" v="1055" actId="20577"/>
        <pc:sldMkLst>
          <pc:docMk/>
          <pc:sldMk cId="442438390" sldId="275"/>
        </pc:sldMkLst>
        <pc:spChg chg="mod">
          <ac:chgData name="Sreenivas Badri" userId="0b43dccd-042e-4be0-871d-afa1d90d6a2e" providerId="ADAL" clId="{33C3FAEA-DAC3-4694-AD09-28650E6468C3}" dt="2024-02-21T13:10:28.614" v="361" actId="255"/>
          <ac:spMkLst>
            <pc:docMk/>
            <pc:sldMk cId="442438390" sldId="275"/>
            <ac:spMk id="2" creationId="{E7A35FA7-2FED-4982-9116-3A82643ED623}"/>
          </ac:spMkLst>
        </pc:spChg>
        <pc:spChg chg="mod">
          <ac:chgData name="Sreenivas Badri" userId="0b43dccd-042e-4be0-871d-afa1d90d6a2e" providerId="ADAL" clId="{33C3FAEA-DAC3-4694-AD09-28650E6468C3}" dt="2024-02-21T17:50:09.907" v="1055" actId="20577"/>
          <ac:spMkLst>
            <pc:docMk/>
            <pc:sldMk cId="442438390" sldId="275"/>
            <ac:spMk id="3" creationId="{205C1CAD-6EEE-43AE-9103-288A34A544CD}"/>
          </ac:spMkLst>
        </pc:spChg>
      </pc:sldChg>
      <pc:sldChg chg="del">
        <pc:chgData name="Sreenivas Badri" userId="0b43dccd-042e-4be0-871d-afa1d90d6a2e" providerId="ADAL" clId="{33C3FAEA-DAC3-4694-AD09-28650E6468C3}" dt="2024-02-21T13:20:34.136" v="633" actId="47"/>
        <pc:sldMkLst>
          <pc:docMk/>
          <pc:sldMk cId="1673649171" sldId="276"/>
        </pc:sldMkLst>
      </pc:sldChg>
      <pc:sldChg chg="modSp mod ord">
        <pc:chgData name="Sreenivas Badri" userId="0b43dccd-042e-4be0-871d-afa1d90d6a2e" providerId="ADAL" clId="{33C3FAEA-DAC3-4694-AD09-28650E6468C3}" dt="2024-02-21T17:49:35.314" v="1054" actId="20577"/>
        <pc:sldMkLst>
          <pc:docMk/>
          <pc:sldMk cId="266417456" sldId="277"/>
        </pc:sldMkLst>
        <pc:spChg chg="mod">
          <ac:chgData name="Sreenivas Badri" userId="0b43dccd-042e-4be0-871d-afa1d90d6a2e" providerId="ADAL" clId="{33C3FAEA-DAC3-4694-AD09-28650E6468C3}" dt="2024-02-21T17:49:35.314" v="1054" actId="20577"/>
          <ac:spMkLst>
            <pc:docMk/>
            <pc:sldMk cId="266417456" sldId="277"/>
            <ac:spMk id="2" creationId="{F41ACF85-AAB7-40D5-8FFC-9481C7181968}"/>
          </ac:spMkLst>
        </pc:spChg>
        <pc:spChg chg="mod">
          <ac:chgData name="Sreenivas Badri" userId="0b43dccd-042e-4be0-871d-afa1d90d6a2e" providerId="ADAL" clId="{33C3FAEA-DAC3-4694-AD09-28650E6468C3}" dt="2024-02-21T17:49:26.834" v="1038" actId="20577"/>
          <ac:spMkLst>
            <pc:docMk/>
            <pc:sldMk cId="266417456" sldId="277"/>
            <ac:spMk id="3" creationId="{DF7087DB-CAB9-4023-8D9F-1F40BB3E3958}"/>
          </ac:spMkLst>
        </pc:spChg>
      </pc:sldChg>
      <pc:sldChg chg="modSp mod ord">
        <pc:chgData name="Sreenivas Badri" userId="0b43dccd-042e-4be0-871d-afa1d90d6a2e" providerId="ADAL" clId="{33C3FAEA-DAC3-4694-AD09-28650E6468C3}" dt="2024-02-21T13:26:54.160" v="864" actId="20577"/>
        <pc:sldMkLst>
          <pc:docMk/>
          <pc:sldMk cId="2071048189" sldId="278"/>
        </pc:sldMkLst>
        <pc:spChg chg="mod">
          <ac:chgData name="Sreenivas Badri" userId="0b43dccd-042e-4be0-871d-afa1d90d6a2e" providerId="ADAL" clId="{33C3FAEA-DAC3-4694-AD09-28650E6468C3}" dt="2024-02-21T13:25:15.334" v="812" actId="255"/>
          <ac:spMkLst>
            <pc:docMk/>
            <pc:sldMk cId="2071048189" sldId="278"/>
            <ac:spMk id="2" creationId="{5ADD5753-0819-4390-A309-990EE981A9BD}"/>
          </ac:spMkLst>
        </pc:spChg>
        <pc:spChg chg="mod">
          <ac:chgData name="Sreenivas Badri" userId="0b43dccd-042e-4be0-871d-afa1d90d6a2e" providerId="ADAL" clId="{33C3FAEA-DAC3-4694-AD09-28650E6468C3}" dt="2024-02-21T13:26:54.160" v="864" actId="20577"/>
          <ac:spMkLst>
            <pc:docMk/>
            <pc:sldMk cId="2071048189" sldId="278"/>
            <ac:spMk id="3" creationId="{2EC37A8A-0170-4164-B0E6-45E1885EC7B3}"/>
          </ac:spMkLst>
        </pc:spChg>
      </pc:sldChg>
      <pc:sldChg chg="modSp mod">
        <pc:chgData name="Sreenivas Badri" userId="0b43dccd-042e-4be0-871d-afa1d90d6a2e" providerId="ADAL" clId="{33C3FAEA-DAC3-4694-AD09-28650E6468C3}" dt="2024-02-21T18:10:25.273" v="1088" actId="20577"/>
        <pc:sldMkLst>
          <pc:docMk/>
          <pc:sldMk cId="2366766001" sldId="279"/>
        </pc:sldMkLst>
        <pc:spChg chg="mod">
          <ac:chgData name="Sreenivas Badri" userId="0b43dccd-042e-4be0-871d-afa1d90d6a2e" providerId="ADAL" clId="{33C3FAEA-DAC3-4694-AD09-28650E6468C3}" dt="2024-02-21T18:10:25.273" v="1088" actId="20577"/>
          <ac:spMkLst>
            <pc:docMk/>
            <pc:sldMk cId="2366766001" sldId="279"/>
            <ac:spMk id="3" creationId="{CA26BE09-A511-4A0F-A8A5-224ED667504A}"/>
          </ac:spMkLst>
        </pc:spChg>
      </pc:sldChg>
      <pc:sldChg chg="modSp mod">
        <pc:chgData name="Sreenivas Badri" userId="0b43dccd-042e-4be0-871d-afa1d90d6a2e" providerId="ADAL" clId="{33C3FAEA-DAC3-4694-AD09-28650E6468C3}" dt="2024-02-21T18:09:49.494" v="1078" actId="20577"/>
        <pc:sldMkLst>
          <pc:docMk/>
          <pc:sldMk cId="3446500615" sldId="280"/>
        </pc:sldMkLst>
        <pc:spChg chg="mod">
          <ac:chgData name="Sreenivas Badri" userId="0b43dccd-042e-4be0-871d-afa1d90d6a2e" providerId="ADAL" clId="{33C3FAEA-DAC3-4694-AD09-28650E6468C3}" dt="2024-02-21T18:09:49.494" v="1078" actId="20577"/>
          <ac:spMkLst>
            <pc:docMk/>
            <pc:sldMk cId="3446500615" sldId="280"/>
            <ac:spMk id="3" creationId="{8265348D-3465-46B4-89D9-D0499BC1F3C7}"/>
          </ac:spMkLst>
        </pc:spChg>
      </pc:sldChg>
      <pc:sldChg chg="modSp add mod">
        <pc:chgData name="Sreenivas Badri" userId="0b43dccd-042e-4be0-871d-afa1d90d6a2e" providerId="ADAL" clId="{33C3FAEA-DAC3-4694-AD09-28650E6468C3}" dt="2024-02-21T13:03:16.960" v="147" actId="20577"/>
        <pc:sldMkLst>
          <pc:docMk/>
          <pc:sldMk cId="1689020956" sldId="281"/>
        </pc:sldMkLst>
        <pc:spChg chg="mod">
          <ac:chgData name="Sreenivas Badri" userId="0b43dccd-042e-4be0-871d-afa1d90d6a2e" providerId="ADAL" clId="{33C3FAEA-DAC3-4694-AD09-28650E6468C3}" dt="2024-02-21T13:03:04.547" v="115" actId="20577"/>
          <ac:spMkLst>
            <pc:docMk/>
            <pc:sldMk cId="1689020956" sldId="281"/>
            <ac:spMk id="2" creationId="{509621C7-D855-4944-BD1A-BD735D4ACFCE}"/>
          </ac:spMkLst>
        </pc:spChg>
        <pc:spChg chg="mod">
          <ac:chgData name="Sreenivas Badri" userId="0b43dccd-042e-4be0-871d-afa1d90d6a2e" providerId="ADAL" clId="{33C3FAEA-DAC3-4694-AD09-28650E6468C3}" dt="2024-02-21T13:03:16.960" v="147" actId="20577"/>
          <ac:spMkLst>
            <pc:docMk/>
            <pc:sldMk cId="1689020956" sldId="281"/>
            <ac:spMk id="3" creationId="{2AEC09B2-E9BC-44FC-B87A-EBD5536CC32F}"/>
          </ac:spMkLst>
        </pc:spChg>
      </pc:sldChg>
      <pc:sldChg chg="modSp add mod">
        <pc:chgData name="Sreenivas Badri" userId="0b43dccd-042e-4be0-871d-afa1d90d6a2e" providerId="ADAL" clId="{33C3FAEA-DAC3-4694-AD09-28650E6468C3}" dt="2024-02-21T13:06:58.721" v="296" actId="255"/>
        <pc:sldMkLst>
          <pc:docMk/>
          <pc:sldMk cId="1445162665" sldId="282"/>
        </pc:sldMkLst>
        <pc:spChg chg="mod">
          <ac:chgData name="Sreenivas Badri" userId="0b43dccd-042e-4be0-871d-afa1d90d6a2e" providerId="ADAL" clId="{33C3FAEA-DAC3-4694-AD09-28650E6468C3}" dt="2024-02-21T13:06:16.097" v="243" actId="5793"/>
          <ac:spMkLst>
            <pc:docMk/>
            <pc:sldMk cId="1445162665" sldId="282"/>
            <ac:spMk id="2" creationId="{509621C7-D855-4944-BD1A-BD735D4ACFCE}"/>
          </ac:spMkLst>
        </pc:spChg>
        <pc:spChg chg="mod">
          <ac:chgData name="Sreenivas Badri" userId="0b43dccd-042e-4be0-871d-afa1d90d6a2e" providerId="ADAL" clId="{33C3FAEA-DAC3-4694-AD09-28650E6468C3}" dt="2024-02-21T13:06:58.721" v="296" actId="255"/>
          <ac:spMkLst>
            <pc:docMk/>
            <pc:sldMk cId="1445162665" sldId="282"/>
            <ac:spMk id="3" creationId="{2AEC09B2-E9BC-44FC-B87A-EBD5536CC32F}"/>
          </ac:spMkLst>
        </pc:spChg>
      </pc:sldChg>
      <pc:sldChg chg="modSp add mod">
        <pc:chgData name="Sreenivas Badri" userId="0b43dccd-042e-4be0-871d-afa1d90d6a2e" providerId="ADAL" clId="{33C3FAEA-DAC3-4694-AD09-28650E6468C3}" dt="2024-02-21T13:20:06.670" v="632" actId="6549"/>
        <pc:sldMkLst>
          <pc:docMk/>
          <pc:sldMk cId="2358227644" sldId="283"/>
        </pc:sldMkLst>
        <pc:spChg chg="mod">
          <ac:chgData name="Sreenivas Badri" userId="0b43dccd-042e-4be0-871d-afa1d90d6a2e" providerId="ADAL" clId="{33C3FAEA-DAC3-4694-AD09-28650E6468C3}" dt="2024-02-21T13:18:21.630" v="543" actId="20577"/>
          <ac:spMkLst>
            <pc:docMk/>
            <pc:sldMk cId="2358227644" sldId="283"/>
            <ac:spMk id="2" creationId="{E7A35FA7-2FED-4982-9116-3A82643ED623}"/>
          </ac:spMkLst>
        </pc:spChg>
        <pc:spChg chg="mod">
          <ac:chgData name="Sreenivas Badri" userId="0b43dccd-042e-4be0-871d-afa1d90d6a2e" providerId="ADAL" clId="{33C3FAEA-DAC3-4694-AD09-28650E6468C3}" dt="2024-02-21T13:20:06.670" v="632" actId="6549"/>
          <ac:spMkLst>
            <pc:docMk/>
            <pc:sldMk cId="2358227644" sldId="283"/>
            <ac:spMk id="3" creationId="{205C1CAD-6EEE-43AE-9103-288A34A544CD}"/>
          </ac:spMkLst>
        </pc:spChg>
      </pc:sldChg>
      <pc:sldChg chg="modSp add mod">
        <pc:chgData name="Sreenivas Badri" userId="0b43dccd-042e-4be0-871d-afa1d90d6a2e" providerId="ADAL" clId="{33C3FAEA-DAC3-4694-AD09-28650E6468C3}" dt="2024-02-21T13:28:46.818" v="953" actId="6549"/>
        <pc:sldMkLst>
          <pc:docMk/>
          <pc:sldMk cId="1760428034" sldId="284"/>
        </pc:sldMkLst>
        <pc:spChg chg="mod">
          <ac:chgData name="Sreenivas Badri" userId="0b43dccd-042e-4be0-871d-afa1d90d6a2e" providerId="ADAL" clId="{33C3FAEA-DAC3-4694-AD09-28650E6468C3}" dt="2024-02-21T13:28:44.626" v="952" actId="20577"/>
          <ac:spMkLst>
            <pc:docMk/>
            <pc:sldMk cId="1760428034" sldId="284"/>
            <ac:spMk id="2" creationId="{5ADD5753-0819-4390-A309-990EE981A9BD}"/>
          </ac:spMkLst>
        </pc:spChg>
        <pc:spChg chg="mod">
          <ac:chgData name="Sreenivas Badri" userId="0b43dccd-042e-4be0-871d-afa1d90d6a2e" providerId="ADAL" clId="{33C3FAEA-DAC3-4694-AD09-28650E6468C3}" dt="2024-02-21T13:28:46.818" v="953" actId="6549"/>
          <ac:spMkLst>
            <pc:docMk/>
            <pc:sldMk cId="1760428034" sldId="284"/>
            <ac:spMk id="3" creationId="{2EC37A8A-0170-4164-B0E6-45E1885EC7B3}"/>
          </ac:spMkLst>
        </pc:spChg>
      </pc:sldChg>
    </pc:docChg>
  </pc:docChgLst>
  <pc:docChgLst>
    <pc:chgData name="Badri, Sreenivas" userId="0b43dccd-042e-4be0-871d-afa1d90d6a2e" providerId="ADAL" clId="{33C3FAEA-DAC3-4694-AD09-28650E6468C3}"/>
    <pc:docChg chg="modSld sldOrd">
      <pc:chgData name="Badri, Sreenivas" userId="0b43dccd-042e-4be0-871d-afa1d90d6a2e" providerId="ADAL" clId="{33C3FAEA-DAC3-4694-AD09-28650E6468C3}" dt="2024-02-22T20:56:57.551" v="1"/>
      <pc:docMkLst>
        <pc:docMk/>
      </pc:docMkLst>
      <pc:sldChg chg="ord">
        <pc:chgData name="Badri, Sreenivas" userId="0b43dccd-042e-4be0-871d-afa1d90d6a2e" providerId="ADAL" clId="{33C3FAEA-DAC3-4694-AD09-28650E6468C3}" dt="2024-02-22T20:56:57.551" v="1"/>
        <pc:sldMkLst>
          <pc:docMk/>
          <pc:sldMk cId="1760428034" sldId="284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5/29/2024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5/29/2024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52221"/>
          </a:xfrm>
          <a:prstGeom prst="rect">
            <a:avLst/>
          </a:prstGeom>
        </p:spPr>
        <p:txBody>
          <a:bodyPr/>
          <a:lstStyle>
            <a:lvl1pPr>
              <a:defRPr sz="2600">
                <a:solidFill>
                  <a:schemeClr val="tx2"/>
                </a:solidFill>
              </a:defRPr>
            </a:lvl1pPr>
            <a:lvl2pPr>
              <a:defRPr sz="2400">
                <a:solidFill>
                  <a:schemeClr val="tx2"/>
                </a:solidFill>
              </a:defRPr>
            </a:lvl2pPr>
            <a:lvl3pPr>
              <a:defRPr sz="2200">
                <a:solidFill>
                  <a:schemeClr val="tx2"/>
                </a:solidFill>
              </a:defRPr>
            </a:lvl3pPr>
            <a:lvl4pPr>
              <a:defRPr sz="2100">
                <a:solidFill>
                  <a:schemeClr val="tx2"/>
                </a:solidFill>
              </a:defRPr>
            </a:lvl4pPr>
            <a:lvl5pPr>
              <a:defRPr sz="2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Footer text goes here.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6286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764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Footer text goes here.</a:t>
            </a: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rcot.com/files/docs/2022/05/03/EIP_External_Interfaces_Specification_v1_26.zip" TargetMode="External"/><Relationship Id="rId2" Type="http://schemas.openxmlformats.org/officeDocument/2006/relationships/hyperlink" Target="https://www.ercot.com/services/mdt/userguides" TargetMode="Externa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581400" y="2105561"/>
            <a:ext cx="541020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NPRR1186 Go Live Updates</a:t>
            </a:r>
          </a:p>
          <a:p>
            <a:endParaRPr lang="en-US" sz="2000" dirty="0"/>
          </a:p>
          <a:p>
            <a:r>
              <a:rPr lang="en-US" sz="2000" dirty="0"/>
              <a:t>Rachel Villarreal</a:t>
            </a:r>
          </a:p>
          <a:p>
            <a:endParaRPr lang="en-US" sz="2000" dirty="0"/>
          </a:p>
          <a:p>
            <a:r>
              <a:rPr lang="en-US" sz="2000" dirty="0"/>
              <a:t>May 29, 2024</a:t>
            </a: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799CEF-EFBC-4636-82B4-BB2BF1DD08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High Level Go Live Plan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52E5DF2-651A-4AFC-9184-76A95C8F9DE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F04A413B-B111-904B-3C38-05FB073A96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381000"/>
            <a:ext cx="8686800" cy="5467738"/>
          </a:xfrm>
        </p:spPr>
        <p:txBody>
          <a:bodyPr/>
          <a:lstStyle/>
          <a:p>
            <a:pPr marL="57150" indent="0" algn="just">
              <a:buNone/>
            </a:pPr>
            <a:endParaRPr lang="en-US" sz="1800" dirty="0">
              <a:effectLst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57150" indent="0" algn="just">
              <a:buNone/>
            </a:pPr>
            <a:endParaRPr lang="en-US" sz="2000" dirty="0">
              <a:effectLst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indent="-285750" algn="just"/>
            <a:r>
              <a:rPr lang="en-US" sz="2000" b="1" u="sng" dirty="0">
                <a:cs typeface="Calibri" panose="020F0502020204030204" pitchFamily="34" charset="0"/>
              </a:rPr>
              <a:t>COP Submissions Go Live</a:t>
            </a:r>
          </a:p>
          <a:p>
            <a:pPr lvl="1" algn="just"/>
            <a:r>
              <a:rPr lang="en-US" sz="1800" dirty="0">
                <a:ea typeface="Calibri" panose="020F0502020204030204" pitchFamily="34" charset="0"/>
                <a:cs typeface="Calibri" panose="020F0502020204030204" pitchFamily="34" charset="0"/>
              </a:rPr>
              <a:t>Market/COP Submissions related system changes (API/Market Manager) will be deployed and available for ESR COP submissions from around 4:30 PM.</a:t>
            </a:r>
          </a:p>
          <a:p>
            <a:pPr lvl="1" algn="just"/>
            <a:endParaRPr lang="en-US" sz="1800" dirty="0"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1" algn="just"/>
            <a:r>
              <a:rPr lang="en-US" sz="1800" dirty="0">
                <a:ea typeface="Calibri" panose="020F0502020204030204" pitchFamily="34" charset="0"/>
                <a:cs typeface="Calibri" panose="020F0502020204030204" pitchFamily="34" charset="0"/>
              </a:rPr>
              <a:t>ESR COPs submitted for remainder of Operation Day </a:t>
            </a:r>
            <a:r>
              <a:rPr lang="en-US" sz="1800">
                <a:ea typeface="Calibri" panose="020F0502020204030204" pitchFamily="34" charset="0"/>
                <a:cs typeface="Calibri" panose="020F0502020204030204" pitchFamily="34" charset="0"/>
              </a:rPr>
              <a:t>06/27 and </a:t>
            </a:r>
            <a:r>
              <a:rPr lang="en-US" sz="1800" dirty="0">
                <a:ea typeface="Calibri" panose="020F0502020204030204" pitchFamily="34" charset="0"/>
                <a:cs typeface="Calibri" panose="020F0502020204030204" pitchFamily="34" charset="0"/>
              </a:rPr>
              <a:t>for future Operating Days before go live should be resubmitted after go live on 06/27.</a:t>
            </a:r>
          </a:p>
          <a:p>
            <a:pPr marL="457200" lvl="1" indent="0" algn="just">
              <a:buNone/>
            </a:pPr>
            <a:endParaRPr lang="en-US" sz="1800" dirty="0"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1" algn="just"/>
            <a:r>
              <a:rPr lang="en-US" sz="1800" dirty="0">
                <a:cs typeface="Calibri" panose="020F0502020204030204" pitchFamily="34" charset="0"/>
              </a:rPr>
              <a:t>Non-ESR COP submissions should leave SOC fields blank otherwise COP submissions for Non-ESR resources will fail.</a:t>
            </a:r>
          </a:p>
          <a:p>
            <a:pPr lvl="1" algn="just"/>
            <a:endParaRPr lang="en-US" sz="1800" dirty="0">
              <a:cs typeface="Calibri" panose="020F0502020204030204" pitchFamily="34" charset="0"/>
            </a:endParaRPr>
          </a:p>
          <a:p>
            <a:pPr lvl="1" algn="just"/>
            <a:r>
              <a:rPr lang="en-US" sz="1800" dirty="0">
                <a:cs typeface="Calibri" panose="020F0502020204030204" pitchFamily="34" charset="0"/>
              </a:rPr>
              <a:t>All ESRs COP submissions with SOC fields populated are expected to be available on or before 8:00 PM. </a:t>
            </a:r>
          </a:p>
          <a:p>
            <a:pPr marL="457200" lvl="1" indent="0" algn="just">
              <a:buNone/>
            </a:pPr>
            <a:endParaRPr lang="en-US" sz="1800" dirty="0">
              <a:cs typeface="Calibri" panose="020F0502020204030204" pitchFamily="34" charset="0"/>
            </a:endParaRPr>
          </a:p>
          <a:p>
            <a:pPr lvl="1" algn="just"/>
            <a:r>
              <a:rPr lang="en-US" sz="1800" dirty="0">
                <a:cs typeface="Calibri" panose="020F0502020204030204" pitchFamily="34" charset="0"/>
              </a:rPr>
              <a:t>COP SOC fields are expected to have up to two decimals.</a:t>
            </a:r>
          </a:p>
          <a:p>
            <a:pPr lvl="1" algn="just"/>
            <a:endParaRPr lang="en-US" sz="1600" dirty="0">
              <a:cs typeface="Calibri" panose="020F0502020204030204" pitchFamily="34" charset="0"/>
            </a:endParaRPr>
          </a:p>
          <a:p>
            <a:pPr marL="57150" indent="0" algn="just">
              <a:buNone/>
            </a:pPr>
            <a:endParaRPr lang="en-US" sz="2400" dirty="0"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57150" indent="0" algn="just">
              <a:buNone/>
            </a:pPr>
            <a:endParaRPr lang="en-US" sz="2400" dirty="0"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71721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799CEF-EFBC-4636-82B4-BB2BF1DD08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b="1" dirty="0"/>
              <a:t>NPRR1186 Status</a:t>
            </a:r>
            <a:endParaRPr lang="en-US" sz="2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52E5DF2-651A-4AFC-9184-76A95C8F9DE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6BBBD7ED-22C5-1E2A-6BE5-121740175F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927700"/>
            <a:ext cx="8686800" cy="5467738"/>
          </a:xfrm>
        </p:spPr>
        <p:txBody>
          <a:bodyPr/>
          <a:lstStyle/>
          <a:p>
            <a:pPr indent="-285750" algn="just"/>
            <a:endParaRPr lang="en-US" sz="1800" dirty="0">
              <a:effectLst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57150" indent="0" algn="just">
              <a:buNone/>
            </a:pPr>
            <a:endParaRPr lang="en-US" sz="1800" dirty="0"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indent="-285750" algn="just"/>
            <a:r>
              <a:rPr lang="en-US" sz="18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Objective of this NPRR is to implement improvements </a:t>
            </a:r>
            <a:r>
              <a:rPr lang="en-US" sz="1800" dirty="0">
                <a:ea typeface="Calibri" panose="020F0502020204030204" pitchFamily="34" charset="0"/>
                <a:cs typeface="Calibri" panose="020F0502020204030204" pitchFamily="34" charset="0"/>
              </a:rPr>
              <a:t>p</a:t>
            </a:r>
            <a:r>
              <a:rPr lang="en-US" sz="18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rior to the RTC+B project for better ESR State of Charge Awareness, Accounting, and Monitoring.</a:t>
            </a:r>
          </a:p>
          <a:p>
            <a:pPr marL="57150" indent="0" algn="just">
              <a:buNone/>
            </a:pPr>
            <a:r>
              <a:rPr lang="en-US" sz="18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marL="57150" indent="0" algn="just">
              <a:buNone/>
            </a:pPr>
            <a:endParaRPr lang="en-US" sz="1800" dirty="0">
              <a:effectLst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indent="-285750" algn="just"/>
            <a:r>
              <a:rPr lang="en-US" sz="1800" b="1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NPRR Status</a:t>
            </a:r>
          </a:p>
          <a:p>
            <a:pPr marL="628650" lvl="1" indent="-171450" algn="just"/>
            <a:r>
              <a:rPr lang="en-US" sz="16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On 1/18/2024, PUCT remanded this NPRR to the ERCOT Board.</a:t>
            </a:r>
          </a:p>
          <a:p>
            <a:pPr marL="628650" lvl="1" indent="-171450" algn="just"/>
            <a:r>
              <a:rPr lang="en-US" sz="16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Suggested </a:t>
            </a:r>
            <a:r>
              <a:rPr lang="en-US" sz="1600" dirty="0">
                <a:ea typeface="Calibri" panose="020F0502020204030204" pitchFamily="34" charset="0"/>
                <a:cs typeface="Calibri" panose="020F0502020204030204" pitchFamily="34" charset="0"/>
              </a:rPr>
              <a:t>m</a:t>
            </a:r>
            <a:r>
              <a:rPr lang="en-US" sz="16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odifications to section </a:t>
            </a:r>
            <a:r>
              <a:rPr lang="en-US" sz="1600" dirty="0">
                <a:ea typeface="Calibri" panose="020F0502020204030204" pitchFamily="34" charset="0"/>
                <a:cs typeface="Calibri" panose="020F0502020204030204" pitchFamily="34" charset="0"/>
              </a:rPr>
              <a:t>8.1</a:t>
            </a:r>
          </a:p>
          <a:p>
            <a:pPr marL="628650" lvl="1" indent="-171450" algn="just"/>
            <a:r>
              <a:rPr lang="en-US" sz="1600" dirty="0">
                <a:ea typeface="Calibri" panose="020F0502020204030204" pitchFamily="34" charset="0"/>
                <a:cs typeface="Calibri" panose="020F0502020204030204" pitchFamily="34" charset="0"/>
              </a:rPr>
              <a:t>ERCOT submitted comments to remove the revisions to Protocols Section 8.1</a:t>
            </a:r>
          </a:p>
          <a:p>
            <a:pPr marL="628650" lvl="1" indent="-171450" algn="just"/>
            <a:r>
              <a:rPr lang="en-US" sz="1600" dirty="0">
                <a:ea typeface="Calibri" panose="020F0502020204030204" pitchFamily="34" charset="0"/>
                <a:cs typeface="Calibri" panose="020F0502020204030204" pitchFamily="34" charset="0"/>
              </a:rPr>
              <a:t>ERCOT Board approved</a:t>
            </a:r>
          </a:p>
          <a:p>
            <a:pPr marL="628650" lvl="1" indent="-171450" algn="just"/>
            <a:r>
              <a:rPr lang="en-US" sz="1600" dirty="0">
                <a:ea typeface="Calibri" panose="020F0502020204030204" pitchFamily="34" charset="0"/>
                <a:cs typeface="Calibri" panose="020F0502020204030204" pitchFamily="34" charset="0"/>
              </a:rPr>
              <a:t>PUCT approved</a:t>
            </a:r>
          </a:p>
          <a:p>
            <a:pPr marL="457200" lvl="1" indent="0" algn="just">
              <a:buNone/>
            </a:pPr>
            <a:endParaRPr lang="en-US" sz="1400" dirty="0">
              <a:effectLst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57150" indent="0" algn="just">
              <a:buNone/>
            </a:pPr>
            <a:endParaRPr lang="en-US" sz="1600" dirty="0"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40243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799CEF-EFBC-4636-82B4-BB2BF1DD08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b="1" dirty="0"/>
              <a:t>ERCOT System Changes</a:t>
            </a:r>
            <a:endParaRPr lang="en-US" sz="2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52E5DF2-651A-4AFC-9184-76A95C8F9DE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E5293CCF-EA03-805C-7906-EC7B97C9DDF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2029081"/>
            <a:ext cx="8686800" cy="3200400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A00297B4-063B-7B20-89FD-4F5A90D1C6A1}"/>
              </a:ext>
            </a:extLst>
          </p:cNvPr>
          <p:cNvSpPr txBox="1"/>
          <p:nvPr/>
        </p:nvSpPr>
        <p:spPr>
          <a:xfrm>
            <a:off x="152400" y="1192768"/>
            <a:ext cx="70866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-285750" algn="just">
              <a:buFont typeface="Arial" panose="020B0604020202020204" pitchFamily="34" charset="0"/>
              <a:buChar char="•"/>
            </a:pPr>
            <a:r>
              <a:rPr lang="en-US" sz="1800" b="1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New ICCP Telemetry points for ESR additions</a:t>
            </a:r>
            <a:endParaRPr lang="en-US" sz="1400" dirty="0">
              <a:effectLst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34505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799CEF-EFBC-4636-82B4-BB2BF1DD08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b="1" dirty="0"/>
              <a:t>ERCOT System Changes</a:t>
            </a:r>
            <a:endParaRPr lang="en-US" sz="2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52E5DF2-651A-4AFC-9184-76A95C8F9DE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A8DFA0-371A-00B4-D15B-63BECA33E7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762000"/>
            <a:ext cx="8686800" cy="5467738"/>
          </a:xfrm>
        </p:spPr>
        <p:txBody>
          <a:bodyPr/>
          <a:lstStyle/>
          <a:p>
            <a:pPr marL="57150" indent="0" algn="just">
              <a:buNone/>
            </a:pPr>
            <a:endParaRPr lang="en-US" sz="1800" b="1" dirty="0">
              <a:effectLst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indent="-285750" algn="just"/>
            <a:r>
              <a:rPr lang="en-US" sz="1800" b="1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External Specs/</a:t>
            </a:r>
            <a:r>
              <a:rPr lang="en-US" sz="1800" b="1" dirty="0" err="1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xsd</a:t>
            </a:r>
            <a:r>
              <a:rPr lang="en-US" sz="1800" b="1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 changes</a:t>
            </a:r>
          </a:p>
          <a:p>
            <a:pPr marL="457200" lvl="1" indent="0" algn="just">
              <a:buNone/>
            </a:pPr>
            <a:endParaRPr lang="en-US" sz="14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en-US" sz="1800" dirty="0">
                <a:latin typeface="Calibri" panose="020F0502020204030204" pitchFamily="34" charset="0"/>
                <a:ea typeface="Calibri" panose="020F0502020204030204" pitchFamily="34" charset="0"/>
              </a:rPr>
              <a:t>3 new fields are being added to COP submissions</a:t>
            </a:r>
          </a:p>
          <a:p>
            <a:pPr marL="1028700" lvl="2" indent="-171450" algn="just"/>
            <a:r>
              <a:rPr lang="en-US" sz="1200" dirty="0">
                <a:latin typeface="Calibri" panose="020F0502020204030204" pitchFamily="34" charset="0"/>
                <a:ea typeface="Calibri" panose="020F0502020204030204" pitchFamily="34" charset="0"/>
              </a:rPr>
              <a:t>Max SOC</a:t>
            </a:r>
          </a:p>
          <a:p>
            <a:pPr marL="1028700" lvl="2" indent="-171450" algn="just"/>
            <a:r>
              <a:rPr lang="en-US" sz="1200" dirty="0">
                <a:latin typeface="Calibri" panose="020F0502020204030204" pitchFamily="34" charset="0"/>
                <a:ea typeface="Calibri" panose="020F0502020204030204" pitchFamily="34" charset="0"/>
              </a:rPr>
              <a:t>Min SOC</a:t>
            </a:r>
          </a:p>
          <a:p>
            <a:pPr marL="1028700" lvl="2" indent="-171450" algn="just"/>
            <a:r>
              <a:rPr lang="en-US" sz="1200" dirty="0" err="1">
                <a:latin typeface="Calibri" panose="020F0502020204030204" pitchFamily="34" charset="0"/>
                <a:ea typeface="Calibri" panose="020F0502020204030204" pitchFamily="34" charset="0"/>
              </a:rPr>
              <a:t>TargetBeginSOC</a:t>
            </a:r>
            <a:endParaRPr lang="en-US" sz="12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857250" lvl="2" indent="0" algn="just">
              <a:buNone/>
            </a:pPr>
            <a:endParaRPr lang="en-US" sz="12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en-US" sz="1800" dirty="0">
                <a:latin typeface="Calibri" panose="020F0502020204030204" pitchFamily="34" charset="0"/>
                <a:ea typeface="Calibri" panose="020F0502020204030204" pitchFamily="34" charset="0"/>
              </a:rPr>
              <a:t>Changes are backward compatible </a:t>
            </a:r>
            <a:r>
              <a:rPr lang="en-US" sz="1800">
                <a:latin typeface="Calibri" panose="020F0502020204030204" pitchFamily="34" charset="0"/>
                <a:ea typeface="Calibri" panose="020F0502020204030204" pitchFamily="34" charset="0"/>
              </a:rPr>
              <a:t>for Non-ESRs</a:t>
            </a:r>
            <a:endParaRPr lang="en-US" sz="18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457200" lvl="1" indent="0" algn="just">
              <a:buNone/>
            </a:pPr>
            <a:endParaRPr lang="en-US" sz="18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en-US" sz="1800" dirty="0">
                <a:latin typeface="Calibri" panose="020F0502020204030204" pitchFamily="34" charset="0"/>
                <a:ea typeface="Calibri" panose="020F0502020204030204" pitchFamily="34" charset="0"/>
              </a:rPr>
              <a:t>C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hanges are in the </a:t>
            </a:r>
            <a:r>
              <a:rPr lang="en-US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ErcotTransactionTypes.xsd</a:t>
            </a:r>
          </a:p>
          <a:p>
            <a:pPr marL="457200" lvl="1" indent="0" algn="just">
              <a:buNone/>
            </a:pPr>
            <a:endParaRPr lang="en-US" sz="1400" b="1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457200" lvl="1" indent="0" algn="just">
              <a:buNone/>
            </a:pPr>
            <a:endParaRPr lang="en-US" sz="14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57150" indent="0" algn="just">
              <a:buNone/>
            </a:pPr>
            <a:endParaRPr lang="en-US" sz="1800" b="1" dirty="0">
              <a:effectLst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2" algn="just"/>
            <a:endParaRPr lang="en-US" sz="1000" dirty="0">
              <a:effectLst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1" algn="just"/>
            <a:endParaRPr lang="en-US" sz="1400" dirty="0">
              <a:effectLst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57150" indent="0" algn="just">
              <a:buNone/>
            </a:pPr>
            <a:endParaRPr lang="en-US" sz="1600" dirty="0"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74754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799CEF-EFBC-4636-82B4-BB2BF1DD08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b="1" dirty="0"/>
              <a:t>ERCOT System Changes</a:t>
            </a:r>
            <a:endParaRPr lang="en-US" sz="2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52E5DF2-651A-4AFC-9184-76A95C8F9DE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AC3FF935-C325-E535-8A81-D110BB93AA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838200"/>
            <a:ext cx="8686800" cy="5467738"/>
          </a:xfrm>
        </p:spPr>
        <p:txBody>
          <a:bodyPr/>
          <a:lstStyle/>
          <a:p>
            <a:pPr indent="-285750" algn="just"/>
            <a:r>
              <a:rPr lang="en-US" sz="1800" b="1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External Specification changes</a:t>
            </a:r>
          </a:p>
          <a:p>
            <a:pPr marL="457200" lvl="1" indent="0" algn="just">
              <a:buNone/>
            </a:pPr>
            <a:endParaRPr lang="en-US" sz="14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The gray highlighted elements below were added for this NPRR</a:t>
            </a:r>
            <a:endParaRPr lang="en-US" sz="1400" b="1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57150" indent="0" algn="just">
              <a:buNone/>
            </a:pPr>
            <a:endParaRPr lang="en-US" sz="1600" dirty="0">
              <a:cs typeface="Calibri" panose="020F0502020204030204" pitchFamily="34" charset="0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6D4318C8-0C66-2CB8-2183-FAC840FD520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000" y="1981200"/>
            <a:ext cx="7772400" cy="39624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17084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799CEF-EFBC-4636-82B4-BB2BF1DD08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b="1" dirty="0"/>
              <a:t>ERCOT System Changes</a:t>
            </a:r>
            <a:endParaRPr lang="en-US" sz="2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52E5DF2-651A-4AFC-9184-76A95C8F9DE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82E6C8BB-6AE6-310B-56CC-C6E8EF6C62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838200"/>
            <a:ext cx="8686800" cy="5467738"/>
          </a:xfrm>
        </p:spPr>
        <p:txBody>
          <a:bodyPr/>
          <a:lstStyle/>
          <a:p>
            <a:pPr indent="-285750" algn="just"/>
            <a:r>
              <a:rPr lang="en-US" sz="1800" b="1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External Specification changes</a:t>
            </a:r>
          </a:p>
          <a:p>
            <a:pPr lvl="1" algn="just"/>
            <a:r>
              <a:rPr lang="en-US" sz="1400" dirty="0">
                <a:latin typeface="Calibri" panose="020F0502020204030204" pitchFamily="34" charset="0"/>
                <a:ea typeface="Calibri" panose="020F0502020204030204" pitchFamily="34" charset="0"/>
              </a:rPr>
              <a:t>COP submission xml example with SOC changes</a:t>
            </a:r>
            <a:endParaRPr lang="en-US" sz="1600" dirty="0">
              <a:cs typeface="Calibri" panose="020F0502020204030204" pitchFamily="34" charset="0"/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866F4EEA-3572-8FC0-ACB1-1AA020E4293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3857" y="1447800"/>
            <a:ext cx="7086600" cy="47238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89005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799CEF-EFBC-4636-82B4-BB2BF1DD08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b="1" dirty="0"/>
              <a:t>ERCOT System Changes</a:t>
            </a:r>
            <a:endParaRPr lang="en-US" sz="2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52E5DF2-651A-4AFC-9184-76A95C8F9DE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85212BB7-28DA-6844-D96E-8DC1AC6B21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838200"/>
            <a:ext cx="8686800" cy="5467738"/>
          </a:xfrm>
        </p:spPr>
        <p:txBody>
          <a:bodyPr/>
          <a:lstStyle/>
          <a:p>
            <a:pPr indent="-285750" algn="just"/>
            <a:r>
              <a:rPr lang="en-US" sz="1800" b="1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Market Manager UI changes</a:t>
            </a:r>
          </a:p>
          <a:p>
            <a:pPr marL="457200" lvl="1" indent="0" algn="just">
              <a:buNone/>
            </a:pPr>
            <a:endParaRPr lang="en-US" sz="14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lvl="1" algn="just"/>
            <a:r>
              <a:rPr lang="en-US" sz="14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COP Submission with SOC changes</a:t>
            </a:r>
          </a:p>
          <a:p>
            <a:pPr marL="57150" indent="0" algn="just">
              <a:buNone/>
            </a:pPr>
            <a:endParaRPr lang="en-US" sz="1600" dirty="0">
              <a:cs typeface="Calibri" panose="020F0502020204030204" pitchFamily="34" charset="0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B3AB1D3D-8780-3D51-3BFA-13FBFE06D2B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0890" y="1828801"/>
            <a:ext cx="8190275" cy="365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13162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799CEF-EFBC-4636-82B4-BB2BF1DD08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Timelines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52E5DF2-651A-4AFC-9184-76A95C8F9DE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F04A413B-B111-904B-3C38-05FB073A96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511882"/>
            <a:ext cx="8686800" cy="5467738"/>
          </a:xfrm>
        </p:spPr>
        <p:txBody>
          <a:bodyPr/>
          <a:lstStyle/>
          <a:p>
            <a:pPr marL="57150" indent="0" algn="just">
              <a:buNone/>
            </a:pPr>
            <a:endParaRPr lang="en-US" sz="1800" dirty="0">
              <a:effectLst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57150" indent="0" algn="just">
              <a:buNone/>
            </a:pPr>
            <a:endParaRPr lang="en-US" sz="1800" dirty="0">
              <a:effectLst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indent="-285750" algn="just"/>
            <a:r>
              <a:rPr lang="en-US" sz="1800" b="1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ICCP Handbook was updated with new telemetry changes. ICCP handbook can be found at below link </a:t>
            </a:r>
          </a:p>
          <a:p>
            <a:pPr marL="57150" indent="0" algn="just">
              <a:buNone/>
            </a:pPr>
            <a:r>
              <a:rPr lang="en-US" sz="1800" b="1" dirty="0">
                <a:ea typeface="Calibri" panose="020F0502020204030204" pitchFamily="34" charset="0"/>
                <a:cs typeface="Calibri" panose="020F0502020204030204" pitchFamily="34" charset="0"/>
              </a:rPr>
              <a:t>        </a:t>
            </a:r>
            <a:r>
              <a:rPr lang="en-US" sz="1800" b="1" dirty="0">
                <a:ea typeface="Calibri" panose="020F0502020204030204" pitchFamily="34" charset="0"/>
                <a:cs typeface="Calibri" panose="020F0502020204030204" pitchFamily="34" charset="0"/>
                <a:hlinkClick r:id="rId2"/>
              </a:rPr>
              <a:t>https://www.ercot.com/services/mdt/userguides</a:t>
            </a:r>
            <a:endParaRPr lang="en-US" sz="1800" b="1" dirty="0"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57150" indent="0" algn="just">
              <a:buNone/>
            </a:pPr>
            <a:endParaRPr lang="en-US" sz="1800" b="1" dirty="0">
              <a:effectLst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indent="-285750" algn="just"/>
            <a:r>
              <a:rPr lang="en-US" sz="1800" b="1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Draft </a:t>
            </a:r>
            <a:r>
              <a:rPr lang="en-US" sz="1800" b="1" dirty="0">
                <a:ea typeface="Calibri" panose="020F0502020204030204" pitchFamily="34" charset="0"/>
                <a:cs typeface="Calibri" panose="020F0502020204030204" pitchFamily="34" charset="0"/>
              </a:rPr>
              <a:t>version of </a:t>
            </a:r>
            <a:r>
              <a:rPr lang="en-US" sz="1800" b="1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External Specs (XSD) changes (</a:t>
            </a:r>
            <a:r>
              <a:rPr lang="en-US" sz="1100" b="0" i="0" u="none" strike="noStrike" dirty="0">
                <a:solidFill>
                  <a:srgbClr val="0063DB"/>
                </a:solidFill>
                <a:effectLst/>
                <a:latin typeface="Roboto" panose="02000000000000000000" pitchFamily="2" charset="0"/>
                <a:hlinkClick r:id="rId3" tooltip="EIP External Interfaces Specification v1.26"/>
              </a:rPr>
              <a:t>EIP External Interfaces Specification v1.26</a:t>
            </a:r>
            <a:r>
              <a:rPr lang="en-US" sz="1800" b="1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) are available in ercot.com (https://www.ercot.com/services/mdt/xsds)</a:t>
            </a:r>
            <a:r>
              <a:rPr lang="en-US" sz="1800" b="1" dirty="0">
                <a:ea typeface="Calibri" panose="020F0502020204030204" pitchFamily="34" charset="0"/>
                <a:cs typeface="Calibri" panose="020F0502020204030204" pitchFamily="34" charset="0"/>
              </a:rPr>
              <a:t>. </a:t>
            </a:r>
            <a:endParaRPr lang="en-US" sz="1800" b="1" dirty="0">
              <a:effectLst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57150" indent="0" algn="just">
              <a:buNone/>
            </a:pPr>
            <a:endParaRPr lang="en-US" sz="1800" dirty="0">
              <a:effectLst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indent="-285750" algn="just"/>
            <a:r>
              <a:rPr lang="en-US" sz="1800" b="1" u="sng" dirty="0">
                <a:ea typeface="Calibri" panose="020F0502020204030204" pitchFamily="34" charset="0"/>
                <a:cs typeface="Calibri" panose="020F0502020204030204" pitchFamily="34" charset="0"/>
              </a:rPr>
              <a:t>MOTE and Go Live Timelines</a:t>
            </a:r>
          </a:p>
          <a:p>
            <a:pPr marL="57150" indent="0" algn="just">
              <a:buNone/>
            </a:pPr>
            <a:endParaRPr lang="en-US" sz="1400" dirty="0">
              <a:effectLst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1" algn="just"/>
            <a:r>
              <a:rPr lang="en-US" sz="1800" b="1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MOTE Testing started from 05/20/2024</a:t>
            </a:r>
          </a:p>
          <a:p>
            <a:pPr marL="457200" lvl="1" indent="0" algn="just">
              <a:buNone/>
            </a:pPr>
            <a:endParaRPr lang="en-US" sz="1600" b="1" dirty="0">
              <a:effectLst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1" algn="just"/>
            <a:r>
              <a:rPr lang="en-US" sz="1800" b="1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Go live date  - </a:t>
            </a:r>
            <a:r>
              <a:rPr lang="en-US" sz="1800" b="1" dirty="0">
                <a:ea typeface="Calibri" panose="020F0502020204030204" pitchFamily="34" charset="0"/>
                <a:cs typeface="Calibri" panose="020F0502020204030204" pitchFamily="34" charset="0"/>
              </a:rPr>
              <a:t>06/27/2024</a:t>
            </a:r>
            <a:endParaRPr lang="en-US" sz="1800" b="1" dirty="0">
              <a:effectLst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57150" indent="0" algn="just">
              <a:buNone/>
            </a:pPr>
            <a:endParaRPr lang="en-US" sz="1600" dirty="0"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94964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799CEF-EFBC-4636-82B4-BB2BF1DD08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High Level Go Live Plan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52E5DF2-651A-4AFC-9184-76A95C8F9DE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F04A413B-B111-904B-3C38-05FB073A96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381000"/>
            <a:ext cx="8686800" cy="5467738"/>
          </a:xfrm>
        </p:spPr>
        <p:txBody>
          <a:bodyPr/>
          <a:lstStyle/>
          <a:p>
            <a:pPr marL="57150" indent="0" algn="just">
              <a:buNone/>
            </a:pPr>
            <a:endParaRPr lang="en-US" sz="1800" dirty="0">
              <a:effectLst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57150" indent="0" algn="just">
              <a:buNone/>
            </a:pPr>
            <a:endParaRPr lang="en-US" sz="2000" dirty="0">
              <a:effectLst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indent="-285750" algn="just"/>
            <a:r>
              <a:rPr lang="en-US" sz="20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Go Live on </a:t>
            </a:r>
            <a:r>
              <a:rPr lang="en-US" sz="2000" u="sng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06/27/2024</a:t>
            </a:r>
            <a:r>
              <a:rPr lang="en-US" sz="20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  and F</a:t>
            </a:r>
            <a:r>
              <a:rPr lang="en-US" sz="2000" dirty="0">
                <a:ea typeface="Calibri" panose="020F0502020204030204" pitchFamily="34" charset="0"/>
                <a:cs typeface="Calibri" panose="020F0502020204030204" pitchFamily="34" charset="0"/>
              </a:rPr>
              <a:t>irst Operating Day is </a:t>
            </a:r>
            <a:r>
              <a:rPr lang="en-US" sz="2000" u="sng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06/27/2024</a:t>
            </a:r>
          </a:p>
          <a:p>
            <a:pPr marL="57150" indent="0" algn="just">
              <a:buNone/>
            </a:pPr>
            <a:endParaRPr lang="en-US" sz="2000" u="sng" dirty="0"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indent="-285750" algn="just"/>
            <a:r>
              <a:rPr lang="en-US" sz="2000" b="1" u="sng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Real-Time Go Live</a:t>
            </a:r>
          </a:p>
          <a:p>
            <a:pPr marL="57150" indent="0" algn="just">
              <a:buNone/>
            </a:pPr>
            <a:endParaRPr lang="en-US" sz="2000" b="1" u="sng" dirty="0">
              <a:effectLst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1" algn="just"/>
            <a:r>
              <a:rPr lang="en-US" sz="18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Real-Time system changes deployments start around 3:41 PM and complete by around 4:15 PM.</a:t>
            </a:r>
          </a:p>
          <a:p>
            <a:pPr marL="457200" lvl="1" indent="0" algn="just">
              <a:buNone/>
            </a:pPr>
            <a:endParaRPr lang="en-US" sz="1800" dirty="0">
              <a:effectLst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1" algn="just"/>
            <a:r>
              <a:rPr lang="en-US" sz="1800" dirty="0">
                <a:ea typeface="Calibri" panose="020F0502020204030204" pitchFamily="34" charset="0"/>
                <a:cs typeface="Calibri" panose="020F0502020204030204" pitchFamily="34" charset="0"/>
              </a:rPr>
              <a:t>Real-Time system changes of the NPRR will be activated around 4:30 PM i.e., EMS will start calculating ESRs updated HASL/LASL to be used in SCED dispatch based on current SOC telemetry points (SOC/Max/Min SOC) from 4:30 PM.</a:t>
            </a:r>
          </a:p>
          <a:p>
            <a:pPr lvl="1" algn="just"/>
            <a:endParaRPr lang="en-US" sz="1800" dirty="0"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1" algn="just"/>
            <a:r>
              <a:rPr lang="en-US" sz="1800" dirty="0">
                <a:ea typeface="Calibri" panose="020F0502020204030204" pitchFamily="34" charset="0"/>
                <a:cs typeface="Calibri" panose="020F0502020204030204" pitchFamily="34" charset="0"/>
              </a:rPr>
              <a:t>Telemetered Max/Min SOC values are validated against Registration data.</a:t>
            </a:r>
          </a:p>
          <a:p>
            <a:pPr marL="457200" lvl="1" indent="0" algn="just">
              <a:buNone/>
            </a:pPr>
            <a:endParaRPr lang="en-US" sz="1800" dirty="0"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57150" indent="0" algn="just">
              <a:buNone/>
            </a:pPr>
            <a:endParaRPr lang="en-US" sz="2400" dirty="0"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3003932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2" ma:contentTypeDescription="Create a new document." ma:contentTypeScope="" ma:versionID="63b4750df494f1e899998ba0dd64b59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26b17897b0dee42c4ef932dfddf4050e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843EB0A4-50A9-4E33-98AC-BC2B61C8A1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0E9AA12-8AF9-4AA6-90FE-24669859CDF3}">
  <ds:schemaRefs>
    <ds:schemaRef ds:uri="http://schemas.microsoft.com/office/2006/documentManagement/types"/>
    <ds:schemaRef ds:uri="http://schemas.microsoft.com/office/2006/metadata/properties"/>
    <ds:schemaRef ds:uri="http://purl.org/dc/elements/1.1/"/>
    <ds:schemaRef ds:uri="http://purl.org/dc/terms/"/>
    <ds:schemaRef ds:uri="http://schemas.openxmlformats.org/package/2006/metadata/core-properties"/>
    <ds:schemaRef ds:uri="http://purl.org/dc/dcmitype/"/>
    <ds:schemaRef ds:uri="http://www.w3.org/XML/1998/namespace"/>
    <ds:schemaRef ds:uri="http://schemas.microsoft.com/office/infopath/2007/PartnerControls"/>
    <ds:schemaRef ds:uri="c34af464-7aa1-4edd-9be4-83dffc1cb926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2732</TotalTime>
  <Words>459</Words>
  <Application>Microsoft Office PowerPoint</Application>
  <PresentationFormat>On-screen Show (4:3)</PresentationFormat>
  <Paragraphs>94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Calibri</vt:lpstr>
      <vt:lpstr>Roboto</vt:lpstr>
      <vt:lpstr>Wingdings</vt:lpstr>
      <vt:lpstr>1_Custom Design</vt:lpstr>
      <vt:lpstr>Office Theme</vt:lpstr>
      <vt:lpstr>PowerPoint Presentation</vt:lpstr>
      <vt:lpstr>NPRR1186 Status</vt:lpstr>
      <vt:lpstr>ERCOT System Changes</vt:lpstr>
      <vt:lpstr>ERCOT System Changes</vt:lpstr>
      <vt:lpstr>ERCOT System Changes</vt:lpstr>
      <vt:lpstr>ERCOT System Changes</vt:lpstr>
      <vt:lpstr>ERCOT System Changes</vt:lpstr>
      <vt:lpstr>Timelines</vt:lpstr>
      <vt:lpstr>High Level Go Live Plan</vt:lpstr>
      <vt:lpstr>High Level Go Live Plan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Badri, Sreenivas</cp:lastModifiedBy>
  <cp:revision>63</cp:revision>
  <cp:lastPrinted>2016-01-21T20:53:15Z</cp:lastPrinted>
  <dcterms:created xsi:type="dcterms:W3CDTF">2016-01-21T15:20:31Z</dcterms:created>
  <dcterms:modified xsi:type="dcterms:W3CDTF">2024-05-29T16:39:09Z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  <property fmtid="{D5CDD505-2E9C-101B-9397-08002B2CF9AE}" pid="3" name="MSIP_Label_7084cbda-52b8-46fb-a7b7-cb5bd465ed85_Enabled">
    <vt:lpwstr>true</vt:lpwstr>
  </property>
  <property fmtid="{D5CDD505-2E9C-101B-9397-08002B2CF9AE}" pid="4" name="MSIP_Label_7084cbda-52b8-46fb-a7b7-cb5bd465ed85_SetDate">
    <vt:lpwstr>2024-02-20T13:03:33Z</vt:lpwstr>
  </property>
  <property fmtid="{D5CDD505-2E9C-101B-9397-08002B2CF9AE}" pid="5" name="MSIP_Label_7084cbda-52b8-46fb-a7b7-cb5bd465ed85_Method">
    <vt:lpwstr>Standard</vt:lpwstr>
  </property>
  <property fmtid="{D5CDD505-2E9C-101B-9397-08002B2CF9AE}" pid="6" name="MSIP_Label_7084cbda-52b8-46fb-a7b7-cb5bd465ed85_Name">
    <vt:lpwstr>Internal</vt:lpwstr>
  </property>
  <property fmtid="{D5CDD505-2E9C-101B-9397-08002B2CF9AE}" pid="7" name="MSIP_Label_7084cbda-52b8-46fb-a7b7-cb5bd465ed85_SiteId">
    <vt:lpwstr>0afb747d-bff7-4596-a9fc-950ef9e0ec45</vt:lpwstr>
  </property>
  <property fmtid="{D5CDD505-2E9C-101B-9397-08002B2CF9AE}" pid="8" name="MSIP_Label_7084cbda-52b8-46fb-a7b7-cb5bd465ed85_ActionId">
    <vt:lpwstr>6e019d9d-d939-4c70-8667-61352cf99a06</vt:lpwstr>
  </property>
  <property fmtid="{D5CDD505-2E9C-101B-9397-08002B2CF9AE}" pid="9" name="MSIP_Label_7084cbda-52b8-46fb-a7b7-cb5bd465ed85_ContentBits">
    <vt:lpwstr>0</vt:lpwstr>
  </property>
</Properties>
</file>