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260" r:id="rId6"/>
    <p:sldId id="269" r:id="rId7"/>
    <p:sldId id="270" r:id="rId8"/>
    <p:sldId id="267" r:id="rId9"/>
    <p:sldId id="277" r:id="rId10"/>
    <p:sldId id="285" r:id="rId11"/>
    <p:sldId id="281" r:id="rId12"/>
    <p:sldId id="282" r:id="rId13"/>
    <p:sldId id="284" r:id="rId14"/>
    <p:sldId id="287" r:id="rId15"/>
    <p:sldId id="283" r:id="rId16"/>
    <p:sldId id="279" r:id="rId17"/>
    <p:sldId id="280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1A5BEF-9862-4C12-9791-622751A56D51}" v="10" dt="2024-05-29T10:30:43.5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1ACE85F-2876-4F78-BFA8-A6C66DD79255}" dt="2024-03-27T22:56:08.664" v="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71ACE85F-2876-4F78-BFA8-A6C66DD79255}" dt="2024-03-27T22:58:00.679" v="28" actId="14100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del modGraphic">
          <ac:chgData name="Badri, Sreenivas" userId="0b43dccd-042e-4be0-871d-afa1d90d6a2e" providerId="ADAL" clId="{71ACE85F-2876-4F78-BFA8-A6C66DD79255}" dt="2024-03-27T22:57:34.804" v="20" actId="478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  <pc:spChg chg="mod">
          <ac:chgData name="Badri, Sreenivas" userId="0b43dccd-042e-4be0-871d-afa1d90d6a2e" providerId="ADAL" clId="{71ACE85F-2876-4F78-BFA8-A6C66DD79255}" dt="2024-03-27T23:09:10.437" v="309" actId="20577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Badri, Sreenivas" userId="0b43dccd-042e-4be0-871d-afa1d90d6a2e" providerId="ADAL" clId="{71ACE85F-2876-4F78-BFA8-A6C66DD79255}" dt="2024-03-27T23:02:09.001" v="156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  <pc:spChg chg="mod">
          <ac:chgData name="Badri, Sreenivas" userId="0b43dccd-042e-4be0-871d-afa1d90d6a2e" providerId="ADAL" clId="{71ACE85F-2876-4F78-BFA8-A6C66DD79255}" dt="2024-03-27T23:09:26.369" v="311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9:31.333" v="313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71ACE85F-2876-4F78-BFA8-A6C66DD79255}" dt="2024-03-27T22:59:47.170" v="74" actId="6549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71ACE85F-2876-4F78-BFA8-A6C66DD79255}" dt="2024-03-27T22:59:51.086" v="78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  <pc:spChg chg="mod">
          <ac:chgData name="Badri, Sreenivas" userId="0b43dccd-042e-4be0-871d-afa1d90d6a2e" providerId="ADAL" clId="{71ACE85F-2876-4F78-BFA8-A6C66DD79255}" dt="2024-03-27T22:58:58.277" v="39" actId="5793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71ACE85F-2876-4F78-BFA8-A6C66DD79255}" dt="2024-03-27T23:03:02.288" v="221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4:24.338" v="291" actId="20577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E61A5BEF-9862-4C12-9791-622751A56D51}"/>
    <pc:docChg chg="undo custSel delSld modSld">
      <pc:chgData name="Badri, Sreenivas" userId="0b43dccd-042e-4be0-871d-afa1d90d6a2e" providerId="ADAL" clId="{E61A5BEF-9862-4C12-9791-622751A56D51}" dt="2024-05-29T16:44:14.724" v="270" actId="20577"/>
      <pc:docMkLst>
        <pc:docMk/>
      </pc:docMkLst>
      <pc:sldChg chg="modSp mod">
        <pc:chgData name="Badri, Sreenivas" userId="0b43dccd-042e-4be0-871d-afa1d90d6a2e" providerId="ADAL" clId="{E61A5BEF-9862-4C12-9791-622751A56D51}" dt="2024-05-29T10:26:41.530" v="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E61A5BEF-9862-4C12-9791-622751A56D51}" dt="2024-05-29T10:26:41.530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E61A5BEF-9862-4C12-9791-622751A56D51}" dt="2024-05-29T16:43:43.254" v="253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E61A5BEF-9862-4C12-9791-622751A56D51}" dt="2024-05-29T16:43:43.254" v="253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del">
        <pc:chgData name="Badri, Sreenivas" userId="0b43dccd-042e-4be0-871d-afa1d90d6a2e" providerId="ADAL" clId="{E61A5BEF-9862-4C12-9791-622751A56D51}" dt="2024-05-29T10:32:33.567" v="154" actId="47"/>
        <pc:sldMkLst>
          <pc:docMk/>
          <pc:sldMk cId="3565483746" sldId="274"/>
        </pc:sldMkLst>
      </pc:sldChg>
      <pc:sldChg chg="modSp mod">
        <pc:chgData name="Badri, Sreenivas" userId="0b43dccd-042e-4be0-871d-afa1d90d6a2e" providerId="ADAL" clId="{E61A5BEF-9862-4C12-9791-622751A56D51}" dt="2024-05-29T10:32:53.280" v="184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E61A5BEF-9862-4C12-9791-622751A56D51}" dt="2024-05-29T10:32:53.280" v="184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E61A5BEF-9862-4C12-9791-622751A56D51}" dt="2024-05-29T16:44:14.724" v="270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E61A5BEF-9862-4C12-9791-622751A56D51}" dt="2024-05-29T16:44:14.724" v="270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E61A5BEF-9862-4C12-9791-622751A56D51}" dt="2024-05-29T10:35:33.101" v="236" actId="6549"/>
        <pc:sldMkLst>
          <pc:docMk/>
          <pc:sldMk cId="1760428034" sldId="284"/>
        </pc:sldMkLst>
        <pc:spChg chg="mod">
          <ac:chgData name="Badri, Sreenivas" userId="0b43dccd-042e-4be0-871d-afa1d90d6a2e" providerId="ADAL" clId="{E61A5BEF-9862-4C12-9791-622751A56D51}" dt="2024-05-29T10:35:33.101" v="236" actId="6549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E61A5BEF-9862-4C12-9791-622751A56D51}" dt="2024-05-29T10:35:03.282" v="233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E61A5BEF-9862-4C12-9791-622751A56D51}" dt="2024-05-29T10:32:44.375" v="168" actId="20577"/>
        <pc:sldMkLst>
          <pc:docMk/>
          <pc:sldMk cId="2251285242" sldId="285"/>
        </pc:sldMkLst>
        <pc:spChg chg="mod">
          <ac:chgData name="Badri, Sreenivas" userId="0b43dccd-042e-4be0-871d-afa1d90d6a2e" providerId="ADAL" clId="{E61A5BEF-9862-4C12-9791-622751A56D51}" dt="2024-05-29T10:32:44.375" v="168" actId="20577"/>
          <ac:spMkLst>
            <pc:docMk/>
            <pc:sldMk cId="2251285242" sldId="285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E61A5BEF-9862-4C12-9791-622751A56D51}" dt="2024-05-29T10:33:09.537" v="185" actId="47"/>
        <pc:sldMkLst>
          <pc:docMk/>
          <pc:sldMk cId="2160152009" sldId="286"/>
        </pc:sldMkLst>
      </pc:sldChg>
    </pc:docChg>
  </pc:docChgLst>
  <pc:docChgLst>
    <pc:chgData name="Badri, Sreenivas" userId="0b43dccd-042e-4be0-871d-afa1d90d6a2e" providerId="ADAL" clId="{AEABD360-096D-4FA2-B742-F737BEC6EDDD}"/>
    <pc:docChg chg="undo custSel addSld delSld modSld sldOrd">
      <pc:chgData name="Badri, Sreenivas" userId="0b43dccd-042e-4be0-871d-afa1d90d6a2e" providerId="ADAL" clId="{AEABD360-096D-4FA2-B742-F737BEC6EDDD}" dt="2024-04-23T18:03:37.318" v="1136" actId="1076"/>
      <pc:docMkLst>
        <pc:docMk/>
      </pc:docMkLst>
      <pc:sldChg chg="modSp mod">
        <pc:chgData name="Badri, Sreenivas" userId="0b43dccd-042e-4be0-871d-afa1d90d6a2e" providerId="ADAL" clId="{AEABD360-096D-4FA2-B742-F737BEC6EDDD}" dt="2024-04-23T17:22:30.594" v="84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EABD360-096D-4FA2-B742-F737BEC6EDDD}" dt="2024-04-23T17:22:30.594" v="84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AEABD360-096D-4FA2-B742-F737BEC6EDDD}" dt="2024-04-23T18:03:37.318" v="1136" actId="1076"/>
        <pc:sldMkLst>
          <pc:docMk/>
          <pc:sldMk cId="3190927396" sldId="267"/>
        </pc:sldMkLst>
        <pc:graphicFrameChg chg="add del mod modGraphic">
          <ac:chgData name="Badri, Sreenivas" userId="0b43dccd-042e-4be0-871d-afa1d90d6a2e" providerId="ADAL" clId="{AEABD360-096D-4FA2-B742-F737BEC6EDDD}" dt="2024-04-23T18:03:37.318" v="1136" actId="1076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AEABD360-096D-4FA2-B742-F737BEC6EDDD}" dt="2024-04-23T17:46:45.328" v="1074" actId="20577"/>
        <pc:sldMkLst>
          <pc:docMk/>
          <pc:sldMk cId="3565483746" sldId="274"/>
        </pc:sldMkLst>
        <pc:spChg chg="mod">
          <ac:chgData name="Badri, Sreenivas" userId="0b43dccd-042e-4be0-871d-afa1d90d6a2e" providerId="ADAL" clId="{AEABD360-096D-4FA2-B742-F737BEC6EDDD}" dt="2024-04-23T17:46:45.328" v="1074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7:46:16.774" v="1057" actId="12"/>
          <ac:spMkLst>
            <pc:docMk/>
            <pc:sldMk cId="3565483746" sldId="274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AEABD360-096D-4FA2-B742-F737BEC6EDDD}" dt="2024-04-22T20:16:42.621" v="551" actId="4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AEABD360-096D-4FA2-B742-F737BEC6EDDD}" dt="2024-04-23T15:41:14.127" v="655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AEABD360-096D-4FA2-B742-F737BEC6EDDD}" dt="2024-04-22T20:16:41.961" v="550" actId="4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AEABD360-096D-4FA2-B742-F737BEC6EDDD}" dt="2024-04-23T15:40:38.945" v="651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AEABD360-096D-4FA2-B742-F737BEC6EDDD}" dt="2024-04-23T15:40:38.945" v="651" actId="20577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5:40:35.763" v="650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 ord">
        <pc:chgData name="Badri, Sreenivas" userId="0b43dccd-042e-4be0-871d-afa1d90d6a2e" providerId="ADAL" clId="{AEABD360-096D-4FA2-B742-F737BEC6EDDD}" dt="2024-04-23T17:35:57.928" v="1016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AEABD360-096D-4FA2-B742-F737BEC6EDDD}" dt="2024-04-23T17:35:57.928" v="1016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Badri, Sreenivas" userId="0b43dccd-042e-4be0-871d-afa1d90d6a2e" providerId="ADAL" clId="{AEABD360-096D-4FA2-B742-F737BEC6EDDD}" dt="2024-04-23T17:16:24.221" v="704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AEABD360-096D-4FA2-B742-F737BEC6EDDD}" dt="2024-04-23T17:59:33.866" v="1113" actId="255"/>
        <pc:sldMkLst>
          <pc:docMk/>
          <pc:sldMk cId="1760428034" sldId="284"/>
        </pc:sldMkLst>
        <pc:spChg chg="mod">
          <ac:chgData name="Badri, Sreenivas" userId="0b43dccd-042e-4be0-871d-afa1d90d6a2e" providerId="ADAL" clId="{AEABD360-096D-4FA2-B742-F737BEC6EDDD}" dt="2024-04-23T17:59:02.741" v="1103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59:33.866" v="1113" actId="255"/>
          <ac:spMkLst>
            <pc:docMk/>
            <pc:sldMk cId="1760428034" sldId="284"/>
            <ac:spMk id="3" creationId="{2EC37A8A-0170-4164-B0E6-45E1885EC7B3}"/>
          </ac:spMkLst>
        </pc:spChg>
      </pc:sldChg>
      <pc:sldChg chg="add ord">
        <pc:chgData name="Badri, Sreenivas" userId="0b43dccd-042e-4be0-871d-afa1d90d6a2e" providerId="ADAL" clId="{AEABD360-096D-4FA2-B742-F737BEC6EDDD}" dt="2024-04-23T15:41:17.788" v="657"/>
        <pc:sldMkLst>
          <pc:docMk/>
          <pc:sldMk cId="2251285242" sldId="285"/>
        </pc:sldMkLst>
      </pc:sldChg>
      <pc:sldChg chg="modSp add mod">
        <pc:chgData name="Badri, Sreenivas" userId="0b43dccd-042e-4be0-871d-afa1d90d6a2e" providerId="ADAL" clId="{AEABD360-096D-4FA2-B742-F737BEC6EDDD}" dt="2024-04-23T17:16:14.168" v="703" actId="255"/>
        <pc:sldMkLst>
          <pc:docMk/>
          <pc:sldMk cId="2160152009" sldId="286"/>
        </pc:sldMkLst>
        <pc:spChg chg="mod">
          <ac:chgData name="Badri, Sreenivas" userId="0b43dccd-042e-4be0-871d-afa1d90d6a2e" providerId="ADAL" clId="{AEABD360-096D-4FA2-B742-F737BEC6EDDD}" dt="2024-04-23T17:15:55.638" v="702" actId="20577"/>
          <ac:spMkLst>
            <pc:docMk/>
            <pc:sldMk cId="2160152009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16:14.168" v="703" actId="255"/>
          <ac:spMkLst>
            <pc:docMk/>
            <pc:sldMk cId="2160152009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AEABD360-096D-4FA2-B742-F737BEC6EDDD}" dt="2024-04-23T17:22:07.109" v="841" actId="255"/>
        <pc:sldMkLst>
          <pc:docMk/>
          <pc:sldMk cId="889960187" sldId="287"/>
        </pc:sldMkLst>
        <pc:spChg chg="mod">
          <ac:chgData name="Badri, Sreenivas" userId="0b43dccd-042e-4be0-871d-afa1d90d6a2e" providerId="ADAL" clId="{AEABD360-096D-4FA2-B742-F737BEC6EDDD}" dt="2024-04-23T17:17:02.178" v="765" actId="20577"/>
          <ac:spMkLst>
            <pc:docMk/>
            <pc:sldMk cId="889960187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22:07.109" v="841" actId="255"/>
          <ac:spMkLst>
            <pc:docMk/>
            <pc:sldMk cId="889960187" sldId="287"/>
            <ac:spMk id="3" creationId="{2EC37A8A-0170-4164-B0E6-45E1885EC7B3}"/>
          </ac:spMkLst>
        </pc:spChg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46.987" v="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33C3FAEA-DAC3-4694-AD09-28650E6468C3}" dt="2024-02-20T13:03:46.987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reenivas Badri" userId="0b43dccd-042e-4be0-871d-afa1d90d6a2e" providerId="ADAL" clId="{33C3FAEA-DAC3-4694-AD09-28650E6468C3}" dt="2024-02-21T17:48:27.131" v="1030" actId="207"/>
        <pc:sldMkLst>
          <pc:docMk/>
          <pc:sldMk cId="3190927396" sldId="267"/>
        </pc:sldMkLst>
        <pc:graphicFrameChg chg="add del mod modGraphic">
          <ac:chgData name="Sreenivas Badri" userId="0b43dccd-042e-4be0-871d-afa1d90d6a2e" providerId="ADAL" clId="{33C3FAEA-DAC3-4694-AD09-28650E6468C3}" dt="2024-02-21T12:56:36.722" v="38"/>
          <ac:graphicFrameMkLst>
            <pc:docMk/>
            <pc:sldMk cId="3190927396" sldId="267"/>
            <ac:graphicFrameMk id="3" creationId="{4BC60927-A66B-3C2E-A1D7-4AD5ACF99EF8}"/>
          </ac:graphicFrameMkLst>
        </pc:graphicFrameChg>
        <pc:graphicFrameChg chg="del modGraphic">
          <ac:chgData name="Sreenivas Badri" userId="0b43dccd-042e-4be0-871d-afa1d90d6a2e" providerId="ADAL" clId="{33C3FAEA-DAC3-4694-AD09-28650E6468C3}" dt="2024-02-21T12:55:18.003" v="30" actId="478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graphicFrameChg chg="add mod modGraphic">
          <ac:chgData name="Sreenivas Badri" userId="0b43dccd-042e-4be0-871d-afa1d90d6a2e" providerId="ADAL" clId="{33C3FAEA-DAC3-4694-AD09-28650E6468C3}" dt="2024-02-21T17:48:27.131" v="1030" actId="207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  <pc:spChg chg="mod">
          <ac:chgData name="Sreenivas Badri" userId="0b43dccd-042e-4be0-871d-afa1d90d6a2e" providerId="ADAL" clId="{33C3FAEA-DAC3-4694-AD09-28650E6468C3}" dt="2024-02-20T13:03:54.378" v="10" actId="6549"/>
          <ac:spMkLst>
            <pc:docMk/>
            <pc:sldMk cId="1834024318" sldId="269"/>
            <ac:spMk id="2" creationId="{80799CEF-EFBC-4636-82B4-BB2BF1DD0862}"/>
          </ac:spMkLst>
        </pc:spChg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  <pc:spChg chg="mod">
          <ac:chgData name="Sreenivas Badri" userId="0b43dccd-042e-4be0-871d-afa1d90d6a2e" providerId="ADAL" clId="{33C3FAEA-DAC3-4694-AD09-28650E6468C3}" dt="2024-02-21T12:59:14.095" v="69" actId="20577"/>
          <ac:spMkLst>
            <pc:docMk/>
            <pc:sldMk cId="3980975777" sldId="271"/>
            <ac:spMk id="2" creationId="{0ABA10E6-399D-4627-B268-088F1172C8A3}"/>
          </ac:spMkLst>
        </pc:spChg>
        <pc:spChg chg="mod">
          <ac:chgData name="Sreenivas Badri" userId="0b43dccd-042e-4be0-871d-afa1d90d6a2e" providerId="ADAL" clId="{33C3FAEA-DAC3-4694-AD09-28650E6468C3}" dt="2024-02-21T17:46:24.978" v="1023" actId="5793"/>
          <ac:spMkLst>
            <pc:docMk/>
            <pc:sldMk cId="3980975777" sldId="271"/>
            <ac:spMk id="3" creationId="{57115460-FF62-4216-A613-B011B4558880}"/>
          </ac:spMkLst>
        </pc:spChg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  <pc:spChg chg="mod">
          <ac:chgData name="Sreenivas Badri" userId="0b43dccd-042e-4be0-871d-afa1d90d6a2e" providerId="ADAL" clId="{33C3FAEA-DAC3-4694-AD09-28650E6468C3}" dt="2024-02-21T13:02:44.946" v="90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2:54.832" v="109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  <pc:spChg chg="mod">
          <ac:chgData name="Sreenivas Badri" userId="0b43dccd-042e-4be0-871d-afa1d90d6a2e" providerId="ADAL" clId="{33C3FAEA-DAC3-4694-AD09-28650E6468C3}" dt="2024-02-21T13:10:28.614" v="361" actId="255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7:50:09.907" v="1055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  <pc:spChg chg="mod">
          <ac:chgData name="Sreenivas Badri" userId="0b43dccd-042e-4be0-871d-afa1d90d6a2e" providerId="ADAL" clId="{33C3FAEA-DAC3-4694-AD09-28650E6468C3}" dt="2024-02-21T17:49:35.314" v="1054" actId="20577"/>
          <ac:spMkLst>
            <pc:docMk/>
            <pc:sldMk cId="266417456" sldId="277"/>
            <ac:spMk id="2" creationId="{F41ACF85-AAB7-40D5-8FFC-9481C7181968}"/>
          </ac:spMkLst>
        </pc:spChg>
        <pc:spChg chg="mod">
          <ac:chgData name="Sreenivas Badri" userId="0b43dccd-042e-4be0-871d-afa1d90d6a2e" providerId="ADAL" clId="{33C3FAEA-DAC3-4694-AD09-28650E6468C3}" dt="2024-02-21T17:49:26.834" v="1038" actId="20577"/>
          <ac:spMkLst>
            <pc:docMk/>
            <pc:sldMk cId="266417456" sldId="277"/>
            <ac:spMk id="3" creationId="{DF7087DB-CAB9-4023-8D9F-1F40BB3E3958}"/>
          </ac:spMkLst>
        </pc:spChg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  <pc:spChg chg="mod">
          <ac:chgData name="Sreenivas Badri" userId="0b43dccd-042e-4be0-871d-afa1d90d6a2e" providerId="ADAL" clId="{33C3FAEA-DAC3-4694-AD09-28650E6468C3}" dt="2024-02-21T13:25:15.334" v="812" actId="255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6:54.160" v="864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  <pc:spChg chg="mod">
          <ac:chgData name="Sreenivas Badri" userId="0b43dccd-042e-4be0-871d-afa1d90d6a2e" providerId="ADAL" clId="{33C3FAEA-DAC3-4694-AD09-28650E6468C3}" dt="2024-02-21T18:10:25.273" v="1088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  <pc:spChg chg="mod">
          <ac:chgData name="Sreenivas Badri" userId="0b43dccd-042e-4be0-871d-afa1d90d6a2e" providerId="ADAL" clId="{33C3FAEA-DAC3-4694-AD09-28650E6468C3}" dt="2024-02-21T18:09:49.494" v="1078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add mod">
        <pc:chgData name="Sreenivas Badri" userId="0b43dccd-042e-4be0-871d-afa1d90d6a2e" providerId="ADAL" clId="{33C3FAEA-DAC3-4694-AD09-28650E6468C3}" dt="2024-02-21T13:03:16.960" v="147" actId="20577"/>
        <pc:sldMkLst>
          <pc:docMk/>
          <pc:sldMk cId="1689020956" sldId="281"/>
        </pc:sldMkLst>
        <pc:spChg chg="mod">
          <ac:chgData name="Sreenivas Badri" userId="0b43dccd-042e-4be0-871d-afa1d90d6a2e" providerId="ADAL" clId="{33C3FAEA-DAC3-4694-AD09-28650E6468C3}" dt="2024-02-21T13:03:04.547" v="115" actId="20577"/>
          <ac:spMkLst>
            <pc:docMk/>
            <pc:sldMk cId="1689020956" sldId="281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3:16.960" v="147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  <pc:spChg chg="mod">
          <ac:chgData name="Sreenivas Badri" userId="0b43dccd-042e-4be0-871d-afa1d90d6a2e" providerId="ADAL" clId="{33C3FAEA-DAC3-4694-AD09-28650E6468C3}" dt="2024-02-21T13:06:16.097" v="243" actId="5793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6:58.721" v="296" actId="255"/>
          <ac:spMkLst>
            <pc:docMk/>
            <pc:sldMk cId="1445162665" sldId="282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20:06.670" v="632" actId="6549"/>
        <pc:sldMkLst>
          <pc:docMk/>
          <pc:sldMk cId="2358227644" sldId="283"/>
        </pc:sldMkLst>
        <pc:spChg chg="mod">
          <ac:chgData name="Sreenivas Badri" userId="0b43dccd-042e-4be0-871d-afa1d90d6a2e" providerId="ADAL" clId="{33C3FAEA-DAC3-4694-AD09-28650E6468C3}" dt="2024-02-21T13:18:21.630" v="543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3:20:06.670" v="632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  <pc:spChg chg="mod">
          <ac:chgData name="Sreenivas Badri" userId="0b43dccd-042e-4be0-871d-afa1d90d6a2e" providerId="ADAL" clId="{33C3FAEA-DAC3-4694-AD09-28650E6468C3}" dt="2024-02-21T13:28:44.626" v="952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8:46.818" v="953" actId="6549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  <pc:sldChg chg="ord">
        <pc:chgData name="Badri, Sreenivas" userId="0b43dccd-042e-4be0-871d-afa1d90d6a2e" providerId="ADAL" clId="{33C3FAEA-DAC3-4694-AD09-28650E6468C3}" dt="2024-02-22T20:56:57.551" v="1"/>
        <pc:sldMkLst>
          <pc:docMk/>
          <pc:sldMk cId="1760428034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May 29,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NPRR1217 – Technical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r>
              <a:rPr lang="en-US" sz="2400" dirty="0"/>
              <a:t>NPRR1217 – Technical Discussion on ERS and Load Resource XML Instructions – Blake Holt (from LCRA)</a:t>
            </a:r>
            <a:endParaRPr lang="en-US" sz="2400" b="0" dirty="0">
              <a:effectLst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60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35FA7-2FED-4982-9116-3A82643ED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Other Projects/Initiatives Status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C1CAD-6EEE-43AE-9103-288A34A54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83094"/>
            <a:ext cx="8534400" cy="5193111"/>
          </a:xfrm>
        </p:spPr>
        <p:txBody>
          <a:bodyPr/>
          <a:lstStyle/>
          <a:p>
            <a:r>
              <a:rPr lang="en-US" sz="2400" dirty="0"/>
              <a:t>NPRR1186 Updates – Rachel Villarreal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u="none" strike="noStrike" dirty="0">
              <a:effectLst/>
            </a:endParaRPr>
          </a:p>
          <a:p>
            <a:r>
              <a:rPr lang="en-US" sz="2400" u="none" strike="noStrike" dirty="0">
                <a:effectLst/>
              </a:rPr>
              <a:t>SCR820- Real-Time Operator Messaging Demo Tool – TOs Evaluation – Sreenivas Badri</a:t>
            </a:r>
          </a:p>
          <a:p>
            <a:endParaRPr lang="en-US" sz="2400" dirty="0"/>
          </a:p>
          <a:p>
            <a:endParaRPr lang="en-US" sz="2400" u="none" strike="noStrike" dirty="0">
              <a:effectLst/>
            </a:endParaRPr>
          </a:p>
          <a:p>
            <a:r>
              <a:rPr lang="en-US" sz="2400" u="none" strike="noStrike" dirty="0">
                <a:effectLst/>
              </a:rPr>
              <a:t>SCR799 - ERCOT Outage Study Cases in the System Operations Test Environment (SOTE) – Shireesha Methuku</a:t>
            </a:r>
          </a:p>
          <a:p>
            <a:endParaRPr lang="en-US" sz="2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D3CFC-BF46-4804-ABCE-37E77DCE0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27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Open Forum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Future Topics of Interest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Topics and presentations from TWG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can reach me at</a:t>
            </a:r>
          </a:p>
          <a:p>
            <a:pPr marL="0" indent="0" algn="ctr">
              <a:buNone/>
            </a:pPr>
            <a:r>
              <a:rPr lang="en-US" dirty="0"/>
              <a:t>Sreenivas.Badri@ercot.com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256EDBB-BCC1-02E2-8B2E-5A36C6C5E0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823714"/>
              </p:ext>
            </p:extLst>
          </p:nvPr>
        </p:nvGraphicFramePr>
        <p:xfrm>
          <a:off x="269283" y="990600"/>
          <a:ext cx="8572500" cy="5105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149">
                  <a:extLst>
                    <a:ext uri="{9D8B030D-6E8A-4147-A177-3AD203B41FA5}">
                      <a16:colId xmlns:a16="http://schemas.microsoft.com/office/drawing/2014/main" val="1330684409"/>
                    </a:ext>
                  </a:extLst>
                </a:gridCol>
                <a:gridCol w="3136585">
                  <a:extLst>
                    <a:ext uri="{9D8B030D-6E8A-4147-A177-3AD203B41FA5}">
                      <a16:colId xmlns:a16="http://schemas.microsoft.com/office/drawing/2014/main" val="3782256076"/>
                    </a:ext>
                  </a:extLst>
                </a:gridCol>
                <a:gridCol w="3065772">
                  <a:extLst>
                    <a:ext uri="{9D8B030D-6E8A-4147-A177-3AD203B41FA5}">
                      <a16:colId xmlns:a16="http://schemas.microsoft.com/office/drawing/2014/main" val="3915521500"/>
                    </a:ext>
                  </a:extLst>
                </a:gridCol>
                <a:gridCol w="1736994">
                  <a:extLst>
                    <a:ext uri="{9D8B030D-6E8A-4147-A177-3AD203B41FA5}">
                      <a16:colId xmlns:a16="http://schemas.microsoft.com/office/drawing/2014/main" val="3293649482"/>
                    </a:ext>
                  </a:extLst>
                </a:gridCol>
              </a:tblGrid>
              <a:tr h="5509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Item #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Item Description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Presenter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Start Time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34467083"/>
                  </a:ext>
                </a:extLst>
              </a:tr>
              <a:tr h="28515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Antitrust admonition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Sreenivas Badri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2:00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8707876"/>
                  </a:ext>
                </a:extLst>
              </a:tr>
              <a:tr h="285156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NERC Update – EMSWG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Wei Qiu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2:05 PM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3306493"/>
                  </a:ext>
                </a:extLst>
              </a:tr>
              <a:tr h="285156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Project Updates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Troy Anderson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2:15 PM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6719965"/>
                  </a:ext>
                </a:extLst>
              </a:tr>
              <a:tr h="285156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RTC+B Updates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Matt Mereness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2:25 PM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7790372"/>
                  </a:ext>
                </a:extLst>
              </a:tr>
              <a:tr h="402468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RTC+B Technical Workshops Updates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Sreenivas Badri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2:35 PM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3893188"/>
                  </a:ext>
                </a:extLst>
              </a:tr>
              <a:tr h="497282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RIOO – Single Model ESR Project updates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Andy Adams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2:45 PM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5604924"/>
                  </a:ext>
                </a:extLst>
              </a:tr>
              <a:tr h="409640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NPRR1217 – Technical Discussion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Blake Holt (LCRA)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3:10 PM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207765"/>
                  </a:ext>
                </a:extLst>
              </a:tr>
              <a:tr h="285156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effectLst/>
                        </a:rPr>
                        <a:t>Other Projects/Initiatives status updates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3:20 PM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8083379"/>
                  </a:ext>
                </a:extLst>
              </a:tr>
              <a:tr h="299413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NPRR1186 Updates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Rachel Villarreal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5030565"/>
                  </a:ext>
                </a:extLst>
              </a:tr>
              <a:tr h="506187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SCR820- Real-Time Operator Messaging Demo Tool – TOs Evaluation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Sreenivas Badri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1796829"/>
                  </a:ext>
                </a:extLst>
              </a:tr>
              <a:tr h="443384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SCR799 - ERCOT Outage Study Cases in the System Operations Test Environment (SOTE)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Shireesha Methuku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3772209"/>
                  </a:ext>
                </a:extLst>
              </a:tr>
              <a:tr h="285156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Future Topics of Interest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Sreenivas Badri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3:55 PM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2199322"/>
                  </a:ext>
                </a:extLst>
              </a:tr>
              <a:tr h="285156"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Adjourn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Sreenivas Badri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4:00 PM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6582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ACF85-AAB7-40D5-8FFC-9481C718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NERC EMSWG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087DB-CAB9-4023-8D9F-1F40BB3E3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7696200" cy="505222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just">
              <a:buNone/>
            </a:pPr>
            <a:r>
              <a:rPr lang="en-US" dirty="0"/>
              <a:t>	NERC EMSWG Update – Wei Qiu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3F36A9-03E3-48EA-90D7-A5BCF9249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7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200" dirty="0"/>
              <a:t>Project Updates – Troy Anderson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85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200" dirty="0"/>
              <a:t>RTC+B Updates – Sreenivas Badri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20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RTC+B Technical Workshops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2400" dirty="0"/>
              <a:t>RTC+B Technical Workshops Updates – Sreenivas Badri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62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RIOO – Single Model ESR Project updates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R="0" lv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88670" algn="l"/>
                <a:tab pos="2743200" algn="ctr"/>
                <a:tab pos="4105275" algn="l"/>
              </a:tabLst>
            </a:pPr>
            <a:r>
              <a:rPr lang="en-US" sz="2400" dirty="0"/>
              <a:t>RIOO – Single Model ESR Project updates – Andy Adams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2803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3633</TotalTime>
  <Words>324</Words>
  <Application>Microsoft Office PowerPoint</Application>
  <PresentationFormat>On-screen Show (4:3)</PresentationFormat>
  <Paragraphs>129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Symbol</vt:lpstr>
      <vt:lpstr>1_Custom Design</vt:lpstr>
      <vt:lpstr>Office Theme</vt:lpstr>
      <vt:lpstr>PowerPoint Presentation</vt:lpstr>
      <vt:lpstr>ERCOT TWG</vt:lpstr>
      <vt:lpstr>ERCOT TWG</vt:lpstr>
      <vt:lpstr>ERCOT TWG Agenda</vt:lpstr>
      <vt:lpstr>NERC EMSWG Update</vt:lpstr>
      <vt:lpstr>Project Updates</vt:lpstr>
      <vt:lpstr>RTC+B Updates</vt:lpstr>
      <vt:lpstr>RTC+B Technical Workshops Updates</vt:lpstr>
      <vt:lpstr>RIOO – Single Model ESR Project updates </vt:lpstr>
      <vt:lpstr>NPRR1217 – Technical Discussion</vt:lpstr>
      <vt:lpstr>Other Projects/Initiatives Status Updates</vt:lpstr>
      <vt:lpstr>ERCOT TWG – Open Forum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2024-05-29T16:44:20Z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