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7"/>
  </p:notesMasterIdLst>
  <p:handoutMasterIdLst>
    <p:handoutMasterId r:id="rId18"/>
  </p:handoutMasterIdLst>
  <p:sldIdLst>
    <p:sldId id="260" r:id="rId6"/>
    <p:sldId id="269" r:id="rId7"/>
    <p:sldId id="319" r:id="rId8"/>
    <p:sldId id="320" r:id="rId9"/>
    <p:sldId id="321" r:id="rId10"/>
    <p:sldId id="324" r:id="rId11"/>
    <p:sldId id="325" r:id="rId12"/>
    <p:sldId id="326" r:id="rId13"/>
    <p:sldId id="327" r:id="rId14"/>
    <p:sldId id="328" r:id="rId15"/>
    <p:sldId id="329" r:id="rId1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FB45777-16D3-4E4C-836B-4D58D27DC7EE}" v="24" dt="2024-05-29T15:12:54.477"/>
    <p1510:client id="{81BD5559-D687-46B2-94FE-3A5648FC687F}" v="11" dt="2024-05-29T14:45:42.96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23" d="100"/>
          <a:sy n="123" d="100"/>
        </p:scale>
        <p:origin x="1254" y="102"/>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10.xml"/><Relationship Id="rId23" Type="http://schemas.microsoft.com/office/2016/11/relationships/changesInfo" Target="changesInfos/changesInfo1.xml"/><Relationship Id="rId10" Type="http://schemas.openxmlformats.org/officeDocument/2006/relationships/slide" Target="slides/slide5.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adri, Sreenivas" userId="0b43dccd-042e-4be0-871d-afa1d90d6a2e" providerId="ADAL" clId="{71ACE85F-2876-4F78-BFA8-A6C66DD79255}"/>
    <pc:docChg chg="custSel delSld modSld sldOrd">
      <pc:chgData name="Badri, Sreenivas" userId="0b43dccd-042e-4be0-871d-afa1d90d6a2e" providerId="ADAL" clId="{71ACE85F-2876-4F78-BFA8-A6C66DD79255}" dt="2024-03-27T23:09:31.333" v="313" actId="20577"/>
      <pc:docMkLst>
        <pc:docMk/>
      </pc:docMkLst>
      <pc:sldChg chg="modSp mod">
        <pc:chgData name="Badri, Sreenivas" userId="0b43dccd-042e-4be0-871d-afa1d90d6a2e" providerId="ADAL" clId="{71ACE85F-2876-4F78-BFA8-A6C66DD79255}" dt="2024-03-27T22:56:08.664" v="14" actId="20577"/>
        <pc:sldMkLst>
          <pc:docMk/>
          <pc:sldMk cId="730603795" sldId="260"/>
        </pc:sldMkLst>
        <pc:spChg chg="mod">
          <ac:chgData name="Badri, Sreenivas" userId="0b43dccd-042e-4be0-871d-afa1d90d6a2e" providerId="ADAL" clId="{71ACE85F-2876-4F78-BFA8-A6C66DD79255}" dt="2024-03-27T22:56:08.664" v="14" actId="20577"/>
          <ac:spMkLst>
            <pc:docMk/>
            <pc:sldMk cId="730603795" sldId="260"/>
            <ac:spMk id="7" creationId="{00000000-0000-0000-0000-000000000000}"/>
          </ac:spMkLst>
        </pc:spChg>
      </pc:sldChg>
      <pc:sldChg chg="addSp delSp modSp mod">
        <pc:chgData name="Badri, Sreenivas" userId="0b43dccd-042e-4be0-871d-afa1d90d6a2e" providerId="ADAL" clId="{71ACE85F-2876-4F78-BFA8-A6C66DD79255}" dt="2024-03-27T22:58:00.679" v="28" actId="14100"/>
        <pc:sldMkLst>
          <pc:docMk/>
          <pc:sldMk cId="3190927396" sldId="267"/>
        </pc:sldMkLst>
        <pc:graphicFrameChg chg="add mod modGraphic">
          <ac:chgData name="Badri, Sreenivas" userId="0b43dccd-042e-4be0-871d-afa1d90d6a2e" providerId="ADAL" clId="{71ACE85F-2876-4F78-BFA8-A6C66DD79255}" dt="2024-03-27T22:58:00.679" v="28" actId="14100"/>
          <ac:graphicFrameMkLst>
            <pc:docMk/>
            <pc:sldMk cId="3190927396" sldId="267"/>
            <ac:graphicFrameMk id="3" creationId="{6256EDBB-BCC1-02E2-8B2E-5A36C6C5E0CE}"/>
          </ac:graphicFrameMkLst>
        </pc:graphicFrameChg>
        <pc:graphicFrameChg chg="del modGraphic">
          <ac:chgData name="Badri, Sreenivas" userId="0b43dccd-042e-4be0-871d-afa1d90d6a2e" providerId="ADAL" clId="{71ACE85F-2876-4F78-BFA8-A6C66DD79255}" dt="2024-03-27T22:57:34.804" v="20" actId="478"/>
          <ac:graphicFrameMkLst>
            <pc:docMk/>
            <pc:sldMk cId="3190927396" sldId="267"/>
            <ac:graphicFrameMk id="6" creationId="{795F8F62-8D0B-C342-3505-B73A9CF6F4AF}"/>
          </ac:graphicFrameMkLst>
        </pc:graphicFrameChg>
      </pc:sldChg>
      <pc:sldChg chg="del">
        <pc:chgData name="Badri, Sreenivas" userId="0b43dccd-042e-4be0-871d-afa1d90d6a2e" providerId="ADAL" clId="{71ACE85F-2876-4F78-BFA8-A6C66DD79255}" dt="2024-03-27T22:56:23.330" v="15" actId="47"/>
        <pc:sldMkLst>
          <pc:docMk/>
          <pc:sldMk cId="3980975777" sldId="271"/>
        </pc:sldMkLst>
      </pc:sldChg>
      <pc:sldChg chg="del">
        <pc:chgData name="Badri, Sreenivas" userId="0b43dccd-042e-4be0-871d-afa1d90d6a2e" providerId="ADAL" clId="{71ACE85F-2876-4F78-BFA8-A6C66DD79255}" dt="2024-03-27T22:56:26.101" v="16" actId="47"/>
        <pc:sldMkLst>
          <pc:docMk/>
          <pc:sldMk cId="3722342971" sldId="272"/>
        </pc:sldMkLst>
      </pc:sldChg>
      <pc:sldChg chg="modSp mod">
        <pc:chgData name="Badri, Sreenivas" userId="0b43dccd-042e-4be0-871d-afa1d90d6a2e" providerId="ADAL" clId="{71ACE85F-2876-4F78-BFA8-A6C66DD79255}" dt="2024-03-27T23:09:10.437" v="309" actId="20577"/>
        <pc:sldMkLst>
          <pc:docMk/>
          <pc:sldMk cId="442438390" sldId="275"/>
        </pc:sldMkLst>
        <pc:spChg chg="mod">
          <ac:chgData name="Badri, Sreenivas" userId="0b43dccd-042e-4be0-871d-afa1d90d6a2e" providerId="ADAL" clId="{71ACE85F-2876-4F78-BFA8-A6C66DD79255}" dt="2024-03-27T23:09:10.437" v="309" actId="20577"/>
          <ac:spMkLst>
            <pc:docMk/>
            <pc:sldMk cId="442438390" sldId="275"/>
            <ac:spMk id="2" creationId="{E7A35FA7-2FED-4982-9116-3A82643ED623}"/>
          </ac:spMkLst>
        </pc:spChg>
        <pc:spChg chg="mod">
          <ac:chgData name="Badri, Sreenivas" userId="0b43dccd-042e-4be0-871d-afa1d90d6a2e" providerId="ADAL" clId="{71ACE85F-2876-4F78-BFA8-A6C66DD79255}" dt="2024-03-27T23:02:09.001" v="156" actId="20577"/>
          <ac:spMkLst>
            <pc:docMk/>
            <pc:sldMk cId="442438390" sldId="275"/>
            <ac:spMk id="3" creationId="{205C1CAD-6EEE-43AE-9103-288A34A544CD}"/>
          </ac:spMkLst>
        </pc:spChg>
      </pc:sldChg>
      <pc:sldChg chg="ord">
        <pc:chgData name="Badri, Sreenivas" userId="0b43dccd-042e-4be0-871d-afa1d90d6a2e" providerId="ADAL" clId="{71ACE85F-2876-4F78-BFA8-A6C66DD79255}" dt="2024-03-27T22:56:39.924" v="18"/>
        <pc:sldMkLst>
          <pc:docMk/>
          <pc:sldMk cId="266417456" sldId="277"/>
        </pc:sldMkLst>
      </pc:sldChg>
      <pc:sldChg chg="modSp mod ord">
        <pc:chgData name="Badri, Sreenivas" userId="0b43dccd-042e-4be0-871d-afa1d90d6a2e" providerId="ADAL" clId="{71ACE85F-2876-4F78-BFA8-A6C66DD79255}" dt="2024-03-27T23:09:31.333" v="313" actId="20577"/>
        <pc:sldMkLst>
          <pc:docMk/>
          <pc:sldMk cId="2071048189" sldId="278"/>
        </pc:sldMkLst>
        <pc:spChg chg="mod">
          <ac:chgData name="Badri, Sreenivas" userId="0b43dccd-042e-4be0-871d-afa1d90d6a2e" providerId="ADAL" clId="{71ACE85F-2876-4F78-BFA8-A6C66DD79255}" dt="2024-03-27T23:09:26.369" v="311" actId="20577"/>
          <ac:spMkLst>
            <pc:docMk/>
            <pc:sldMk cId="2071048189" sldId="278"/>
            <ac:spMk id="2" creationId="{5ADD5753-0819-4390-A309-990EE981A9BD}"/>
          </ac:spMkLst>
        </pc:spChg>
        <pc:spChg chg="mod">
          <ac:chgData name="Badri, Sreenivas" userId="0b43dccd-042e-4be0-871d-afa1d90d6a2e" providerId="ADAL" clId="{71ACE85F-2876-4F78-BFA8-A6C66DD79255}" dt="2024-03-27T23:09:31.333" v="313" actId="20577"/>
          <ac:spMkLst>
            <pc:docMk/>
            <pc:sldMk cId="2071048189" sldId="278"/>
            <ac:spMk id="3" creationId="{2EC37A8A-0170-4164-B0E6-45E1885EC7B3}"/>
          </ac:spMkLst>
        </pc:spChg>
      </pc:sldChg>
      <pc:sldChg chg="modSp mod">
        <pc:chgData name="Badri, Sreenivas" userId="0b43dccd-042e-4be0-871d-afa1d90d6a2e" providerId="ADAL" clId="{71ACE85F-2876-4F78-BFA8-A6C66DD79255}" dt="2024-03-27T22:59:51.086" v="78" actId="20577"/>
        <pc:sldMkLst>
          <pc:docMk/>
          <pc:sldMk cId="1445162665" sldId="282"/>
        </pc:sldMkLst>
        <pc:spChg chg="mod">
          <ac:chgData name="Badri, Sreenivas" userId="0b43dccd-042e-4be0-871d-afa1d90d6a2e" providerId="ADAL" clId="{71ACE85F-2876-4F78-BFA8-A6C66DD79255}" dt="2024-03-27T22:59:47.170" v="74" actId="6549"/>
          <ac:spMkLst>
            <pc:docMk/>
            <pc:sldMk cId="1445162665" sldId="282"/>
            <ac:spMk id="2" creationId="{509621C7-D855-4944-BD1A-BD735D4ACFCE}"/>
          </ac:spMkLst>
        </pc:spChg>
        <pc:spChg chg="mod">
          <ac:chgData name="Badri, Sreenivas" userId="0b43dccd-042e-4be0-871d-afa1d90d6a2e" providerId="ADAL" clId="{71ACE85F-2876-4F78-BFA8-A6C66DD79255}" dt="2024-03-27T22:59:51.086" v="78" actId="20577"/>
          <ac:spMkLst>
            <pc:docMk/>
            <pc:sldMk cId="1445162665" sldId="282"/>
            <ac:spMk id="3" creationId="{2AEC09B2-E9BC-44FC-B87A-EBD5536CC32F}"/>
          </ac:spMkLst>
        </pc:spChg>
      </pc:sldChg>
      <pc:sldChg chg="modSp mod">
        <pc:chgData name="Badri, Sreenivas" userId="0b43dccd-042e-4be0-871d-afa1d90d6a2e" providerId="ADAL" clId="{71ACE85F-2876-4F78-BFA8-A6C66DD79255}" dt="2024-03-27T22:58:58.277" v="39" actId="5793"/>
        <pc:sldMkLst>
          <pc:docMk/>
          <pc:sldMk cId="2358227644" sldId="283"/>
        </pc:sldMkLst>
        <pc:spChg chg="mod">
          <ac:chgData name="Badri, Sreenivas" userId="0b43dccd-042e-4be0-871d-afa1d90d6a2e" providerId="ADAL" clId="{71ACE85F-2876-4F78-BFA8-A6C66DD79255}" dt="2024-03-27T22:58:58.277" v="39" actId="5793"/>
          <ac:spMkLst>
            <pc:docMk/>
            <pc:sldMk cId="2358227644" sldId="283"/>
            <ac:spMk id="3" creationId="{205C1CAD-6EEE-43AE-9103-288A34A544CD}"/>
          </ac:spMkLst>
        </pc:spChg>
      </pc:sldChg>
      <pc:sldChg chg="modSp mod ord">
        <pc:chgData name="Badri, Sreenivas" userId="0b43dccd-042e-4be0-871d-afa1d90d6a2e" providerId="ADAL" clId="{71ACE85F-2876-4F78-BFA8-A6C66DD79255}" dt="2024-03-27T23:04:24.338" v="291" actId="20577"/>
        <pc:sldMkLst>
          <pc:docMk/>
          <pc:sldMk cId="1760428034" sldId="284"/>
        </pc:sldMkLst>
        <pc:spChg chg="mod">
          <ac:chgData name="Badri, Sreenivas" userId="0b43dccd-042e-4be0-871d-afa1d90d6a2e" providerId="ADAL" clId="{71ACE85F-2876-4F78-BFA8-A6C66DD79255}" dt="2024-03-27T23:03:02.288" v="221" actId="20577"/>
          <ac:spMkLst>
            <pc:docMk/>
            <pc:sldMk cId="1760428034" sldId="284"/>
            <ac:spMk id="2" creationId="{5ADD5753-0819-4390-A309-990EE981A9BD}"/>
          </ac:spMkLst>
        </pc:spChg>
        <pc:spChg chg="mod">
          <ac:chgData name="Badri, Sreenivas" userId="0b43dccd-042e-4be0-871d-afa1d90d6a2e" providerId="ADAL" clId="{71ACE85F-2876-4F78-BFA8-A6C66DD79255}" dt="2024-03-27T23:04:24.338" v="291" actId="20577"/>
          <ac:spMkLst>
            <pc:docMk/>
            <pc:sldMk cId="1760428034" sldId="284"/>
            <ac:spMk id="3" creationId="{2EC37A8A-0170-4164-B0E6-45E1885EC7B3}"/>
          </ac:spMkLst>
        </pc:spChg>
      </pc:sldChg>
    </pc:docChg>
  </pc:docChgLst>
  <pc:docChgLst>
    <pc:chgData name="Badri, Sreenivas" userId="0b43dccd-042e-4be0-871d-afa1d90d6a2e" providerId="ADAL" clId="{81BD5559-D687-46B2-94FE-3A5648FC687F}"/>
    <pc:docChg chg="undo custSel delSld modSld">
      <pc:chgData name="Badri, Sreenivas" userId="0b43dccd-042e-4be0-871d-afa1d90d6a2e" providerId="ADAL" clId="{81BD5559-D687-46B2-94FE-3A5648FC687F}" dt="2024-05-29T14:53:37.695" v="76" actId="20577"/>
      <pc:docMkLst>
        <pc:docMk/>
      </pc:docMkLst>
      <pc:sldChg chg="modSp mod">
        <pc:chgData name="Badri, Sreenivas" userId="0b43dccd-042e-4be0-871d-afa1d90d6a2e" providerId="ADAL" clId="{81BD5559-D687-46B2-94FE-3A5648FC687F}" dt="2024-05-29T14:41:31.588" v="0"/>
        <pc:sldMkLst>
          <pc:docMk/>
          <pc:sldMk cId="730603795" sldId="260"/>
        </pc:sldMkLst>
        <pc:spChg chg="mod">
          <ac:chgData name="Badri, Sreenivas" userId="0b43dccd-042e-4be0-871d-afa1d90d6a2e" providerId="ADAL" clId="{81BD5559-D687-46B2-94FE-3A5648FC687F}" dt="2024-05-29T14:41:31.588" v="0"/>
          <ac:spMkLst>
            <pc:docMk/>
            <pc:sldMk cId="730603795" sldId="260"/>
            <ac:spMk id="2" creationId="{0FC6A9CD-3F8F-BF9B-8A6D-DA135D6B72F4}"/>
          </ac:spMkLst>
        </pc:spChg>
      </pc:sldChg>
      <pc:sldChg chg="addSp delSp modSp mod">
        <pc:chgData name="Badri, Sreenivas" userId="0b43dccd-042e-4be0-871d-afa1d90d6a2e" providerId="ADAL" clId="{81BD5559-D687-46B2-94FE-3A5648FC687F}" dt="2024-05-29T14:49:37.630" v="42" actId="20577"/>
        <pc:sldMkLst>
          <pc:docMk/>
          <pc:sldMk cId="1834024318" sldId="269"/>
        </pc:sldMkLst>
        <pc:spChg chg="mod">
          <ac:chgData name="Badri, Sreenivas" userId="0b43dccd-042e-4be0-871d-afa1d90d6a2e" providerId="ADAL" clId="{81BD5559-D687-46B2-94FE-3A5648FC687F}" dt="2024-05-29T14:41:44.974" v="2"/>
          <ac:spMkLst>
            <pc:docMk/>
            <pc:sldMk cId="1834024318" sldId="269"/>
            <ac:spMk id="2" creationId="{80799CEF-EFBC-4636-82B4-BB2BF1DD0862}"/>
          </ac:spMkLst>
        </pc:spChg>
        <pc:spChg chg="add mod">
          <ac:chgData name="Badri, Sreenivas" userId="0b43dccd-042e-4be0-871d-afa1d90d6a2e" providerId="ADAL" clId="{81BD5559-D687-46B2-94FE-3A5648FC687F}" dt="2024-05-29T14:49:37.630" v="42" actId="20577"/>
          <ac:spMkLst>
            <pc:docMk/>
            <pc:sldMk cId="1834024318" sldId="269"/>
            <ac:spMk id="3" creationId="{67A4E906-A7BB-C5A6-2D46-4A240D3B9B30}"/>
          </ac:spMkLst>
        </pc:spChg>
        <pc:spChg chg="del">
          <ac:chgData name="Badri, Sreenivas" userId="0b43dccd-042e-4be0-871d-afa1d90d6a2e" providerId="ADAL" clId="{81BD5559-D687-46B2-94FE-3A5648FC687F}" dt="2024-05-29T14:41:39.688" v="1" actId="478"/>
          <ac:spMkLst>
            <pc:docMk/>
            <pc:sldMk cId="1834024318" sldId="269"/>
            <ac:spMk id="8" creationId="{3C5A155F-FCAC-0033-B7C9-7B6460C67A62}"/>
          </ac:spMkLst>
        </pc:spChg>
      </pc:sldChg>
      <pc:sldChg chg="addSp delSp modSp mod">
        <pc:chgData name="Badri, Sreenivas" userId="0b43dccd-042e-4be0-871d-afa1d90d6a2e" providerId="ADAL" clId="{81BD5559-D687-46B2-94FE-3A5648FC687F}" dt="2024-05-29T14:49:42.512" v="43" actId="6549"/>
        <pc:sldMkLst>
          <pc:docMk/>
          <pc:sldMk cId="1212693946" sldId="319"/>
        </pc:sldMkLst>
        <pc:spChg chg="mod">
          <ac:chgData name="Badri, Sreenivas" userId="0b43dccd-042e-4be0-871d-afa1d90d6a2e" providerId="ADAL" clId="{81BD5559-D687-46B2-94FE-3A5648FC687F}" dt="2024-05-29T14:42:33.161" v="8"/>
          <ac:spMkLst>
            <pc:docMk/>
            <pc:sldMk cId="1212693946" sldId="319"/>
            <ac:spMk id="2" creationId="{80799CEF-EFBC-4636-82B4-BB2BF1DD0862}"/>
          </ac:spMkLst>
        </pc:spChg>
        <pc:spChg chg="del">
          <ac:chgData name="Badri, Sreenivas" userId="0b43dccd-042e-4be0-871d-afa1d90d6a2e" providerId="ADAL" clId="{81BD5559-D687-46B2-94FE-3A5648FC687F}" dt="2024-05-29T14:42:04.570" v="4" actId="478"/>
          <ac:spMkLst>
            <pc:docMk/>
            <pc:sldMk cId="1212693946" sldId="319"/>
            <ac:spMk id="5" creationId="{B9330B6B-4A24-E782-5A4C-968EB829CEC6}"/>
          </ac:spMkLst>
        </pc:spChg>
        <pc:spChg chg="add del mod">
          <ac:chgData name="Badri, Sreenivas" userId="0b43dccd-042e-4be0-871d-afa1d90d6a2e" providerId="ADAL" clId="{81BD5559-D687-46B2-94FE-3A5648FC687F}" dt="2024-05-29T14:42:08.109" v="5" actId="478"/>
          <ac:spMkLst>
            <pc:docMk/>
            <pc:sldMk cId="1212693946" sldId="319"/>
            <ac:spMk id="6" creationId="{4D0F885D-3215-2814-5513-D45957223FC9}"/>
          </ac:spMkLst>
        </pc:spChg>
        <pc:spChg chg="add mod">
          <ac:chgData name="Badri, Sreenivas" userId="0b43dccd-042e-4be0-871d-afa1d90d6a2e" providerId="ADAL" clId="{81BD5559-D687-46B2-94FE-3A5648FC687F}" dt="2024-05-29T14:49:42.512" v="43" actId="6549"/>
          <ac:spMkLst>
            <pc:docMk/>
            <pc:sldMk cId="1212693946" sldId="319"/>
            <ac:spMk id="7" creationId="{1D67971A-0DFE-2176-902E-A11C22B161B3}"/>
          </ac:spMkLst>
        </pc:spChg>
      </pc:sldChg>
      <pc:sldChg chg="addSp delSp modSp mod">
        <pc:chgData name="Badri, Sreenivas" userId="0b43dccd-042e-4be0-871d-afa1d90d6a2e" providerId="ADAL" clId="{81BD5559-D687-46B2-94FE-3A5648FC687F}" dt="2024-05-29T14:43:24.600" v="16" actId="1076"/>
        <pc:sldMkLst>
          <pc:docMk/>
          <pc:sldMk cId="2136936473" sldId="320"/>
        </pc:sldMkLst>
        <pc:spChg chg="mod">
          <ac:chgData name="Badri, Sreenivas" userId="0b43dccd-042e-4be0-871d-afa1d90d6a2e" providerId="ADAL" clId="{81BD5559-D687-46B2-94FE-3A5648FC687F}" dt="2024-05-29T14:42:55.396" v="9"/>
          <ac:spMkLst>
            <pc:docMk/>
            <pc:sldMk cId="2136936473" sldId="320"/>
            <ac:spMk id="2" creationId="{80799CEF-EFBC-4636-82B4-BB2BF1DD0862}"/>
          </ac:spMkLst>
        </pc:spChg>
        <pc:spChg chg="del">
          <ac:chgData name="Badri, Sreenivas" userId="0b43dccd-042e-4be0-871d-afa1d90d6a2e" providerId="ADAL" clId="{81BD5559-D687-46B2-94FE-3A5648FC687F}" dt="2024-05-29T14:42:58.243" v="10" actId="478"/>
          <ac:spMkLst>
            <pc:docMk/>
            <pc:sldMk cId="2136936473" sldId="320"/>
            <ac:spMk id="5" creationId="{B9330B6B-4A24-E782-5A4C-968EB829CEC6}"/>
          </ac:spMkLst>
        </pc:spChg>
        <pc:spChg chg="add del mod">
          <ac:chgData name="Badri, Sreenivas" userId="0b43dccd-042e-4be0-871d-afa1d90d6a2e" providerId="ADAL" clId="{81BD5559-D687-46B2-94FE-3A5648FC687F}" dt="2024-05-29T14:43:00.379" v="11" actId="478"/>
          <ac:spMkLst>
            <pc:docMk/>
            <pc:sldMk cId="2136936473" sldId="320"/>
            <ac:spMk id="6" creationId="{063035F4-0555-FE73-43E4-4FD5E49F957F}"/>
          </ac:spMkLst>
        </pc:spChg>
        <pc:spChg chg="add del">
          <ac:chgData name="Badri, Sreenivas" userId="0b43dccd-042e-4be0-871d-afa1d90d6a2e" providerId="ADAL" clId="{81BD5559-D687-46B2-94FE-3A5648FC687F}" dt="2024-05-29T14:43:09.086" v="13" actId="22"/>
          <ac:spMkLst>
            <pc:docMk/>
            <pc:sldMk cId="2136936473" sldId="320"/>
            <ac:spMk id="8" creationId="{FB55F827-8662-8C07-A938-58FA2A5F34D2}"/>
          </ac:spMkLst>
        </pc:spChg>
        <pc:spChg chg="add mod">
          <ac:chgData name="Badri, Sreenivas" userId="0b43dccd-042e-4be0-871d-afa1d90d6a2e" providerId="ADAL" clId="{81BD5559-D687-46B2-94FE-3A5648FC687F}" dt="2024-05-29T14:43:16.689" v="14"/>
          <ac:spMkLst>
            <pc:docMk/>
            <pc:sldMk cId="2136936473" sldId="320"/>
            <ac:spMk id="9" creationId="{21911F68-9EC0-FC3B-EFD9-577619089E92}"/>
          </ac:spMkLst>
        </pc:spChg>
        <pc:picChg chg="add mod">
          <ac:chgData name="Badri, Sreenivas" userId="0b43dccd-042e-4be0-871d-afa1d90d6a2e" providerId="ADAL" clId="{81BD5559-D687-46B2-94FE-3A5648FC687F}" dt="2024-05-29T14:43:24.600" v="16" actId="1076"/>
          <ac:picMkLst>
            <pc:docMk/>
            <pc:sldMk cId="2136936473" sldId="320"/>
            <ac:picMk id="10" creationId="{168A682F-36A0-8AA4-86ED-5E7CD91312F3}"/>
          </ac:picMkLst>
        </pc:picChg>
      </pc:sldChg>
      <pc:sldChg chg="addSp delSp modSp mod">
        <pc:chgData name="Badri, Sreenivas" userId="0b43dccd-042e-4be0-871d-afa1d90d6a2e" providerId="ADAL" clId="{81BD5559-D687-46B2-94FE-3A5648FC687F}" dt="2024-05-29T14:44:44.458" v="29"/>
        <pc:sldMkLst>
          <pc:docMk/>
          <pc:sldMk cId="2863064726" sldId="321"/>
        </pc:sldMkLst>
        <pc:spChg chg="mod">
          <ac:chgData name="Badri, Sreenivas" userId="0b43dccd-042e-4be0-871d-afa1d90d6a2e" providerId="ADAL" clId="{81BD5559-D687-46B2-94FE-3A5648FC687F}" dt="2024-05-29T14:44:44.458" v="29"/>
          <ac:spMkLst>
            <pc:docMk/>
            <pc:sldMk cId="2863064726" sldId="321"/>
            <ac:spMk id="2" creationId="{80799CEF-EFBC-4636-82B4-BB2BF1DD0862}"/>
          </ac:spMkLst>
        </pc:spChg>
        <pc:spChg chg="del">
          <ac:chgData name="Badri, Sreenivas" userId="0b43dccd-042e-4be0-871d-afa1d90d6a2e" providerId="ADAL" clId="{81BD5559-D687-46B2-94FE-3A5648FC687F}" dt="2024-05-29T14:43:43.562" v="17" actId="478"/>
          <ac:spMkLst>
            <pc:docMk/>
            <pc:sldMk cId="2863064726" sldId="321"/>
            <ac:spMk id="5" creationId="{B9330B6B-4A24-E782-5A4C-968EB829CEC6}"/>
          </ac:spMkLst>
        </pc:spChg>
        <pc:spChg chg="add del mod">
          <ac:chgData name="Badri, Sreenivas" userId="0b43dccd-042e-4be0-871d-afa1d90d6a2e" providerId="ADAL" clId="{81BD5559-D687-46B2-94FE-3A5648FC687F}" dt="2024-05-29T14:43:47.553" v="18" actId="478"/>
          <ac:spMkLst>
            <pc:docMk/>
            <pc:sldMk cId="2863064726" sldId="321"/>
            <ac:spMk id="6" creationId="{D9281E50-574D-CED7-F9AE-1DD0042ABBBA}"/>
          </ac:spMkLst>
        </pc:spChg>
        <pc:spChg chg="add mod">
          <ac:chgData name="Badri, Sreenivas" userId="0b43dccd-042e-4be0-871d-afa1d90d6a2e" providerId="ADAL" clId="{81BD5559-D687-46B2-94FE-3A5648FC687F}" dt="2024-05-29T14:44:40.385" v="28" actId="1076"/>
          <ac:spMkLst>
            <pc:docMk/>
            <pc:sldMk cId="2863064726" sldId="321"/>
            <ac:spMk id="9" creationId="{1D2B3E0A-95C6-6AFD-5D98-890D3B426D3D}"/>
          </ac:spMkLst>
        </pc:spChg>
        <pc:picChg chg="add del mod">
          <ac:chgData name="Badri, Sreenivas" userId="0b43dccd-042e-4be0-871d-afa1d90d6a2e" providerId="ADAL" clId="{81BD5559-D687-46B2-94FE-3A5648FC687F}" dt="2024-05-29T14:43:59.019" v="20" actId="478"/>
          <ac:picMkLst>
            <pc:docMk/>
            <pc:sldMk cId="2863064726" sldId="321"/>
            <ac:picMk id="7" creationId="{5997D0D3-0706-F0EC-2C2A-A2B42C2FE923}"/>
          </ac:picMkLst>
        </pc:picChg>
        <pc:picChg chg="add del mod">
          <ac:chgData name="Badri, Sreenivas" userId="0b43dccd-042e-4be0-871d-afa1d90d6a2e" providerId="ADAL" clId="{81BD5559-D687-46B2-94FE-3A5648FC687F}" dt="2024-05-29T14:44:06.596" v="22"/>
          <ac:picMkLst>
            <pc:docMk/>
            <pc:sldMk cId="2863064726" sldId="321"/>
            <ac:picMk id="8" creationId="{971680DC-3E0D-B4D1-0C10-9C26C28EB8BE}"/>
          </ac:picMkLst>
        </pc:picChg>
        <pc:picChg chg="add mod">
          <ac:chgData name="Badri, Sreenivas" userId="0b43dccd-042e-4be0-871d-afa1d90d6a2e" providerId="ADAL" clId="{81BD5559-D687-46B2-94FE-3A5648FC687F}" dt="2024-05-29T14:44:37.505" v="27" actId="1076"/>
          <ac:picMkLst>
            <pc:docMk/>
            <pc:sldMk cId="2863064726" sldId="321"/>
            <ac:picMk id="10" creationId="{5080F695-1073-91B0-1FB3-96092BF9EE4B}"/>
          </ac:picMkLst>
        </pc:picChg>
      </pc:sldChg>
      <pc:sldChg chg="addSp delSp modSp mod">
        <pc:chgData name="Badri, Sreenivas" userId="0b43dccd-042e-4be0-871d-afa1d90d6a2e" providerId="ADAL" clId="{81BD5559-D687-46B2-94FE-3A5648FC687F}" dt="2024-05-29T14:52:53.182" v="55" actId="255"/>
        <pc:sldMkLst>
          <pc:docMk/>
          <pc:sldMk cId="4085254948" sldId="322"/>
        </pc:sldMkLst>
        <pc:spChg chg="mod">
          <ac:chgData name="Badri, Sreenivas" userId="0b43dccd-042e-4be0-871d-afa1d90d6a2e" providerId="ADAL" clId="{81BD5559-D687-46B2-94FE-3A5648FC687F}" dt="2024-05-29T14:44:58.097" v="30"/>
          <ac:spMkLst>
            <pc:docMk/>
            <pc:sldMk cId="4085254948" sldId="322"/>
            <ac:spMk id="2" creationId="{80799CEF-EFBC-4636-82B4-BB2BF1DD0862}"/>
          </ac:spMkLst>
        </pc:spChg>
        <pc:spChg chg="del">
          <ac:chgData name="Badri, Sreenivas" userId="0b43dccd-042e-4be0-871d-afa1d90d6a2e" providerId="ADAL" clId="{81BD5559-D687-46B2-94FE-3A5648FC687F}" dt="2024-05-29T14:45:04.390" v="31" actId="478"/>
          <ac:spMkLst>
            <pc:docMk/>
            <pc:sldMk cId="4085254948" sldId="322"/>
            <ac:spMk id="5" creationId="{B9330B6B-4A24-E782-5A4C-968EB829CEC6}"/>
          </ac:spMkLst>
        </pc:spChg>
        <pc:spChg chg="add del mod">
          <ac:chgData name="Badri, Sreenivas" userId="0b43dccd-042e-4be0-871d-afa1d90d6a2e" providerId="ADAL" clId="{81BD5559-D687-46B2-94FE-3A5648FC687F}" dt="2024-05-29T14:45:06.668" v="32" actId="478"/>
          <ac:spMkLst>
            <pc:docMk/>
            <pc:sldMk cId="4085254948" sldId="322"/>
            <ac:spMk id="6" creationId="{F24630EE-C5B9-B52E-F38B-E6B5353BE874}"/>
          </ac:spMkLst>
        </pc:spChg>
        <pc:spChg chg="add mod">
          <ac:chgData name="Badri, Sreenivas" userId="0b43dccd-042e-4be0-871d-afa1d90d6a2e" providerId="ADAL" clId="{81BD5559-D687-46B2-94FE-3A5648FC687F}" dt="2024-05-29T14:52:53.182" v="55" actId="255"/>
          <ac:spMkLst>
            <pc:docMk/>
            <pc:sldMk cId="4085254948" sldId="322"/>
            <ac:spMk id="7" creationId="{E41BB0F6-AB98-3C99-FCBC-FC54ADBAC0FA}"/>
          </ac:spMkLst>
        </pc:spChg>
      </pc:sldChg>
      <pc:sldChg chg="addSp delSp modSp mod">
        <pc:chgData name="Badri, Sreenivas" userId="0b43dccd-042e-4be0-871d-afa1d90d6a2e" providerId="ADAL" clId="{81BD5559-D687-46B2-94FE-3A5648FC687F}" dt="2024-05-29T14:53:37.695" v="76" actId="20577"/>
        <pc:sldMkLst>
          <pc:docMk/>
          <pc:sldMk cId="3562810893" sldId="323"/>
        </pc:sldMkLst>
        <pc:spChg chg="mod">
          <ac:chgData name="Badri, Sreenivas" userId="0b43dccd-042e-4be0-871d-afa1d90d6a2e" providerId="ADAL" clId="{81BD5559-D687-46B2-94FE-3A5648FC687F}" dt="2024-05-29T14:46:12.439" v="41" actId="20577"/>
          <ac:spMkLst>
            <pc:docMk/>
            <pc:sldMk cId="3562810893" sldId="323"/>
            <ac:spMk id="2" creationId="{80799CEF-EFBC-4636-82B4-BB2BF1DD0862}"/>
          </ac:spMkLst>
        </pc:spChg>
        <pc:spChg chg="del">
          <ac:chgData name="Badri, Sreenivas" userId="0b43dccd-042e-4be0-871d-afa1d90d6a2e" providerId="ADAL" clId="{81BD5559-D687-46B2-94FE-3A5648FC687F}" dt="2024-05-29T14:45:33.274" v="36" actId="478"/>
          <ac:spMkLst>
            <pc:docMk/>
            <pc:sldMk cId="3562810893" sldId="323"/>
            <ac:spMk id="5" creationId="{B9330B6B-4A24-E782-5A4C-968EB829CEC6}"/>
          </ac:spMkLst>
        </pc:spChg>
        <pc:spChg chg="add del mod">
          <ac:chgData name="Badri, Sreenivas" userId="0b43dccd-042e-4be0-871d-afa1d90d6a2e" providerId="ADAL" clId="{81BD5559-D687-46B2-94FE-3A5648FC687F}" dt="2024-05-29T14:45:36.241" v="37" actId="478"/>
          <ac:spMkLst>
            <pc:docMk/>
            <pc:sldMk cId="3562810893" sldId="323"/>
            <ac:spMk id="6" creationId="{E09CD6ED-DE34-33A7-CDE5-93873DB6CEF8}"/>
          </ac:spMkLst>
        </pc:spChg>
        <pc:spChg chg="add mod">
          <ac:chgData name="Badri, Sreenivas" userId="0b43dccd-042e-4be0-871d-afa1d90d6a2e" providerId="ADAL" clId="{81BD5559-D687-46B2-94FE-3A5648FC687F}" dt="2024-05-29T14:53:37.695" v="76" actId="20577"/>
          <ac:spMkLst>
            <pc:docMk/>
            <pc:sldMk cId="3562810893" sldId="323"/>
            <ac:spMk id="7" creationId="{D9118DB6-3BBA-A766-BFBD-A778D28723DC}"/>
          </ac:spMkLst>
        </pc:spChg>
      </pc:sldChg>
      <pc:sldChg chg="del">
        <pc:chgData name="Badri, Sreenivas" userId="0b43dccd-042e-4be0-871d-afa1d90d6a2e" providerId="ADAL" clId="{81BD5559-D687-46B2-94FE-3A5648FC687F}" dt="2024-05-29T14:45:48.976" v="39" actId="47"/>
        <pc:sldMkLst>
          <pc:docMk/>
          <pc:sldMk cId="1002924326" sldId="325"/>
        </pc:sldMkLst>
      </pc:sldChg>
    </pc:docChg>
  </pc:docChgLst>
  <pc:docChgLst>
    <pc:chgData name="Badri, Sreenivas" userId="0b43dccd-042e-4be0-871d-afa1d90d6a2e" providerId="ADAL" clId="{2EB6A568-E44F-4086-9400-8E02D732B5C4}"/>
    <pc:docChg chg="custSel delSld modSld">
      <pc:chgData name="Badri, Sreenivas" userId="0b43dccd-042e-4be0-871d-afa1d90d6a2e" providerId="ADAL" clId="{2EB6A568-E44F-4086-9400-8E02D732B5C4}" dt="2024-05-29T10:43:06.971" v="103" actId="47"/>
      <pc:docMkLst>
        <pc:docMk/>
      </pc:docMkLst>
      <pc:sldChg chg="modSp mod">
        <pc:chgData name="Badri, Sreenivas" userId="0b43dccd-042e-4be0-871d-afa1d90d6a2e" providerId="ADAL" clId="{2EB6A568-E44F-4086-9400-8E02D732B5C4}" dt="2024-05-29T10:40:08.630" v="22" actId="6549"/>
        <pc:sldMkLst>
          <pc:docMk/>
          <pc:sldMk cId="730603795" sldId="260"/>
        </pc:sldMkLst>
        <pc:spChg chg="mod">
          <ac:chgData name="Badri, Sreenivas" userId="0b43dccd-042e-4be0-871d-afa1d90d6a2e" providerId="ADAL" clId="{2EB6A568-E44F-4086-9400-8E02D732B5C4}" dt="2024-05-29T10:40:08.630" v="22" actId="6549"/>
          <ac:spMkLst>
            <pc:docMk/>
            <pc:sldMk cId="730603795" sldId="260"/>
            <ac:spMk id="2" creationId="{0FC6A9CD-3F8F-BF9B-8A6D-DA135D6B72F4}"/>
          </ac:spMkLst>
        </pc:spChg>
      </pc:sldChg>
      <pc:sldChg chg="del">
        <pc:chgData name="Badri, Sreenivas" userId="0b43dccd-042e-4be0-871d-afa1d90d6a2e" providerId="ADAL" clId="{2EB6A568-E44F-4086-9400-8E02D732B5C4}" dt="2024-05-29T10:43:06.971" v="103" actId="47"/>
        <pc:sldMkLst>
          <pc:docMk/>
          <pc:sldMk cId="3446500615" sldId="280"/>
        </pc:sldMkLst>
      </pc:sldChg>
      <pc:sldChg chg="modSp mod">
        <pc:chgData name="Badri, Sreenivas" userId="0b43dccd-042e-4be0-871d-afa1d90d6a2e" providerId="ADAL" clId="{2EB6A568-E44F-4086-9400-8E02D732B5C4}" dt="2024-05-29T10:41:04.594" v="23" actId="6549"/>
        <pc:sldMkLst>
          <pc:docMk/>
          <pc:sldMk cId="4085254948" sldId="322"/>
        </pc:sldMkLst>
        <pc:spChg chg="mod">
          <ac:chgData name="Badri, Sreenivas" userId="0b43dccd-042e-4be0-871d-afa1d90d6a2e" providerId="ADAL" clId="{2EB6A568-E44F-4086-9400-8E02D732B5C4}" dt="2024-05-29T10:41:04.594" v="23" actId="6549"/>
          <ac:spMkLst>
            <pc:docMk/>
            <pc:sldMk cId="4085254948" sldId="322"/>
            <ac:spMk id="5" creationId="{B9330B6B-4A24-E782-5A4C-968EB829CEC6}"/>
          </ac:spMkLst>
        </pc:spChg>
      </pc:sldChg>
      <pc:sldChg chg="modSp mod">
        <pc:chgData name="Badri, Sreenivas" userId="0b43dccd-042e-4be0-871d-afa1d90d6a2e" providerId="ADAL" clId="{2EB6A568-E44F-4086-9400-8E02D732B5C4}" dt="2024-05-29T10:42:39.607" v="100" actId="255"/>
        <pc:sldMkLst>
          <pc:docMk/>
          <pc:sldMk cId="3562810893" sldId="323"/>
        </pc:sldMkLst>
        <pc:spChg chg="mod">
          <ac:chgData name="Badri, Sreenivas" userId="0b43dccd-042e-4be0-871d-afa1d90d6a2e" providerId="ADAL" clId="{2EB6A568-E44F-4086-9400-8E02D732B5C4}" dt="2024-05-29T10:42:39.607" v="100" actId="255"/>
          <ac:spMkLst>
            <pc:docMk/>
            <pc:sldMk cId="3562810893" sldId="323"/>
            <ac:spMk id="5" creationId="{B9330B6B-4A24-E782-5A4C-968EB829CEC6}"/>
          </ac:spMkLst>
        </pc:spChg>
      </pc:sldChg>
      <pc:sldChg chg="del">
        <pc:chgData name="Badri, Sreenivas" userId="0b43dccd-042e-4be0-871d-afa1d90d6a2e" providerId="ADAL" clId="{2EB6A568-E44F-4086-9400-8E02D732B5C4}" dt="2024-05-29T10:42:59.589" v="101" actId="47"/>
        <pc:sldMkLst>
          <pc:docMk/>
          <pc:sldMk cId="3160445978" sldId="324"/>
        </pc:sldMkLst>
      </pc:sldChg>
      <pc:sldChg chg="del">
        <pc:chgData name="Badri, Sreenivas" userId="0b43dccd-042e-4be0-871d-afa1d90d6a2e" providerId="ADAL" clId="{2EB6A568-E44F-4086-9400-8E02D732B5C4}" dt="2024-05-29T10:43:01.762" v="102" actId="47"/>
        <pc:sldMkLst>
          <pc:docMk/>
          <pc:sldMk cId="3975203194" sldId="583"/>
        </pc:sldMkLst>
      </pc:sldChg>
    </pc:docChg>
  </pc:docChgLst>
  <pc:docChgLst>
    <pc:chgData name="Sreenivas Badri" userId="0b43dccd-042e-4be0-871d-afa1d90d6a2e" providerId="ADAL" clId="{33C3FAEA-DAC3-4694-AD09-28650E6468C3}"/>
    <pc:docChg chg="undo custSel addSld delSld modSld sldOrd">
      <pc:chgData name="Sreenivas Badri" userId="0b43dccd-042e-4be0-871d-afa1d90d6a2e" providerId="ADAL" clId="{33C3FAEA-DAC3-4694-AD09-28650E6468C3}" dt="2024-02-21T18:10:25.273" v="1088" actId="20577"/>
      <pc:docMkLst>
        <pc:docMk/>
      </pc:docMkLst>
      <pc:sldChg chg="modSp mod">
        <pc:chgData name="Sreenivas Badri" userId="0b43dccd-042e-4be0-871d-afa1d90d6a2e" providerId="ADAL" clId="{33C3FAEA-DAC3-4694-AD09-28650E6468C3}" dt="2024-02-20T13:03:46.987" v="9" actId="20577"/>
        <pc:sldMkLst>
          <pc:docMk/>
          <pc:sldMk cId="730603795" sldId="260"/>
        </pc:sldMkLst>
        <pc:spChg chg="mod">
          <ac:chgData name="Sreenivas Badri" userId="0b43dccd-042e-4be0-871d-afa1d90d6a2e" providerId="ADAL" clId="{33C3FAEA-DAC3-4694-AD09-28650E6468C3}" dt="2024-02-20T13:03:46.987" v="9" actId="20577"/>
          <ac:spMkLst>
            <pc:docMk/>
            <pc:sldMk cId="730603795" sldId="260"/>
            <ac:spMk id="7" creationId="{00000000-0000-0000-0000-000000000000}"/>
          </ac:spMkLst>
        </pc:spChg>
      </pc:sldChg>
      <pc:sldChg chg="addSp delSp modSp mod">
        <pc:chgData name="Sreenivas Badri" userId="0b43dccd-042e-4be0-871d-afa1d90d6a2e" providerId="ADAL" clId="{33C3FAEA-DAC3-4694-AD09-28650E6468C3}" dt="2024-02-21T17:48:27.131" v="1030" actId="207"/>
        <pc:sldMkLst>
          <pc:docMk/>
          <pc:sldMk cId="3190927396" sldId="267"/>
        </pc:sldMkLst>
        <pc:graphicFrameChg chg="add del mod modGraphic">
          <ac:chgData name="Sreenivas Badri" userId="0b43dccd-042e-4be0-871d-afa1d90d6a2e" providerId="ADAL" clId="{33C3FAEA-DAC3-4694-AD09-28650E6468C3}" dt="2024-02-21T12:56:36.722" v="38"/>
          <ac:graphicFrameMkLst>
            <pc:docMk/>
            <pc:sldMk cId="3190927396" sldId="267"/>
            <ac:graphicFrameMk id="3" creationId="{4BC60927-A66B-3C2E-A1D7-4AD5ACF99EF8}"/>
          </ac:graphicFrameMkLst>
        </pc:graphicFrameChg>
        <pc:graphicFrameChg chg="del modGraphic">
          <ac:chgData name="Sreenivas Badri" userId="0b43dccd-042e-4be0-871d-afa1d90d6a2e" providerId="ADAL" clId="{33C3FAEA-DAC3-4694-AD09-28650E6468C3}" dt="2024-02-21T12:55:18.003" v="30" actId="478"/>
          <ac:graphicFrameMkLst>
            <pc:docMk/>
            <pc:sldMk cId="3190927396" sldId="267"/>
            <ac:graphicFrameMk id="5" creationId="{B9AC4765-34C5-497A-876D-70578DC99F75}"/>
          </ac:graphicFrameMkLst>
        </pc:graphicFrameChg>
        <pc:graphicFrameChg chg="add mod modGraphic">
          <ac:chgData name="Sreenivas Badri" userId="0b43dccd-042e-4be0-871d-afa1d90d6a2e" providerId="ADAL" clId="{33C3FAEA-DAC3-4694-AD09-28650E6468C3}" dt="2024-02-21T17:48:27.131" v="1030" actId="207"/>
          <ac:graphicFrameMkLst>
            <pc:docMk/>
            <pc:sldMk cId="3190927396" sldId="267"/>
            <ac:graphicFrameMk id="6" creationId="{795F8F62-8D0B-C342-3505-B73A9CF6F4AF}"/>
          </ac:graphicFrameMkLst>
        </pc:graphicFrameChg>
      </pc:sldChg>
      <pc:sldChg chg="modSp mod">
        <pc:chgData name="Sreenivas Badri" userId="0b43dccd-042e-4be0-871d-afa1d90d6a2e" providerId="ADAL" clId="{33C3FAEA-DAC3-4694-AD09-28650E6468C3}" dt="2024-02-20T13:03:54.378" v="10" actId="6549"/>
        <pc:sldMkLst>
          <pc:docMk/>
          <pc:sldMk cId="1834024318" sldId="269"/>
        </pc:sldMkLst>
        <pc:spChg chg="mod">
          <ac:chgData name="Sreenivas Badri" userId="0b43dccd-042e-4be0-871d-afa1d90d6a2e" providerId="ADAL" clId="{33C3FAEA-DAC3-4694-AD09-28650E6468C3}" dt="2024-02-20T13:03:54.378" v="10" actId="6549"/>
          <ac:spMkLst>
            <pc:docMk/>
            <pc:sldMk cId="1834024318" sldId="269"/>
            <ac:spMk id="2" creationId="{80799CEF-EFBC-4636-82B4-BB2BF1DD0862}"/>
          </ac:spMkLst>
        </pc:spChg>
      </pc:sldChg>
      <pc:sldChg chg="modSp mod">
        <pc:chgData name="Sreenivas Badri" userId="0b43dccd-042e-4be0-871d-afa1d90d6a2e" providerId="ADAL" clId="{33C3FAEA-DAC3-4694-AD09-28650E6468C3}" dt="2024-02-21T17:46:24.978" v="1023" actId="5793"/>
        <pc:sldMkLst>
          <pc:docMk/>
          <pc:sldMk cId="3980975777" sldId="271"/>
        </pc:sldMkLst>
        <pc:spChg chg="mod">
          <ac:chgData name="Sreenivas Badri" userId="0b43dccd-042e-4be0-871d-afa1d90d6a2e" providerId="ADAL" clId="{33C3FAEA-DAC3-4694-AD09-28650E6468C3}" dt="2024-02-21T12:59:14.095" v="69" actId="20577"/>
          <ac:spMkLst>
            <pc:docMk/>
            <pc:sldMk cId="3980975777" sldId="271"/>
            <ac:spMk id="2" creationId="{0ABA10E6-399D-4627-B268-088F1172C8A3}"/>
          </ac:spMkLst>
        </pc:spChg>
        <pc:spChg chg="mod">
          <ac:chgData name="Sreenivas Badri" userId="0b43dccd-042e-4be0-871d-afa1d90d6a2e" providerId="ADAL" clId="{33C3FAEA-DAC3-4694-AD09-28650E6468C3}" dt="2024-02-21T17:46:24.978" v="1023" actId="5793"/>
          <ac:spMkLst>
            <pc:docMk/>
            <pc:sldMk cId="3980975777" sldId="271"/>
            <ac:spMk id="3" creationId="{57115460-FF62-4216-A613-B011B4558880}"/>
          </ac:spMkLst>
        </pc:spChg>
      </pc:sldChg>
      <pc:sldChg chg="del">
        <pc:chgData name="Sreenivas Badri" userId="0b43dccd-042e-4be0-871d-afa1d90d6a2e" providerId="ADAL" clId="{33C3FAEA-DAC3-4694-AD09-28650E6468C3}" dt="2024-02-21T13:03:27.668" v="148" actId="47"/>
        <pc:sldMkLst>
          <pc:docMk/>
          <pc:sldMk cId="964636123" sldId="273"/>
        </pc:sldMkLst>
      </pc:sldChg>
      <pc:sldChg chg="modSp mod">
        <pc:chgData name="Sreenivas Badri" userId="0b43dccd-042e-4be0-871d-afa1d90d6a2e" providerId="ADAL" clId="{33C3FAEA-DAC3-4694-AD09-28650E6468C3}" dt="2024-02-21T13:02:54.832" v="109" actId="20577"/>
        <pc:sldMkLst>
          <pc:docMk/>
          <pc:sldMk cId="3565483746" sldId="274"/>
        </pc:sldMkLst>
        <pc:spChg chg="mod">
          <ac:chgData name="Sreenivas Badri" userId="0b43dccd-042e-4be0-871d-afa1d90d6a2e" providerId="ADAL" clId="{33C3FAEA-DAC3-4694-AD09-28650E6468C3}" dt="2024-02-21T13:02:44.946" v="90" actId="20577"/>
          <ac:spMkLst>
            <pc:docMk/>
            <pc:sldMk cId="3565483746" sldId="274"/>
            <ac:spMk id="2" creationId="{509621C7-D855-4944-BD1A-BD735D4ACFCE}"/>
          </ac:spMkLst>
        </pc:spChg>
        <pc:spChg chg="mod">
          <ac:chgData name="Sreenivas Badri" userId="0b43dccd-042e-4be0-871d-afa1d90d6a2e" providerId="ADAL" clId="{33C3FAEA-DAC3-4694-AD09-28650E6468C3}" dt="2024-02-21T13:02:54.832" v="109" actId="20577"/>
          <ac:spMkLst>
            <pc:docMk/>
            <pc:sldMk cId="3565483746" sldId="274"/>
            <ac:spMk id="3" creationId="{2AEC09B2-E9BC-44FC-B87A-EBD5536CC32F}"/>
          </ac:spMkLst>
        </pc:spChg>
      </pc:sldChg>
      <pc:sldChg chg="modSp mod">
        <pc:chgData name="Sreenivas Badri" userId="0b43dccd-042e-4be0-871d-afa1d90d6a2e" providerId="ADAL" clId="{33C3FAEA-DAC3-4694-AD09-28650E6468C3}" dt="2024-02-21T17:50:09.907" v="1055" actId="20577"/>
        <pc:sldMkLst>
          <pc:docMk/>
          <pc:sldMk cId="442438390" sldId="275"/>
        </pc:sldMkLst>
        <pc:spChg chg="mod">
          <ac:chgData name="Sreenivas Badri" userId="0b43dccd-042e-4be0-871d-afa1d90d6a2e" providerId="ADAL" clId="{33C3FAEA-DAC3-4694-AD09-28650E6468C3}" dt="2024-02-21T13:10:28.614" v="361" actId="255"/>
          <ac:spMkLst>
            <pc:docMk/>
            <pc:sldMk cId="442438390" sldId="275"/>
            <ac:spMk id="2" creationId="{E7A35FA7-2FED-4982-9116-3A82643ED623}"/>
          </ac:spMkLst>
        </pc:spChg>
        <pc:spChg chg="mod">
          <ac:chgData name="Sreenivas Badri" userId="0b43dccd-042e-4be0-871d-afa1d90d6a2e" providerId="ADAL" clId="{33C3FAEA-DAC3-4694-AD09-28650E6468C3}" dt="2024-02-21T17:50:09.907" v="1055" actId="20577"/>
          <ac:spMkLst>
            <pc:docMk/>
            <pc:sldMk cId="442438390" sldId="275"/>
            <ac:spMk id="3" creationId="{205C1CAD-6EEE-43AE-9103-288A34A544CD}"/>
          </ac:spMkLst>
        </pc:spChg>
      </pc:sldChg>
      <pc:sldChg chg="del">
        <pc:chgData name="Sreenivas Badri" userId="0b43dccd-042e-4be0-871d-afa1d90d6a2e" providerId="ADAL" clId="{33C3FAEA-DAC3-4694-AD09-28650E6468C3}" dt="2024-02-21T13:20:34.136" v="633" actId="47"/>
        <pc:sldMkLst>
          <pc:docMk/>
          <pc:sldMk cId="1673649171" sldId="276"/>
        </pc:sldMkLst>
      </pc:sldChg>
      <pc:sldChg chg="modSp mod ord">
        <pc:chgData name="Sreenivas Badri" userId="0b43dccd-042e-4be0-871d-afa1d90d6a2e" providerId="ADAL" clId="{33C3FAEA-DAC3-4694-AD09-28650E6468C3}" dt="2024-02-21T17:49:35.314" v="1054" actId="20577"/>
        <pc:sldMkLst>
          <pc:docMk/>
          <pc:sldMk cId="266417456" sldId="277"/>
        </pc:sldMkLst>
        <pc:spChg chg="mod">
          <ac:chgData name="Sreenivas Badri" userId="0b43dccd-042e-4be0-871d-afa1d90d6a2e" providerId="ADAL" clId="{33C3FAEA-DAC3-4694-AD09-28650E6468C3}" dt="2024-02-21T17:49:35.314" v="1054" actId="20577"/>
          <ac:spMkLst>
            <pc:docMk/>
            <pc:sldMk cId="266417456" sldId="277"/>
            <ac:spMk id="2" creationId="{F41ACF85-AAB7-40D5-8FFC-9481C7181968}"/>
          </ac:spMkLst>
        </pc:spChg>
        <pc:spChg chg="mod">
          <ac:chgData name="Sreenivas Badri" userId="0b43dccd-042e-4be0-871d-afa1d90d6a2e" providerId="ADAL" clId="{33C3FAEA-DAC3-4694-AD09-28650E6468C3}" dt="2024-02-21T17:49:26.834" v="1038" actId="20577"/>
          <ac:spMkLst>
            <pc:docMk/>
            <pc:sldMk cId="266417456" sldId="277"/>
            <ac:spMk id="3" creationId="{DF7087DB-CAB9-4023-8D9F-1F40BB3E3958}"/>
          </ac:spMkLst>
        </pc:spChg>
      </pc:sldChg>
      <pc:sldChg chg="modSp mod ord">
        <pc:chgData name="Sreenivas Badri" userId="0b43dccd-042e-4be0-871d-afa1d90d6a2e" providerId="ADAL" clId="{33C3FAEA-DAC3-4694-AD09-28650E6468C3}" dt="2024-02-21T13:26:54.160" v="864" actId="20577"/>
        <pc:sldMkLst>
          <pc:docMk/>
          <pc:sldMk cId="2071048189" sldId="278"/>
        </pc:sldMkLst>
        <pc:spChg chg="mod">
          <ac:chgData name="Sreenivas Badri" userId="0b43dccd-042e-4be0-871d-afa1d90d6a2e" providerId="ADAL" clId="{33C3FAEA-DAC3-4694-AD09-28650E6468C3}" dt="2024-02-21T13:25:15.334" v="812" actId="255"/>
          <ac:spMkLst>
            <pc:docMk/>
            <pc:sldMk cId="2071048189" sldId="278"/>
            <ac:spMk id="2" creationId="{5ADD5753-0819-4390-A309-990EE981A9BD}"/>
          </ac:spMkLst>
        </pc:spChg>
        <pc:spChg chg="mod">
          <ac:chgData name="Sreenivas Badri" userId="0b43dccd-042e-4be0-871d-afa1d90d6a2e" providerId="ADAL" clId="{33C3FAEA-DAC3-4694-AD09-28650E6468C3}" dt="2024-02-21T13:26:54.160" v="864" actId="20577"/>
          <ac:spMkLst>
            <pc:docMk/>
            <pc:sldMk cId="2071048189" sldId="278"/>
            <ac:spMk id="3" creationId="{2EC37A8A-0170-4164-B0E6-45E1885EC7B3}"/>
          </ac:spMkLst>
        </pc:spChg>
      </pc:sldChg>
      <pc:sldChg chg="modSp mod">
        <pc:chgData name="Sreenivas Badri" userId="0b43dccd-042e-4be0-871d-afa1d90d6a2e" providerId="ADAL" clId="{33C3FAEA-DAC3-4694-AD09-28650E6468C3}" dt="2024-02-21T18:10:25.273" v="1088" actId="20577"/>
        <pc:sldMkLst>
          <pc:docMk/>
          <pc:sldMk cId="2366766001" sldId="279"/>
        </pc:sldMkLst>
        <pc:spChg chg="mod">
          <ac:chgData name="Sreenivas Badri" userId="0b43dccd-042e-4be0-871d-afa1d90d6a2e" providerId="ADAL" clId="{33C3FAEA-DAC3-4694-AD09-28650E6468C3}" dt="2024-02-21T18:10:25.273" v="1088" actId="20577"/>
          <ac:spMkLst>
            <pc:docMk/>
            <pc:sldMk cId="2366766001" sldId="279"/>
            <ac:spMk id="3" creationId="{CA26BE09-A511-4A0F-A8A5-224ED667504A}"/>
          </ac:spMkLst>
        </pc:spChg>
      </pc:sldChg>
      <pc:sldChg chg="modSp mod">
        <pc:chgData name="Sreenivas Badri" userId="0b43dccd-042e-4be0-871d-afa1d90d6a2e" providerId="ADAL" clId="{33C3FAEA-DAC3-4694-AD09-28650E6468C3}" dt="2024-02-21T18:09:49.494" v="1078" actId="20577"/>
        <pc:sldMkLst>
          <pc:docMk/>
          <pc:sldMk cId="3446500615" sldId="280"/>
        </pc:sldMkLst>
        <pc:spChg chg="mod">
          <ac:chgData name="Sreenivas Badri" userId="0b43dccd-042e-4be0-871d-afa1d90d6a2e" providerId="ADAL" clId="{33C3FAEA-DAC3-4694-AD09-28650E6468C3}" dt="2024-02-21T18:09:49.494" v="1078" actId="20577"/>
          <ac:spMkLst>
            <pc:docMk/>
            <pc:sldMk cId="3446500615" sldId="280"/>
            <ac:spMk id="3" creationId="{8265348D-3465-46B4-89D9-D0499BC1F3C7}"/>
          </ac:spMkLst>
        </pc:spChg>
      </pc:sldChg>
      <pc:sldChg chg="modSp add mod">
        <pc:chgData name="Sreenivas Badri" userId="0b43dccd-042e-4be0-871d-afa1d90d6a2e" providerId="ADAL" clId="{33C3FAEA-DAC3-4694-AD09-28650E6468C3}" dt="2024-02-21T13:03:16.960" v="147" actId="20577"/>
        <pc:sldMkLst>
          <pc:docMk/>
          <pc:sldMk cId="1689020956" sldId="281"/>
        </pc:sldMkLst>
        <pc:spChg chg="mod">
          <ac:chgData name="Sreenivas Badri" userId="0b43dccd-042e-4be0-871d-afa1d90d6a2e" providerId="ADAL" clId="{33C3FAEA-DAC3-4694-AD09-28650E6468C3}" dt="2024-02-21T13:03:04.547" v="115" actId="20577"/>
          <ac:spMkLst>
            <pc:docMk/>
            <pc:sldMk cId="1689020956" sldId="281"/>
            <ac:spMk id="2" creationId="{509621C7-D855-4944-BD1A-BD735D4ACFCE}"/>
          </ac:spMkLst>
        </pc:spChg>
        <pc:spChg chg="mod">
          <ac:chgData name="Sreenivas Badri" userId="0b43dccd-042e-4be0-871d-afa1d90d6a2e" providerId="ADAL" clId="{33C3FAEA-DAC3-4694-AD09-28650E6468C3}" dt="2024-02-21T13:03:16.960" v="147" actId="20577"/>
          <ac:spMkLst>
            <pc:docMk/>
            <pc:sldMk cId="1689020956" sldId="281"/>
            <ac:spMk id="3" creationId="{2AEC09B2-E9BC-44FC-B87A-EBD5536CC32F}"/>
          </ac:spMkLst>
        </pc:spChg>
      </pc:sldChg>
      <pc:sldChg chg="modSp add mod">
        <pc:chgData name="Sreenivas Badri" userId="0b43dccd-042e-4be0-871d-afa1d90d6a2e" providerId="ADAL" clId="{33C3FAEA-DAC3-4694-AD09-28650E6468C3}" dt="2024-02-21T13:06:58.721" v="296" actId="255"/>
        <pc:sldMkLst>
          <pc:docMk/>
          <pc:sldMk cId="1445162665" sldId="282"/>
        </pc:sldMkLst>
        <pc:spChg chg="mod">
          <ac:chgData name="Sreenivas Badri" userId="0b43dccd-042e-4be0-871d-afa1d90d6a2e" providerId="ADAL" clId="{33C3FAEA-DAC3-4694-AD09-28650E6468C3}" dt="2024-02-21T13:06:16.097" v="243" actId="5793"/>
          <ac:spMkLst>
            <pc:docMk/>
            <pc:sldMk cId="1445162665" sldId="282"/>
            <ac:spMk id="2" creationId="{509621C7-D855-4944-BD1A-BD735D4ACFCE}"/>
          </ac:spMkLst>
        </pc:spChg>
        <pc:spChg chg="mod">
          <ac:chgData name="Sreenivas Badri" userId="0b43dccd-042e-4be0-871d-afa1d90d6a2e" providerId="ADAL" clId="{33C3FAEA-DAC3-4694-AD09-28650E6468C3}" dt="2024-02-21T13:06:58.721" v="296" actId="255"/>
          <ac:spMkLst>
            <pc:docMk/>
            <pc:sldMk cId="1445162665" sldId="282"/>
            <ac:spMk id="3" creationId="{2AEC09B2-E9BC-44FC-B87A-EBD5536CC32F}"/>
          </ac:spMkLst>
        </pc:spChg>
      </pc:sldChg>
      <pc:sldChg chg="modSp add mod">
        <pc:chgData name="Sreenivas Badri" userId="0b43dccd-042e-4be0-871d-afa1d90d6a2e" providerId="ADAL" clId="{33C3FAEA-DAC3-4694-AD09-28650E6468C3}" dt="2024-02-21T13:20:06.670" v="632" actId="6549"/>
        <pc:sldMkLst>
          <pc:docMk/>
          <pc:sldMk cId="2358227644" sldId="283"/>
        </pc:sldMkLst>
        <pc:spChg chg="mod">
          <ac:chgData name="Sreenivas Badri" userId="0b43dccd-042e-4be0-871d-afa1d90d6a2e" providerId="ADAL" clId="{33C3FAEA-DAC3-4694-AD09-28650E6468C3}" dt="2024-02-21T13:18:21.630" v="543" actId="20577"/>
          <ac:spMkLst>
            <pc:docMk/>
            <pc:sldMk cId="2358227644" sldId="283"/>
            <ac:spMk id="2" creationId="{E7A35FA7-2FED-4982-9116-3A82643ED623}"/>
          </ac:spMkLst>
        </pc:spChg>
        <pc:spChg chg="mod">
          <ac:chgData name="Sreenivas Badri" userId="0b43dccd-042e-4be0-871d-afa1d90d6a2e" providerId="ADAL" clId="{33C3FAEA-DAC3-4694-AD09-28650E6468C3}" dt="2024-02-21T13:20:06.670" v="632" actId="6549"/>
          <ac:spMkLst>
            <pc:docMk/>
            <pc:sldMk cId="2358227644" sldId="283"/>
            <ac:spMk id="3" creationId="{205C1CAD-6EEE-43AE-9103-288A34A544CD}"/>
          </ac:spMkLst>
        </pc:spChg>
      </pc:sldChg>
      <pc:sldChg chg="modSp add mod">
        <pc:chgData name="Sreenivas Badri" userId="0b43dccd-042e-4be0-871d-afa1d90d6a2e" providerId="ADAL" clId="{33C3FAEA-DAC3-4694-AD09-28650E6468C3}" dt="2024-02-21T13:28:46.818" v="953" actId="6549"/>
        <pc:sldMkLst>
          <pc:docMk/>
          <pc:sldMk cId="1760428034" sldId="284"/>
        </pc:sldMkLst>
        <pc:spChg chg="mod">
          <ac:chgData name="Sreenivas Badri" userId="0b43dccd-042e-4be0-871d-afa1d90d6a2e" providerId="ADAL" clId="{33C3FAEA-DAC3-4694-AD09-28650E6468C3}" dt="2024-02-21T13:28:44.626" v="952" actId="20577"/>
          <ac:spMkLst>
            <pc:docMk/>
            <pc:sldMk cId="1760428034" sldId="284"/>
            <ac:spMk id="2" creationId="{5ADD5753-0819-4390-A309-990EE981A9BD}"/>
          </ac:spMkLst>
        </pc:spChg>
        <pc:spChg chg="mod">
          <ac:chgData name="Sreenivas Badri" userId="0b43dccd-042e-4be0-871d-afa1d90d6a2e" providerId="ADAL" clId="{33C3FAEA-DAC3-4694-AD09-28650E6468C3}" dt="2024-02-21T13:28:46.818" v="953" actId="6549"/>
          <ac:spMkLst>
            <pc:docMk/>
            <pc:sldMk cId="1760428034" sldId="284"/>
            <ac:spMk id="3" creationId="{2EC37A8A-0170-4164-B0E6-45E1885EC7B3}"/>
          </ac:spMkLst>
        </pc:spChg>
      </pc:sldChg>
    </pc:docChg>
  </pc:docChgLst>
  <pc:docChgLst>
    <pc:chgData name="Badri, Sreenivas" userId="0b43dccd-042e-4be0-871d-afa1d90d6a2e" providerId="ADAL" clId="{AEABD360-096D-4FA2-B742-F737BEC6EDDD}"/>
    <pc:docChg chg="undo custSel delSld modSld sldOrd">
      <pc:chgData name="Badri, Sreenivas" userId="0b43dccd-042e-4be0-871d-afa1d90d6a2e" providerId="ADAL" clId="{AEABD360-096D-4FA2-B742-F737BEC6EDDD}" dt="2024-04-22T20:22:16.344" v="585" actId="1076"/>
      <pc:docMkLst>
        <pc:docMk/>
      </pc:docMkLst>
      <pc:sldChg chg="modSp mod">
        <pc:chgData name="Badri, Sreenivas" userId="0b43dccd-042e-4be0-871d-afa1d90d6a2e" providerId="ADAL" clId="{AEABD360-096D-4FA2-B742-F737BEC6EDDD}" dt="2024-04-22T19:12:58.219" v="11" actId="20577"/>
        <pc:sldMkLst>
          <pc:docMk/>
          <pc:sldMk cId="730603795" sldId="260"/>
        </pc:sldMkLst>
        <pc:spChg chg="mod">
          <ac:chgData name="Badri, Sreenivas" userId="0b43dccd-042e-4be0-871d-afa1d90d6a2e" providerId="ADAL" clId="{AEABD360-096D-4FA2-B742-F737BEC6EDDD}" dt="2024-04-22T19:12:58.219" v="11" actId="20577"/>
          <ac:spMkLst>
            <pc:docMk/>
            <pc:sldMk cId="730603795" sldId="260"/>
            <ac:spMk id="7" creationId="{00000000-0000-0000-0000-000000000000}"/>
          </ac:spMkLst>
        </pc:spChg>
      </pc:sldChg>
      <pc:sldChg chg="addSp delSp modSp mod">
        <pc:chgData name="Badri, Sreenivas" userId="0b43dccd-042e-4be0-871d-afa1d90d6a2e" providerId="ADAL" clId="{AEABD360-096D-4FA2-B742-F737BEC6EDDD}" dt="2024-04-22T20:05:11.600" v="431" actId="20577"/>
        <pc:sldMkLst>
          <pc:docMk/>
          <pc:sldMk cId="3190927396" sldId="267"/>
        </pc:sldMkLst>
        <pc:graphicFrameChg chg="add del mod modGraphic">
          <ac:chgData name="Badri, Sreenivas" userId="0b43dccd-042e-4be0-871d-afa1d90d6a2e" providerId="ADAL" clId="{AEABD360-096D-4FA2-B742-F737BEC6EDDD}" dt="2024-04-22T20:05:11.600" v="431" actId="20577"/>
          <ac:graphicFrameMkLst>
            <pc:docMk/>
            <pc:sldMk cId="3190927396" sldId="267"/>
            <ac:graphicFrameMk id="3" creationId="{6256EDBB-BCC1-02E2-8B2E-5A36C6C5E0CE}"/>
          </ac:graphicFrameMkLst>
        </pc:graphicFrameChg>
      </pc:sldChg>
      <pc:sldChg chg="modSp mod">
        <pc:chgData name="Badri, Sreenivas" userId="0b43dccd-042e-4be0-871d-afa1d90d6a2e" providerId="ADAL" clId="{AEABD360-096D-4FA2-B742-F737BEC6EDDD}" dt="2024-04-22T19:50:47.240" v="175" actId="20577"/>
        <pc:sldMkLst>
          <pc:docMk/>
          <pc:sldMk cId="3565483746" sldId="274"/>
        </pc:sldMkLst>
        <pc:spChg chg="mod">
          <ac:chgData name="Badri, Sreenivas" userId="0b43dccd-042e-4be0-871d-afa1d90d6a2e" providerId="ADAL" clId="{AEABD360-096D-4FA2-B742-F737BEC6EDDD}" dt="2024-04-22T19:50:47.240" v="175" actId="20577"/>
          <ac:spMkLst>
            <pc:docMk/>
            <pc:sldMk cId="3565483746" sldId="274"/>
            <ac:spMk id="3" creationId="{2AEC09B2-E9BC-44FC-B87A-EBD5536CC32F}"/>
          </ac:spMkLst>
        </pc:spChg>
      </pc:sldChg>
      <pc:sldChg chg="del">
        <pc:chgData name="Badri, Sreenivas" userId="0b43dccd-042e-4be0-871d-afa1d90d6a2e" providerId="ADAL" clId="{AEABD360-096D-4FA2-B742-F737BEC6EDDD}" dt="2024-04-22T20:16:42.621" v="551" actId="47"/>
        <pc:sldMkLst>
          <pc:docMk/>
          <pc:sldMk cId="442438390" sldId="275"/>
        </pc:sldMkLst>
      </pc:sldChg>
      <pc:sldChg chg="ord">
        <pc:chgData name="Badri, Sreenivas" userId="0b43dccd-042e-4be0-871d-afa1d90d6a2e" providerId="ADAL" clId="{AEABD360-096D-4FA2-B742-F737BEC6EDDD}" dt="2024-04-22T20:09:17.724" v="441"/>
        <pc:sldMkLst>
          <pc:docMk/>
          <pc:sldMk cId="266417456" sldId="277"/>
        </pc:sldMkLst>
      </pc:sldChg>
      <pc:sldChg chg="del">
        <pc:chgData name="Badri, Sreenivas" userId="0b43dccd-042e-4be0-871d-afa1d90d6a2e" providerId="ADAL" clId="{AEABD360-096D-4FA2-B742-F737BEC6EDDD}" dt="2024-04-22T20:16:41.961" v="550" actId="47"/>
        <pc:sldMkLst>
          <pc:docMk/>
          <pc:sldMk cId="2071048189" sldId="278"/>
        </pc:sldMkLst>
      </pc:sldChg>
      <pc:sldChg chg="modSp mod">
        <pc:chgData name="Badri, Sreenivas" userId="0b43dccd-042e-4be0-871d-afa1d90d6a2e" providerId="ADAL" clId="{AEABD360-096D-4FA2-B742-F737BEC6EDDD}" dt="2024-04-22T19:51:40.605" v="213" actId="20577"/>
        <pc:sldMkLst>
          <pc:docMk/>
          <pc:sldMk cId="1445162665" sldId="282"/>
        </pc:sldMkLst>
        <pc:spChg chg="mod">
          <ac:chgData name="Badri, Sreenivas" userId="0b43dccd-042e-4be0-871d-afa1d90d6a2e" providerId="ADAL" clId="{AEABD360-096D-4FA2-B742-F737BEC6EDDD}" dt="2024-04-22T19:51:28.593" v="210" actId="255"/>
          <ac:spMkLst>
            <pc:docMk/>
            <pc:sldMk cId="1445162665" sldId="282"/>
            <ac:spMk id="2" creationId="{509621C7-D855-4944-BD1A-BD735D4ACFCE}"/>
          </ac:spMkLst>
        </pc:spChg>
        <pc:spChg chg="mod">
          <ac:chgData name="Badri, Sreenivas" userId="0b43dccd-042e-4be0-871d-afa1d90d6a2e" providerId="ADAL" clId="{AEABD360-096D-4FA2-B742-F737BEC6EDDD}" dt="2024-04-22T19:51:40.605" v="213" actId="20577"/>
          <ac:spMkLst>
            <pc:docMk/>
            <pc:sldMk cId="1445162665" sldId="282"/>
            <ac:spMk id="3" creationId="{2AEC09B2-E9BC-44FC-B87A-EBD5536CC32F}"/>
          </ac:spMkLst>
        </pc:spChg>
      </pc:sldChg>
      <pc:sldChg chg="modSp mod ord">
        <pc:chgData name="Badri, Sreenivas" userId="0b43dccd-042e-4be0-871d-afa1d90d6a2e" providerId="ADAL" clId="{AEABD360-096D-4FA2-B742-F737BEC6EDDD}" dt="2024-04-22T20:22:16.344" v="585" actId="1076"/>
        <pc:sldMkLst>
          <pc:docMk/>
          <pc:sldMk cId="2358227644" sldId="283"/>
        </pc:sldMkLst>
        <pc:spChg chg="mod">
          <ac:chgData name="Badri, Sreenivas" userId="0b43dccd-042e-4be0-871d-afa1d90d6a2e" providerId="ADAL" clId="{AEABD360-096D-4FA2-B742-F737BEC6EDDD}" dt="2024-04-22T20:22:16.344" v="585" actId="1076"/>
          <ac:spMkLst>
            <pc:docMk/>
            <pc:sldMk cId="2358227644" sldId="283"/>
            <ac:spMk id="3" creationId="{205C1CAD-6EEE-43AE-9103-288A34A544CD}"/>
          </ac:spMkLst>
        </pc:spChg>
      </pc:sldChg>
      <pc:sldChg chg="modSp mod ord">
        <pc:chgData name="Badri, Sreenivas" userId="0b43dccd-042e-4be0-871d-afa1d90d6a2e" providerId="ADAL" clId="{AEABD360-096D-4FA2-B742-F737BEC6EDDD}" dt="2024-04-22T20:12:26.497" v="476" actId="15"/>
        <pc:sldMkLst>
          <pc:docMk/>
          <pc:sldMk cId="1760428034" sldId="284"/>
        </pc:sldMkLst>
        <pc:spChg chg="mod">
          <ac:chgData name="Badri, Sreenivas" userId="0b43dccd-042e-4be0-871d-afa1d90d6a2e" providerId="ADAL" clId="{AEABD360-096D-4FA2-B742-F737BEC6EDDD}" dt="2024-04-22T20:12:00.707" v="450" actId="255"/>
          <ac:spMkLst>
            <pc:docMk/>
            <pc:sldMk cId="1760428034" sldId="284"/>
            <ac:spMk id="2" creationId="{5ADD5753-0819-4390-A309-990EE981A9BD}"/>
          </ac:spMkLst>
        </pc:spChg>
        <pc:spChg chg="mod">
          <ac:chgData name="Badri, Sreenivas" userId="0b43dccd-042e-4be0-871d-afa1d90d6a2e" providerId="ADAL" clId="{AEABD360-096D-4FA2-B742-F737BEC6EDDD}" dt="2024-04-22T20:12:26.497" v="476" actId="15"/>
          <ac:spMkLst>
            <pc:docMk/>
            <pc:sldMk cId="1760428034" sldId="284"/>
            <ac:spMk id="3" creationId="{2EC37A8A-0170-4164-B0E6-45E1885EC7B3}"/>
          </ac:spMkLst>
        </pc:spChg>
      </pc:sldChg>
    </pc:docChg>
  </pc:docChgLst>
  <pc:docChgLst>
    <pc:chgData name="Badri, Sreenivas" userId="0b43dccd-042e-4be0-871d-afa1d90d6a2e" providerId="ADAL" clId="{82E65543-6F54-4A84-BCF2-CD507005749C}"/>
    <pc:docChg chg="undo custSel addSld delSld modSld">
      <pc:chgData name="Badri, Sreenivas" userId="0b43dccd-042e-4be0-871d-afa1d90d6a2e" providerId="ADAL" clId="{82E65543-6F54-4A84-BCF2-CD507005749C}" dt="2024-05-22T17:19:38.718" v="2568" actId="113"/>
      <pc:docMkLst>
        <pc:docMk/>
      </pc:docMkLst>
      <pc:sldChg chg="modSp mod">
        <pc:chgData name="Badri, Sreenivas" userId="0b43dccd-042e-4be0-871d-afa1d90d6a2e" providerId="ADAL" clId="{82E65543-6F54-4A84-BCF2-CD507005749C}" dt="2024-05-22T15:28:12.113" v="25" actId="20577"/>
        <pc:sldMkLst>
          <pc:docMk/>
          <pc:sldMk cId="730603795" sldId="260"/>
        </pc:sldMkLst>
        <pc:spChg chg="mod">
          <ac:chgData name="Badri, Sreenivas" userId="0b43dccd-042e-4be0-871d-afa1d90d6a2e" providerId="ADAL" clId="{82E65543-6F54-4A84-BCF2-CD507005749C}" dt="2024-05-22T15:28:12.113" v="25" actId="20577"/>
          <ac:spMkLst>
            <pc:docMk/>
            <pc:sldMk cId="730603795" sldId="260"/>
            <ac:spMk id="2" creationId="{0FC6A9CD-3F8F-BF9B-8A6D-DA135D6B72F4}"/>
          </ac:spMkLst>
        </pc:spChg>
      </pc:sldChg>
      <pc:sldChg chg="modSp add mod">
        <pc:chgData name="Badri, Sreenivas" userId="0b43dccd-042e-4be0-871d-afa1d90d6a2e" providerId="ADAL" clId="{82E65543-6F54-4A84-BCF2-CD507005749C}" dt="2024-05-22T17:19:20.200" v="2566" actId="20577"/>
        <pc:sldMkLst>
          <pc:docMk/>
          <pc:sldMk cId="3446500615" sldId="280"/>
        </pc:sldMkLst>
        <pc:spChg chg="mod">
          <ac:chgData name="Badri, Sreenivas" userId="0b43dccd-042e-4be0-871d-afa1d90d6a2e" providerId="ADAL" clId="{82E65543-6F54-4A84-BCF2-CD507005749C}" dt="2024-05-22T17:19:20.200" v="2566" actId="20577"/>
          <ac:spMkLst>
            <pc:docMk/>
            <pc:sldMk cId="3446500615" sldId="280"/>
            <ac:spMk id="2" creationId="{54D5685F-1180-4531-A811-679650ADFC81}"/>
          </ac:spMkLst>
        </pc:spChg>
      </pc:sldChg>
      <pc:sldChg chg="modSp mod">
        <pc:chgData name="Badri, Sreenivas" userId="0b43dccd-042e-4be0-871d-afa1d90d6a2e" providerId="ADAL" clId="{82E65543-6F54-4A84-BCF2-CD507005749C}" dt="2024-05-22T16:50:56.155" v="1769" actId="5793"/>
        <pc:sldMkLst>
          <pc:docMk/>
          <pc:sldMk cId="2863064726" sldId="321"/>
        </pc:sldMkLst>
        <pc:spChg chg="mod">
          <ac:chgData name="Badri, Sreenivas" userId="0b43dccd-042e-4be0-871d-afa1d90d6a2e" providerId="ADAL" clId="{82E65543-6F54-4A84-BCF2-CD507005749C}" dt="2024-05-22T16:49:45.459" v="1742" actId="255"/>
          <ac:spMkLst>
            <pc:docMk/>
            <pc:sldMk cId="2863064726" sldId="321"/>
            <ac:spMk id="2" creationId="{80799CEF-EFBC-4636-82B4-BB2BF1DD0862}"/>
          </ac:spMkLst>
        </pc:spChg>
        <pc:spChg chg="mod">
          <ac:chgData name="Badri, Sreenivas" userId="0b43dccd-042e-4be0-871d-afa1d90d6a2e" providerId="ADAL" clId="{82E65543-6F54-4A84-BCF2-CD507005749C}" dt="2024-05-22T16:50:56.155" v="1769" actId="5793"/>
          <ac:spMkLst>
            <pc:docMk/>
            <pc:sldMk cId="2863064726" sldId="321"/>
            <ac:spMk id="5" creationId="{B9330B6B-4A24-E782-5A4C-968EB829CEC6}"/>
          </ac:spMkLst>
        </pc:spChg>
      </pc:sldChg>
      <pc:sldChg chg="modSp mod">
        <pc:chgData name="Badri, Sreenivas" userId="0b43dccd-042e-4be0-871d-afa1d90d6a2e" providerId="ADAL" clId="{82E65543-6F54-4A84-BCF2-CD507005749C}" dt="2024-05-22T16:54:36.572" v="1858" actId="20577"/>
        <pc:sldMkLst>
          <pc:docMk/>
          <pc:sldMk cId="4085254948" sldId="322"/>
        </pc:sldMkLst>
        <pc:spChg chg="mod">
          <ac:chgData name="Badri, Sreenivas" userId="0b43dccd-042e-4be0-871d-afa1d90d6a2e" providerId="ADAL" clId="{82E65543-6F54-4A84-BCF2-CD507005749C}" dt="2024-05-22T16:54:01.834" v="1816" actId="20577"/>
          <ac:spMkLst>
            <pc:docMk/>
            <pc:sldMk cId="4085254948" sldId="322"/>
            <ac:spMk id="2" creationId="{80799CEF-EFBC-4636-82B4-BB2BF1DD0862}"/>
          </ac:spMkLst>
        </pc:spChg>
        <pc:spChg chg="mod">
          <ac:chgData name="Badri, Sreenivas" userId="0b43dccd-042e-4be0-871d-afa1d90d6a2e" providerId="ADAL" clId="{82E65543-6F54-4A84-BCF2-CD507005749C}" dt="2024-05-22T16:54:36.572" v="1858" actId="20577"/>
          <ac:spMkLst>
            <pc:docMk/>
            <pc:sldMk cId="4085254948" sldId="322"/>
            <ac:spMk id="5" creationId="{B9330B6B-4A24-E782-5A4C-968EB829CEC6}"/>
          </ac:spMkLst>
        </pc:spChg>
      </pc:sldChg>
      <pc:sldChg chg="modSp add mod">
        <pc:chgData name="Badri, Sreenivas" userId="0b43dccd-042e-4be0-871d-afa1d90d6a2e" providerId="ADAL" clId="{82E65543-6F54-4A84-BCF2-CD507005749C}" dt="2024-05-22T16:58:11.109" v="1911" actId="115"/>
        <pc:sldMkLst>
          <pc:docMk/>
          <pc:sldMk cId="3562810893" sldId="323"/>
        </pc:sldMkLst>
        <pc:spChg chg="mod">
          <ac:chgData name="Badri, Sreenivas" userId="0b43dccd-042e-4be0-871d-afa1d90d6a2e" providerId="ADAL" clId="{82E65543-6F54-4A84-BCF2-CD507005749C}" dt="2024-05-22T16:56:38.650" v="1903" actId="20577"/>
          <ac:spMkLst>
            <pc:docMk/>
            <pc:sldMk cId="3562810893" sldId="323"/>
            <ac:spMk id="2" creationId="{80799CEF-EFBC-4636-82B4-BB2BF1DD0862}"/>
          </ac:spMkLst>
        </pc:spChg>
        <pc:spChg chg="mod">
          <ac:chgData name="Badri, Sreenivas" userId="0b43dccd-042e-4be0-871d-afa1d90d6a2e" providerId="ADAL" clId="{82E65543-6F54-4A84-BCF2-CD507005749C}" dt="2024-05-22T16:58:11.109" v="1911" actId="115"/>
          <ac:spMkLst>
            <pc:docMk/>
            <pc:sldMk cId="3562810893" sldId="323"/>
            <ac:spMk id="5" creationId="{B9330B6B-4A24-E782-5A4C-968EB829CEC6}"/>
          </ac:spMkLst>
        </pc:spChg>
      </pc:sldChg>
      <pc:sldChg chg="add del">
        <pc:chgData name="Badri, Sreenivas" userId="0b43dccd-042e-4be0-871d-afa1d90d6a2e" providerId="ADAL" clId="{82E65543-6F54-4A84-BCF2-CD507005749C}" dt="2024-05-22T16:54:20.223" v="1824" actId="2890"/>
        <pc:sldMkLst>
          <pc:docMk/>
          <pc:sldMk cId="1347696933" sldId="324"/>
        </pc:sldMkLst>
      </pc:sldChg>
      <pc:sldChg chg="modSp add mod">
        <pc:chgData name="Badri, Sreenivas" userId="0b43dccd-042e-4be0-871d-afa1d90d6a2e" providerId="ADAL" clId="{82E65543-6F54-4A84-BCF2-CD507005749C}" dt="2024-05-22T17:19:38.718" v="2568" actId="113"/>
        <pc:sldMkLst>
          <pc:docMk/>
          <pc:sldMk cId="3160445978" sldId="324"/>
        </pc:sldMkLst>
        <pc:spChg chg="mod">
          <ac:chgData name="Badri, Sreenivas" userId="0b43dccd-042e-4be0-871d-afa1d90d6a2e" providerId="ADAL" clId="{82E65543-6F54-4A84-BCF2-CD507005749C}" dt="2024-05-22T17:00:43.644" v="1916" actId="20577"/>
          <ac:spMkLst>
            <pc:docMk/>
            <pc:sldMk cId="3160445978" sldId="324"/>
            <ac:spMk id="2" creationId="{80799CEF-EFBC-4636-82B4-BB2BF1DD0862}"/>
          </ac:spMkLst>
        </pc:spChg>
        <pc:spChg chg="mod">
          <ac:chgData name="Badri, Sreenivas" userId="0b43dccd-042e-4be0-871d-afa1d90d6a2e" providerId="ADAL" clId="{82E65543-6F54-4A84-BCF2-CD507005749C}" dt="2024-05-22T17:19:38.718" v="2568" actId="113"/>
          <ac:spMkLst>
            <pc:docMk/>
            <pc:sldMk cId="3160445978" sldId="324"/>
            <ac:spMk id="5" creationId="{B9330B6B-4A24-E782-5A4C-968EB829CEC6}"/>
          </ac:spMkLst>
        </pc:spChg>
      </pc:sldChg>
      <pc:sldChg chg="modSp add mod">
        <pc:chgData name="Badri, Sreenivas" userId="0b43dccd-042e-4be0-871d-afa1d90d6a2e" providerId="ADAL" clId="{82E65543-6F54-4A84-BCF2-CD507005749C}" dt="2024-05-22T17:15:12.445" v="2533" actId="20577"/>
        <pc:sldMkLst>
          <pc:docMk/>
          <pc:sldMk cId="1002924326" sldId="325"/>
        </pc:sldMkLst>
        <pc:spChg chg="mod">
          <ac:chgData name="Badri, Sreenivas" userId="0b43dccd-042e-4be0-871d-afa1d90d6a2e" providerId="ADAL" clId="{82E65543-6F54-4A84-BCF2-CD507005749C}" dt="2024-05-22T17:08:00.460" v="2169" actId="20577"/>
          <ac:spMkLst>
            <pc:docMk/>
            <pc:sldMk cId="1002924326" sldId="325"/>
            <ac:spMk id="2" creationId="{80799CEF-EFBC-4636-82B4-BB2BF1DD0862}"/>
          </ac:spMkLst>
        </pc:spChg>
        <pc:spChg chg="mod">
          <ac:chgData name="Badri, Sreenivas" userId="0b43dccd-042e-4be0-871d-afa1d90d6a2e" providerId="ADAL" clId="{82E65543-6F54-4A84-BCF2-CD507005749C}" dt="2024-05-22T17:15:12.445" v="2533" actId="20577"/>
          <ac:spMkLst>
            <pc:docMk/>
            <pc:sldMk cId="1002924326" sldId="325"/>
            <ac:spMk id="5" creationId="{B9330B6B-4A24-E782-5A4C-968EB829CEC6}"/>
          </ac:spMkLst>
        </pc:spChg>
      </pc:sldChg>
      <pc:sldChg chg="add">
        <pc:chgData name="Badri, Sreenivas" userId="0b43dccd-042e-4be0-871d-afa1d90d6a2e" providerId="ADAL" clId="{82E65543-6F54-4A84-BCF2-CD507005749C}" dt="2024-05-22T17:18:25.720" v="2534"/>
        <pc:sldMkLst>
          <pc:docMk/>
          <pc:sldMk cId="3975203194" sldId="583"/>
        </pc:sldMkLst>
      </pc:sldChg>
    </pc:docChg>
  </pc:docChgLst>
  <pc:docChgLst>
    <pc:chgData name="Badri, Sreenivas" userId="0b43dccd-042e-4be0-871d-afa1d90d6a2e" providerId="ADAL" clId="{EB4B82EF-F954-42B2-B815-69BF776CBAF0}"/>
    <pc:docChg chg="undo custSel addSld modSld">
      <pc:chgData name="Badri, Sreenivas" userId="0b43dccd-042e-4be0-871d-afa1d90d6a2e" providerId="ADAL" clId="{EB4B82EF-F954-42B2-B815-69BF776CBAF0}" dt="2024-04-23T17:11:10.856" v="235" actId="20577"/>
      <pc:docMkLst>
        <pc:docMk/>
      </pc:docMkLst>
      <pc:sldChg chg="addSp delSp modSp mod">
        <pc:chgData name="Badri, Sreenivas" userId="0b43dccd-042e-4be0-871d-afa1d90d6a2e" providerId="ADAL" clId="{EB4B82EF-F954-42B2-B815-69BF776CBAF0}" dt="2024-04-23T16:52:33.906" v="2" actId="1076"/>
        <pc:sldMkLst>
          <pc:docMk/>
          <pc:sldMk cId="730603795" sldId="260"/>
        </pc:sldMkLst>
        <pc:spChg chg="add mod">
          <ac:chgData name="Badri, Sreenivas" userId="0b43dccd-042e-4be0-871d-afa1d90d6a2e" providerId="ADAL" clId="{EB4B82EF-F954-42B2-B815-69BF776CBAF0}" dt="2024-04-23T16:52:33.906" v="2" actId="1076"/>
          <ac:spMkLst>
            <pc:docMk/>
            <pc:sldMk cId="730603795" sldId="260"/>
            <ac:spMk id="2" creationId="{0FC6A9CD-3F8F-BF9B-8A6D-DA135D6B72F4}"/>
          </ac:spMkLst>
        </pc:spChg>
        <pc:spChg chg="del">
          <ac:chgData name="Badri, Sreenivas" userId="0b43dccd-042e-4be0-871d-afa1d90d6a2e" providerId="ADAL" clId="{EB4B82EF-F954-42B2-B815-69BF776CBAF0}" dt="2024-04-23T16:52:27.507" v="0" actId="478"/>
          <ac:spMkLst>
            <pc:docMk/>
            <pc:sldMk cId="730603795" sldId="260"/>
            <ac:spMk id="7" creationId="{00000000-0000-0000-0000-000000000000}"/>
          </ac:spMkLst>
        </pc:spChg>
      </pc:sldChg>
      <pc:sldChg chg="addSp delSp modSp mod">
        <pc:chgData name="Badri, Sreenivas" userId="0b43dccd-042e-4be0-871d-afa1d90d6a2e" providerId="ADAL" clId="{EB4B82EF-F954-42B2-B815-69BF776CBAF0}" dt="2024-04-23T16:53:23.478" v="17" actId="20577"/>
        <pc:sldMkLst>
          <pc:docMk/>
          <pc:sldMk cId="1834024318" sldId="269"/>
        </pc:sldMkLst>
        <pc:spChg chg="mod">
          <ac:chgData name="Badri, Sreenivas" userId="0b43dccd-042e-4be0-871d-afa1d90d6a2e" providerId="ADAL" clId="{EB4B82EF-F954-42B2-B815-69BF776CBAF0}" dt="2024-04-23T16:53:23.478" v="17" actId="20577"/>
          <ac:spMkLst>
            <pc:docMk/>
            <pc:sldMk cId="1834024318" sldId="269"/>
            <ac:spMk id="2" creationId="{80799CEF-EFBC-4636-82B4-BB2BF1DD0862}"/>
          </ac:spMkLst>
        </pc:spChg>
        <pc:spChg chg="add del mod">
          <ac:chgData name="Badri, Sreenivas" userId="0b43dccd-042e-4be0-871d-afa1d90d6a2e" providerId="ADAL" clId="{EB4B82EF-F954-42B2-B815-69BF776CBAF0}" dt="2024-04-23T16:52:56.147" v="4" actId="478"/>
          <ac:spMkLst>
            <pc:docMk/>
            <pc:sldMk cId="1834024318" sldId="269"/>
            <ac:spMk id="5" creationId="{5CBC8EC7-621C-5D3D-DDB4-BFE79B38A75E}"/>
          </ac:spMkLst>
        </pc:spChg>
        <pc:spChg chg="del">
          <ac:chgData name="Badri, Sreenivas" userId="0b43dccd-042e-4be0-871d-afa1d90d6a2e" providerId="ADAL" clId="{EB4B82EF-F954-42B2-B815-69BF776CBAF0}" dt="2024-04-23T16:52:52.656" v="3" actId="478"/>
          <ac:spMkLst>
            <pc:docMk/>
            <pc:sldMk cId="1834024318" sldId="269"/>
            <ac:spMk id="7" creationId="{242DE204-629E-3358-6244-39219BF7F2F2}"/>
          </ac:spMkLst>
        </pc:spChg>
        <pc:spChg chg="add mod">
          <ac:chgData name="Badri, Sreenivas" userId="0b43dccd-042e-4be0-871d-afa1d90d6a2e" providerId="ADAL" clId="{EB4B82EF-F954-42B2-B815-69BF776CBAF0}" dt="2024-04-23T16:53:14.605" v="10" actId="20577"/>
          <ac:spMkLst>
            <pc:docMk/>
            <pc:sldMk cId="1834024318" sldId="269"/>
            <ac:spMk id="8" creationId="{3C5A155F-FCAC-0033-B7C9-7B6460C67A62}"/>
          </ac:spMkLst>
        </pc:spChg>
      </pc:sldChg>
      <pc:sldChg chg="addSp delSp modSp mod">
        <pc:chgData name="Badri, Sreenivas" userId="0b43dccd-042e-4be0-871d-afa1d90d6a2e" providerId="ADAL" clId="{EB4B82EF-F954-42B2-B815-69BF776CBAF0}" dt="2024-04-23T16:53:44.173" v="26"/>
        <pc:sldMkLst>
          <pc:docMk/>
          <pc:sldMk cId="1212693946" sldId="319"/>
        </pc:sldMkLst>
        <pc:spChg chg="mod">
          <ac:chgData name="Badri, Sreenivas" userId="0b43dccd-042e-4be0-871d-afa1d90d6a2e" providerId="ADAL" clId="{EB4B82EF-F954-42B2-B815-69BF776CBAF0}" dt="2024-04-23T16:53:33.982" v="24" actId="20577"/>
          <ac:spMkLst>
            <pc:docMk/>
            <pc:sldMk cId="1212693946" sldId="319"/>
            <ac:spMk id="2" creationId="{80799CEF-EFBC-4636-82B4-BB2BF1DD0862}"/>
          </ac:spMkLst>
        </pc:spChg>
        <pc:spChg chg="add mod">
          <ac:chgData name="Badri, Sreenivas" userId="0b43dccd-042e-4be0-871d-afa1d90d6a2e" providerId="ADAL" clId="{EB4B82EF-F954-42B2-B815-69BF776CBAF0}" dt="2024-04-23T16:53:44.173" v="26"/>
          <ac:spMkLst>
            <pc:docMk/>
            <pc:sldMk cId="1212693946" sldId="319"/>
            <ac:spMk id="5" creationId="{B9330B6B-4A24-E782-5A4C-968EB829CEC6}"/>
          </ac:spMkLst>
        </pc:spChg>
        <pc:spChg chg="del">
          <ac:chgData name="Badri, Sreenivas" userId="0b43dccd-042e-4be0-871d-afa1d90d6a2e" providerId="ADAL" clId="{EB4B82EF-F954-42B2-B815-69BF776CBAF0}" dt="2024-04-23T16:53:38.718" v="25" actId="478"/>
          <ac:spMkLst>
            <pc:docMk/>
            <pc:sldMk cId="1212693946" sldId="319"/>
            <ac:spMk id="6" creationId="{CDD4D871-C721-CD88-9EED-0AC1EDE46FB3}"/>
          </ac:spMkLst>
        </pc:spChg>
      </pc:sldChg>
      <pc:sldChg chg="modSp add mod">
        <pc:chgData name="Badri, Sreenivas" userId="0b43dccd-042e-4be0-871d-afa1d90d6a2e" providerId="ADAL" clId="{EB4B82EF-F954-42B2-B815-69BF776CBAF0}" dt="2024-04-23T16:54:11.693" v="31" actId="1076"/>
        <pc:sldMkLst>
          <pc:docMk/>
          <pc:sldMk cId="2136936473" sldId="320"/>
        </pc:sldMkLst>
        <pc:spChg chg="mod">
          <ac:chgData name="Badri, Sreenivas" userId="0b43dccd-042e-4be0-871d-afa1d90d6a2e" providerId="ADAL" clId="{EB4B82EF-F954-42B2-B815-69BF776CBAF0}" dt="2024-04-23T16:54:11.693" v="31" actId="1076"/>
          <ac:spMkLst>
            <pc:docMk/>
            <pc:sldMk cId="2136936473" sldId="320"/>
            <ac:spMk id="5" creationId="{B9330B6B-4A24-E782-5A4C-968EB829CEC6}"/>
          </ac:spMkLst>
        </pc:spChg>
      </pc:sldChg>
      <pc:sldChg chg="addSp delSp modSp add mod">
        <pc:chgData name="Badri, Sreenivas" userId="0b43dccd-042e-4be0-871d-afa1d90d6a2e" providerId="ADAL" clId="{EB4B82EF-F954-42B2-B815-69BF776CBAF0}" dt="2024-04-23T16:54:50.167" v="36" actId="22"/>
        <pc:sldMkLst>
          <pc:docMk/>
          <pc:sldMk cId="2863064726" sldId="321"/>
        </pc:sldMkLst>
        <pc:spChg chg="mod">
          <ac:chgData name="Badri, Sreenivas" userId="0b43dccd-042e-4be0-871d-afa1d90d6a2e" providerId="ADAL" clId="{EB4B82EF-F954-42B2-B815-69BF776CBAF0}" dt="2024-04-23T16:54:39.651" v="34"/>
          <ac:spMkLst>
            <pc:docMk/>
            <pc:sldMk cId="2863064726" sldId="321"/>
            <ac:spMk id="5" creationId="{B9330B6B-4A24-E782-5A4C-968EB829CEC6}"/>
          </ac:spMkLst>
        </pc:spChg>
        <pc:spChg chg="add del">
          <ac:chgData name="Badri, Sreenivas" userId="0b43dccd-042e-4be0-871d-afa1d90d6a2e" providerId="ADAL" clId="{EB4B82EF-F954-42B2-B815-69BF776CBAF0}" dt="2024-04-23T16:54:50.167" v="36" actId="22"/>
          <ac:spMkLst>
            <pc:docMk/>
            <pc:sldMk cId="2863064726" sldId="321"/>
            <ac:spMk id="6" creationId="{0AB8B9DE-2D7D-EE7B-C487-67006E51037F}"/>
          </ac:spMkLst>
        </pc:spChg>
      </pc:sldChg>
      <pc:sldChg chg="modSp add mod">
        <pc:chgData name="Badri, Sreenivas" userId="0b43dccd-042e-4be0-871d-afa1d90d6a2e" providerId="ADAL" clId="{EB4B82EF-F954-42B2-B815-69BF776CBAF0}" dt="2024-04-23T17:11:10.856" v="235" actId="20577"/>
        <pc:sldMkLst>
          <pc:docMk/>
          <pc:sldMk cId="4085254948" sldId="322"/>
        </pc:sldMkLst>
        <pc:spChg chg="mod">
          <ac:chgData name="Badri, Sreenivas" userId="0b43dccd-042e-4be0-871d-afa1d90d6a2e" providerId="ADAL" clId="{EB4B82EF-F954-42B2-B815-69BF776CBAF0}" dt="2024-04-23T17:11:10.856" v="235" actId="20577"/>
          <ac:spMkLst>
            <pc:docMk/>
            <pc:sldMk cId="4085254948" sldId="322"/>
            <ac:spMk id="5" creationId="{B9330B6B-4A24-E782-5A4C-968EB829CEC6}"/>
          </ac:spMkLst>
        </pc:spChg>
      </pc:sldChg>
    </pc:docChg>
  </pc:docChgLst>
  <pc:docChgLst>
    <pc:chgData name="Badri, Sreenivas" userId="0b43dccd-042e-4be0-871d-afa1d90d6a2e" providerId="ADAL" clId="{4FB45777-16D3-4E4C-836B-4D58D27DC7EE}"/>
    <pc:docChg chg="undo custSel addSld delSld modSld">
      <pc:chgData name="Badri, Sreenivas" userId="0b43dccd-042e-4be0-871d-afa1d90d6a2e" providerId="ADAL" clId="{4FB45777-16D3-4E4C-836B-4D58D27DC7EE}" dt="2024-05-29T15:13:02.242" v="86" actId="14100"/>
      <pc:docMkLst>
        <pc:docMk/>
      </pc:docMkLst>
      <pc:sldChg chg="modSp mod">
        <pc:chgData name="Badri, Sreenivas" userId="0b43dccd-042e-4be0-871d-afa1d90d6a2e" providerId="ADAL" clId="{4FB45777-16D3-4E4C-836B-4D58D27DC7EE}" dt="2024-05-29T15:05:40.877" v="10" actId="20577"/>
        <pc:sldMkLst>
          <pc:docMk/>
          <pc:sldMk cId="730603795" sldId="260"/>
        </pc:sldMkLst>
        <pc:spChg chg="mod">
          <ac:chgData name="Badri, Sreenivas" userId="0b43dccd-042e-4be0-871d-afa1d90d6a2e" providerId="ADAL" clId="{4FB45777-16D3-4E4C-836B-4D58D27DC7EE}" dt="2024-05-29T15:05:40.877" v="10" actId="20577"/>
          <ac:spMkLst>
            <pc:docMk/>
            <pc:sldMk cId="730603795" sldId="260"/>
            <ac:spMk id="2" creationId="{0FC6A9CD-3F8F-BF9B-8A6D-DA135D6B72F4}"/>
          </ac:spMkLst>
        </pc:spChg>
      </pc:sldChg>
      <pc:sldChg chg="addSp delSp modSp mod">
        <pc:chgData name="Badri, Sreenivas" userId="0b43dccd-042e-4be0-871d-afa1d90d6a2e" providerId="ADAL" clId="{4FB45777-16D3-4E4C-836B-4D58D27DC7EE}" dt="2024-05-29T15:06:00.193" v="14"/>
        <pc:sldMkLst>
          <pc:docMk/>
          <pc:sldMk cId="1834024318" sldId="269"/>
        </pc:sldMkLst>
        <pc:spChg chg="mod">
          <ac:chgData name="Badri, Sreenivas" userId="0b43dccd-042e-4be0-871d-afa1d90d6a2e" providerId="ADAL" clId="{4FB45777-16D3-4E4C-836B-4D58D27DC7EE}" dt="2024-05-29T15:05:55.649" v="13"/>
          <ac:spMkLst>
            <pc:docMk/>
            <pc:sldMk cId="1834024318" sldId="269"/>
            <ac:spMk id="2" creationId="{80799CEF-EFBC-4636-82B4-BB2BF1DD0862}"/>
          </ac:spMkLst>
        </pc:spChg>
        <pc:spChg chg="del">
          <ac:chgData name="Badri, Sreenivas" userId="0b43dccd-042e-4be0-871d-afa1d90d6a2e" providerId="ADAL" clId="{4FB45777-16D3-4E4C-836B-4D58D27DC7EE}" dt="2024-05-29T15:05:48.399" v="11" actId="478"/>
          <ac:spMkLst>
            <pc:docMk/>
            <pc:sldMk cId="1834024318" sldId="269"/>
            <ac:spMk id="3" creationId="{67A4E906-A7BB-C5A6-2D46-4A240D3B9B30}"/>
          </ac:spMkLst>
        </pc:spChg>
        <pc:spChg chg="add del mod">
          <ac:chgData name="Badri, Sreenivas" userId="0b43dccd-042e-4be0-871d-afa1d90d6a2e" providerId="ADAL" clId="{4FB45777-16D3-4E4C-836B-4D58D27DC7EE}" dt="2024-05-29T15:05:51.112" v="12" actId="478"/>
          <ac:spMkLst>
            <pc:docMk/>
            <pc:sldMk cId="1834024318" sldId="269"/>
            <ac:spMk id="6" creationId="{BF31FC64-CD3A-7A51-F0D8-4321538E460C}"/>
          </ac:spMkLst>
        </pc:spChg>
        <pc:spChg chg="add mod">
          <ac:chgData name="Badri, Sreenivas" userId="0b43dccd-042e-4be0-871d-afa1d90d6a2e" providerId="ADAL" clId="{4FB45777-16D3-4E4C-836B-4D58D27DC7EE}" dt="2024-05-29T15:06:00.193" v="14"/>
          <ac:spMkLst>
            <pc:docMk/>
            <pc:sldMk cId="1834024318" sldId="269"/>
            <ac:spMk id="7" creationId="{382BCF42-0AEA-0F75-37B0-DD83183201AE}"/>
          </ac:spMkLst>
        </pc:spChg>
      </pc:sldChg>
      <pc:sldChg chg="addSp delSp modSp mod">
        <pc:chgData name="Badri, Sreenivas" userId="0b43dccd-042e-4be0-871d-afa1d90d6a2e" providerId="ADAL" clId="{4FB45777-16D3-4E4C-836B-4D58D27DC7EE}" dt="2024-05-29T15:06:21.629" v="18"/>
        <pc:sldMkLst>
          <pc:docMk/>
          <pc:sldMk cId="1212693946" sldId="319"/>
        </pc:sldMkLst>
        <pc:spChg chg="mod">
          <ac:chgData name="Badri, Sreenivas" userId="0b43dccd-042e-4be0-871d-afa1d90d6a2e" providerId="ADAL" clId="{4FB45777-16D3-4E4C-836B-4D58D27DC7EE}" dt="2024-05-29T15:06:10.909" v="15"/>
          <ac:spMkLst>
            <pc:docMk/>
            <pc:sldMk cId="1212693946" sldId="319"/>
            <ac:spMk id="2" creationId="{80799CEF-EFBC-4636-82B4-BB2BF1DD0862}"/>
          </ac:spMkLst>
        </pc:spChg>
        <pc:spChg chg="add del mod">
          <ac:chgData name="Badri, Sreenivas" userId="0b43dccd-042e-4be0-871d-afa1d90d6a2e" providerId="ADAL" clId="{4FB45777-16D3-4E4C-836B-4D58D27DC7EE}" dt="2024-05-29T15:06:17.182" v="17" actId="478"/>
          <ac:spMkLst>
            <pc:docMk/>
            <pc:sldMk cId="1212693946" sldId="319"/>
            <ac:spMk id="5" creationId="{6BEDF89C-70E8-37AF-B099-227D4863410E}"/>
          </ac:spMkLst>
        </pc:spChg>
        <pc:spChg chg="add mod">
          <ac:chgData name="Badri, Sreenivas" userId="0b43dccd-042e-4be0-871d-afa1d90d6a2e" providerId="ADAL" clId="{4FB45777-16D3-4E4C-836B-4D58D27DC7EE}" dt="2024-05-29T15:06:21.629" v="18"/>
          <ac:spMkLst>
            <pc:docMk/>
            <pc:sldMk cId="1212693946" sldId="319"/>
            <ac:spMk id="6" creationId="{C85F7667-7B56-2E0F-9C8E-665780EA39D8}"/>
          </ac:spMkLst>
        </pc:spChg>
        <pc:spChg chg="del">
          <ac:chgData name="Badri, Sreenivas" userId="0b43dccd-042e-4be0-871d-afa1d90d6a2e" providerId="ADAL" clId="{4FB45777-16D3-4E4C-836B-4D58D27DC7EE}" dt="2024-05-29T15:06:14.932" v="16" actId="478"/>
          <ac:spMkLst>
            <pc:docMk/>
            <pc:sldMk cId="1212693946" sldId="319"/>
            <ac:spMk id="7" creationId="{1D67971A-0DFE-2176-902E-A11C22B161B3}"/>
          </ac:spMkLst>
        </pc:spChg>
      </pc:sldChg>
      <pc:sldChg chg="addSp delSp modSp mod">
        <pc:chgData name="Badri, Sreenivas" userId="0b43dccd-042e-4be0-871d-afa1d90d6a2e" providerId="ADAL" clId="{4FB45777-16D3-4E4C-836B-4D58D27DC7EE}" dt="2024-05-29T15:08:58.321" v="30" actId="1076"/>
        <pc:sldMkLst>
          <pc:docMk/>
          <pc:sldMk cId="2136936473" sldId="320"/>
        </pc:sldMkLst>
        <pc:spChg chg="mod">
          <ac:chgData name="Badri, Sreenivas" userId="0b43dccd-042e-4be0-871d-afa1d90d6a2e" providerId="ADAL" clId="{4FB45777-16D3-4E4C-836B-4D58D27DC7EE}" dt="2024-05-29T15:08:28.688" v="21" actId="255"/>
          <ac:spMkLst>
            <pc:docMk/>
            <pc:sldMk cId="2136936473" sldId="320"/>
            <ac:spMk id="2" creationId="{80799CEF-EFBC-4636-82B4-BB2BF1DD0862}"/>
          </ac:spMkLst>
        </pc:spChg>
        <pc:spChg chg="add del mod">
          <ac:chgData name="Badri, Sreenivas" userId="0b43dccd-042e-4be0-871d-afa1d90d6a2e" providerId="ADAL" clId="{4FB45777-16D3-4E4C-836B-4D58D27DC7EE}" dt="2024-05-29T15:08:35.884" v="23" actId="478"/>
          <ac:spMkLst>
            <pc:docMk/>
            <pc:sldMk cId="2136936473" sldId="320"/>
            <ac:spMk id="5" creationId="{21C58127-2C77-079F-BD65-A7A8DCAD7A07}"/>
          </ac:spMkLst>
        </pc:spChg>
        <pc:spChg chg="add del mod">
          <ac:chgData name="Badri, Sreenivas" userId="0b43dccd-042e-4be0-871d-afa1d90d6a2e" providerId="ADAL" clId="{4FB45777-16D3-4E4C-836B-4D58D27DC7EE}" dt="2024-05-29T15:08:51.010" v="28" actId="478"/>
          <ac:spMkLst>
            <pc:docMk/>
            <pc:sldMk cId="2136936473" sldId="320"/>
            <ac:spMk id="7" creationId="{65A460EC-F5F2-6DFB-96C8-EED7EC3592E7}"/>
          </ac:spMkLst>
        </pc:spChg>
        <pc:spChg chg="add mod">
          <ac:chgData name="Badri, Sreenivas" userId="0b43dccd-042e-4be0-871d-afa1d90d6a2e" providerId="ADAL" clId="{4FB45777-16D3-4E4C-836B-4D58D27DC7EE}" dt="2024-05-29T15:08:58.321" v="30" actId="1076"/>
          <ac:spMkLst>
            <pc:docMk/>
            <pc:sldMk cId="2136936473" sldId="320"/>
            <ac:spMk id="8" creationId="{B7F52FF2-6B1D-7DF9-065C-B0DC58030A53}"/>
          </ac:spMkLst>
        </pc:spChg>
        <pc:spChg chg="del">
          <ac:chgData name="Badri, Sreenivas" userId="0b43dccd-042e-4be0-871d-afa1d90d6a2e" providerId="ADAL" clId="{4FB45777-16D3-4E4C-836B-4D58D27DC7EE}" dt="2024-05-29T15:08:33.998" v="22" actId="478"/>
          <ac:spMkLst>
            <pc:docMk/>
            <pc:sldMk cId="2136936473" sldId="320"/>
            <ac:spMk id="9" creationId="{21911F68-9EC0-FC3B-EFD9-577619089E92}"/>
          </ac:spMkLst>
        </pc:spChg>
        <pc:picChg chg="del">
          <ac:chgData name="Badri, Sreenivas" userId="0b43dccd-042e-4be0-871d-afa1d90d6a2e" providerId="ADAL" clId="{4FB45777-16D3-4E4C-836B-4D58D27DC7EE}" dt="2024-05-29T15:08:37.394" v="24" actId="478"/>
          <ac:picMkLst>
            <pc:docMk/>
            <pc:sldMk cId="2136936473" sldId="320"/>
            <ac:picMk id="10" creationId="{168A682F-36A0-8AA4-86ED-5E7CD91312F3}"/>
          </ac:picMkLst>
        </pc:picChg>
      </pc:sldChg>
      <pc:sldChg chg="addSp delSp modSp mod setBg">
        <pc:chgData name="Badri, Sreenivas" userId="0b43dccd-042e-4be0-871d-afa1d90d6a2e" providerId="ADAL" clId="{4FB45777-16D3-4E4C-836B-4D58D27DC7EE}" dt="2024-05-29T15:09:36.406" v="37" actId="26606"/>
        <pc:sldMkLst>
          <pc:docMk/>
          <pc:sldMk cId="2863064726" sldId="321"/>
        </pc:sldMkLst>
        <pc:spChg chg="mod">
          <ac:chgData name="Badri, Sreenivas" userId="0b43dccd-042e-4be0-871d-afa1d90d6a2e" providerId="ADAL" clId="{4FB45777-16D3-4E4C-836B-4D58D27DC7EE}" dt="2024-05-29T15:09:36.406" v="37" actId="26606"/>
          <ac:spMkLst>
            <pc:docMk/>
            <pc:sldMk cId="2863064726" sldId="321"/>
            <ac:spMk id="2" creationId="{80799CEF-EFBC-4636-82B4-BB2BF1DD0862}"/>
          </ac:spMkLst>
        </pc:spChg>
        <pc:spChg chg="mod ord">
          <ac:chgData name="Badri, Sreenivas" userId="0b43dccd-042e-4be0-871d-afa1d90d6a2e" providerId="ADAL" clId="{4FB45777-16D3-4E4C-836B-4D58D27DC7EE}" dt="2024-05-29T15:09:36.406" v="37" actId="26606"/>
          <ac:spMkLst>
            <pc:docMk/>
            <pc:sldMk cId="2863064726" sldId="321"/>
            <ac:spMk id="4" creationId="{752E5DF2-651A-4AFC-9184-76A95C8F9DEE}"/>
          </ac:spMkLst>
        </pc:spChg>
        <pc:spChg chg="add del mod">
          <ac:chgData name="Badri, Sreenivas" userId="0b43dccd-042e-4be0-871d-afa1d90d6a2e" providerId="ADAL" clId="{4FB45777-16D3-4E4C-836B-4D58D27DC7EE}" dt="2024-05-29T15:09:24.043" v="33" actId="478"/>
          <ac:spMkLst>
            <pc:docMk/>
            <pc:sldMk cId="2863064726" sldId="321"/>
            <ac:spMk id="5" creationId="{865C0E86-679B-3FD9-7A92-F6C4E4585383}"/>
          </ac:spMkLst>
        </pc:spChg>
        <pc:spChg chg="del">
          <ac:chgData name="Badri, Sreenivas" userId="0b43dccd-042e-4be0-871d-afa1d90d6a2e" providerId="ADAL" clId="{4FB45777-16D3-4E4C-836B-4D58D27DC7EE}" dt="2024-05-29T15:09:21.545" v="32" actId="478"/>
          <ac:spMkLst>
            <pc:docMk/>
            <pc:sldMk cId="2863064726" sldId="321"/>
            <ac:spMk id="9" creationId="{1D2B3E0A-95C6-6AFD-5D98-890D3B426D3D}"/>
          </ac:spMkLst>
        </pc:spChg>
        <pc:spChg chg="add del">
          <ac:chgData name="Badri, Sreenivas" userId="0b43dccd-042e-4be0-871d-afa1d90d6a2e" providerId="ADAL" clId="{4FB45777-16D3-4E4C-836B-4D58D27DC7EE}" dt="2024-05-29T15:09:36.406" v="37" actId="26606"/>
          <ac:spMkLst>
            <pc:docMk/>
            <pc:sldMk cId="2863064726" sldId="321"/>
            <ac:spMk id="11" creationId="{09D1511E-B38F-3DAE-4BA2-E28BD1A40A95}"/>
          </ac:spMkLst>
        </pc:spChg>
        <pc:spChg chg="add del">
          <ac:chgData name="Badri, Sreenivas" userId="0b43dccd-042e-4be0-871d-afa1d90d6a2e" providerId="ADAL" clId="{4FB45777-16D3-4E4C-836B-4D58D27DC7EE}" dt="2024-05-29T15:09:36.406" v="37" actId="26606"/>
          <ac:spMkLst>
            <pc:docMk/>
            <pc:sldMk cId="2863064726" sldId="321"/>
            <ac:spMk id="13" creationId="{058A14AF-9FB5-4CC7-BA35-E8E85D3EDF0E}"/>
          </ac:spMkLst>
        </pc:spChg>
        <pc:spChg chg="add del">
          <ac:chgData name="Badri, Sreenivas" userId="0b43dccd-042e-4be0-871d-afa1d90d6a2e" providerId="ADAL" clId="{4FB45777-16D3-4E4C-836B-4D58D27DC7EE}" dt="2024-05-29T15:09:36.406" v="37" actId="26606"/>
          <ac:spMkLst>
            <pc:docMk/>
            <pc:sldMk cId="2863064726" sldId="321"/>
            <ac:spMk id="15" creationId="{3A9A4357-BD1D-4622-A4FE-766E6AB8DE84}"/>
          </ac:spMkLst>
        </pc:spChg>
        <pc:spChg chg="add del">
          <ac:chgData name="Badri, Sreenivas" userId="0b43dccd-042e-4be0-871d-afa1d90d6a2e" providerId="ADAL" clId="{4FB45777-16D3-4E4C-836B-4D58D27DC7EE}" dt="2024-05-29T15:09:36.406" v="37" actId="26606"/>
          <ac:spMkLst>
            <pc:docMk/>
            <pc:sldMk cId="2863064726" sldId="321"/>
            <ac:spMk id="17" creationId="{E659831F-0D9A-4C63-9EBB-8435B85A440F}"/>
          </ac:spMkLst>
        </pc:spChg>
        <pc:spChg chg="add del">
          <ac:chgData name="Badri, Sreenivas" userId="0b43dccd-042e-4be0-871d-afa1d90d6a2e" providerId="ADAL" clId="{4FB45777-16D3-4E4C-836B-4D58D27DC7EE}" dt="2024-05-29T15:09:36.406" v="37" actId="26606"/>
          <ac:spMkLst>
            <pc:docMk/>
            <pc:sldMk cId="2863064726" sldId="321"/>
            <ac:spMk id="19" creationId="{E6995CE5-F890-4ABA-82A2-26507CE8D2A3}"/>
          </ac:spMkLst>
        </pc:spChg>
        <pc:picChg chg="add mod">
          <ac:chgData name="Badri, Sreenivas" userId="0b43dccd-042e-4be0-871d-afa1d90d6a2e" providerId="ADAL" clId="{4FB45777-16D3-4E4C-836B-4D58D27DC7EE}" dt="2024-05-29T15:09:36.406" v="37" actId="26606"/>
          <ac:picMkLst>
            <pc:docMk/>
            <pc:sldMk cId="2863064726" sldId="321"/>
            <ac:picMk id="6" creationId="{74CC4262-0C93-BB82-2D28-447D1EE3DC5F}"/>
          </ac:picMkLst>
        </pc:picChg>
        <pc:picChg chg="del">
          <ac:chgData name="Badri, Sreenivas" userId="0b43dccd-042e-4be0-871d-afa1d90d6a2e" providerId="ADAL" clId="{4FB45777-16D3-4E4C-836B-4D58D27DC7EE}" dt="2024-05-29T15:09:25.570" v="34" actId="478"/>
          <ac:picMkLst>
            <pc:docMk/>
            <pc:sldMk cId="2863064726" sldId="321"/>
            <ac:picMk id="10" creationId="{5080F695-1073-91B0-1FB3-96092BF9EE4B}"/>
          </ac:picMkLst>
        </pc:picChg>
      </pc:sldChg>
      <pc:sldChg chg="del">
        <pc:chgData name="Badri, Sreenivas" userId="0b43dccd-042e-4be0-871d-afa1d90d6a2e" providerId="ADAL" clId="{4FB45777-16D3-4E4C-836B-4D58D27DC7EE}" dt="2024-05-29T15:10:41.408" v="51" actId="47"/>
        <pc:sldMkLst>
          <pc:docMk/>
          <pc:sldMk cId="4085254948" sldId="322"/>
        </pc:sldMkLst>
      </pc:sldChg>
      <pc:sldChg chg="del">
        <pc:chgData name="Badri, Sreenivas" userId="0b43dccd-042e-4be0-871d-afa1d90d6a2e" providerId="ADAL" clId="{4FB45777-16D3-4E4C-836B-4D58D27DC7EE}" dt="2024-05-29T15:10:42.318" v="52" actId="47"/>
        <pc:sldMkLst>
          <pc:docMk/>
          <pc:sldMk cId="3562810893" sldId="323"/>
        </pc:sldMkLst>
      </pc:sldChg>
      <pc:sldChg chg="addSp delSp modSp add mod">
        <pc:chgData name="Badri, Sreenivas" userId="0b43dccd-042e-4be0-871d-afa1d90d6a2e" providerId="ADAL" clId="{4FB45777-16D3-4E4C-836B-4D58D27DC7EE}" dt="2024-05-29T15:09:54.087" v="41"/>
        <pc:sldMkLst>
          <pc:docMk/>
          <pc:sldMk cId="3216880101" sldId="324"/>
        </pc:sldMkLst>
        <pc:spChg chg="add del mod">
          <ac:chgData name="Badri, Sreenivas" userId="0b43dccd-042e-4be0-871d-afa1d90d6a2e" providerId="ADAL" clId="{4FB45777-16D3-4E4C-836B-4D58D27DC7EE}" dt="2024-05-29T15:09:53.526" v="40" actId="478"/>
          <ac:spMkLst>
            <pc:docMk/>
            <pc:sldMk cId="3216880101" sldId="324"/>
            <ac:spMk id="5" creationId="{F22643BA-C7FD-8D36-DB55-AFC0DB012724}"/>
          </ac:spMkLst>
        </pc:spChg>
        <pc:picChg chg="del">
          <ac:chgData name="Badri, Sreenivas" userId="0b43dccd-042e-4be0-871d-afa1d90d6a2e" providerId="ADAL" clId="{4FB45777-16D3-4E4C-836B-4D58D27DC7EE}" dt="2024-05-29T15:09:47.835" v="39" actId="478"/>
          <ac:picMkLst>
            <pc:docMk/>
            <pc:sldMk cId="3216880101" sldId="324"/>
            <ac:picMk id="6" creationId="{74CC4262-0C93-BB82-2D28-447D1EE3DC5F}"/>
          </ac:picMkLst>
        </pc:picChg>
        <pc:picChg chg="add mod">
          <ac:chgData name="Badri, Sreenivas" userId="0b43dccd-042e-4be0-871d-afa1d90d6a2e" providerId="ADAL" clId="{4FB45777-16D3-4E4C-836B-4D58D27DC7EE}" dt="2024-05-29T15:09:54.087" v="41"/>
          <ac:picMkLst>
            <pc:docMk/>
            <pc:sldMk cId="3216880101" sldId="324"/>
            <ac:picMk id="7" creationId="{07AEF8D2-A954-8C79-A577-89409208CD97}"/>
          </ac:picMkLst>
        </pc:picChg>
      </pc:sldChg>
      <pc:sldChg chg="addSp delSp modSp add mod">
        <pc:chgData name="Badri, Sreenivas" userId="0b43dccd-042e-4be0-871d-afa1d90d6a2e" providerId="ADAL" clId="{4FB45777-16D3-4E4C-836B-4D58D27DC7EE}" dt="2024-05-29T15:10:39.460" v="50"/>
        <pc:sldMkLst>
          <pc:docMk/>
          <pc:sldMk cId="1246081371" sldId="325"/>
        </pc:sldMkLst>
        <pc:spChg chg="add del mod">
          <ac:chgData name="Badri, Sreenivas" userId="0b43dccd-042e-4be0-871d-afa1d90d6a2e" providerId="ADAL" clId="{4FB45777-16D3-4E4C-836B-4D58D27DC7EE}" dt="2024-05-29T15:10:19.092" v="44" actId="478"/>
          <ac:spMkLst>
            <pc:docMk/>
            <pc:sldMk cId="1246081371" sldId="325"/>
            <ac:spMk id="5" creationId="{0925B1CC-2B7D-256F-400B-014E355CCEA0}"/>
          </ac:spMkLst>
        </pc:spChg>
        <pc:picChg chg="add mod">
          <ac:chgData name="Badri, Sreenivas" userId="0b43dccd-042e-4be0-871d-afa1d90d6a2e" providerId="ADAL" clId="{4FB45777-16D3-4E4C-836B-4D58D27DC7EE}" dt="2024-05-29T15:10:28.473" v="48" actId="14100"/>
          <ac:picMkLst>
            <pc:docMk/>
            <pc:sldMk cId="1246081371" sldId="325"/>
            <ac:picMk id="6" creationId="{CDC18288-36BC-A612-8223-B4E1AA5BA2D4}"/>
          </ac:picMkLst>
        </pc:picChg>
        <pc:picChg chg="del">
          <ac:chgData name="Badri, Sreenivas" userId="0b43dccd-042e-4be0-871d-afa1d90d6a2e" providerId="ADAL" clId="{4FB45777-16D3-4E4C-836B-4D58D27DC7EE}" dt="2024-05-29T15:10:12.593" v="43" actId="478"/>
          <ac:picMkLst>
            <pc:docMk/>
            <pc:sldMk cId="1246081371" sldId="325"/>
            <ac:picMk id="7" creationId="{07AEF8D2-A954-8C79-A577-89409208CD97}"/>
          </ac:picMkLst>
        </pc:picChg>
        <pc:picChg chg="add del mod">
          <ac:chgData name="Badri, Sreenivas" userId="0b43dccd-042e-4be0-871d-afa1d90d6a2e" providerId="ADAL" clId="{4FB45777-16D3-4E4C-836B-4D58D27DC7EE}" dt="2024-05-29T15:10:39.460" v="50"/>
          <ac:picMkLst>
            <pc:docMk/>
            <pc:sldMk cId="1246081371" sldId="325"/>
            <ac:picMk id="8" creationId="{CE373B68-2127-3C6E-6F56-3550357F5675}"/>
          </ac:picMkLst>
        </pc:picChg>
      </pc:sldChg>
      <pc:sldChg chg="addSp delSp modSp add mod">
        <pc:chgData name="Badri, Sreenivas" userId="0b43dccd-042e-4be0-871d-afa1d90d6a2e" providerId="ADAL" clId="{4FB45777-16D3-4E4C-836B-4D58D27DC7EE}" dt="2024-05-29T15:11:20.184" v="62"/>
        <pc:sldMkLst>
          <pc:docMk/>
          <pc:sldMk cId="2954956121" sldId="326"/>
        </pc:sldMkLst>
        <pc:spChg chg="add del mod">
          <ac:chgData name="Badri, Sreenivas" userId="0b43dccd-042e-4be0-871d-afa1d90d6a2e" providerId="ADAL" clId="{4FB45777-16D3-4E4C-836B-4D58D27DC7EE}" dt="2024-05-29T15:10:59.711" v="55" actId="478"/>
          <ac:spMkLst>
            <pc:docMk/>
            <pc:sldMk cId="2954956121" sldId="326"/>
            <ac:spMk id="5" creationId="{E8E9E4A6-77F7-94B6-CC63-13A79E70D438}"/>
          </ac:spMkLst>
        </pc:spChg>
        <pc:picChg chg="del">
          <ac:chgData name="Badri, Sreenivas" userId="0b43dccd-042e-4be0-871d-afa1d90d6a2e" providerId="ADAL" clId="{4FB45777-16D3-4E4C-836B-4D58D27DC7EE}" dt="2024-05-29T15:10:51.600" v="54" actId="478"/>
          <ac:picMkLst>
            <pc:docMk/>
            <pc:sldMk cId="2954956121" sldId="326"/>
            <ac:picMk id="6" creationId="{CDC18288-36BC-A612-8223-B4E1AA5BA2D4}"/>
          </ac:picMkLst>
        </pc:picChg>
        <pc:picChg chg="add mod">
          <ac:chgData name="Badri, Sreenivas" userId="0b43dccd-042e-4be0-871d-afa1d90d6a2e" providerId="ADAL" clId="{4FB45777-16D3-4E4C-836B-4D58D27DC7EE}" dt="2024-05-29T15:11:10.791" v="60" actId="14100"/>
          <ac:picMkLst>
            <pc:docMk/>
            <pc:sldMk cId="2954956121" sldId="326"/>
            <ac:picMk id="7" creationId="{FBCDAB06-1B55-491E-F268-49FDB66F7162}"/>
          </ac:picMkLst>
        </pc:picChg>
        <pc:picChg chg="add del mod">
          <ac:chgData name="Badri, Sreenivas" userId="0b43dccd-042e-4be0-871d-afa1d90d6a2e" providerId="ADAL" clId="{4FB45777-16D3-4E4C-836B-4D58D27DC7EE}" dt="2024-05-29T15:11:20.184" v="62"/>
          <ac:picMkLst>
            <pc:docMk/>
            <pc:sldMk cId="2954956121" sldId="326"/>
            <ac:picMk id="8" creationId="{6655B506-5B2F-FDF4-BEF4-4E3A8536E060}"/>
          </ac:picMkLst>
        </pc:picChg>
      </pc:sldChg>
      <pc:sldChg chg="addSp delSp modSp add mod">
        <pc:chgData name="Badri, Sreenivas" userId="0b43dccd-042e-4be0-871d-afa1d90d6a2e" providerId="ADAL" clId="{4FB45777-16D3-4E4C-836B-4D58D27DC7EE}" dt="2024-05-29T15:12:06.885" v="70"/>
        <pc:sldMkLst>
          <pc:docMk/>
          <pc:sldMk cId="3467201624" sldId="327"/>
        </pc:sldMkLst>
        <pc:spChg chg="add del mod">
          <ac:chgData name="Badri, Sreenivas" userId="0b43dccd-042e-4be0-871d-afa1d90d6a2e" providerId="ADAL" clId="{4FB45777-16D3-4E4C-836B-4D58D27DC7EE}" dt="2024-05-29T15:11:28.339" v="65" actId="478"/>
          <ac:spMkLst>
            <pc:docMk/>
            <pc:sldMk cId="3467201624" sldId="327"/>
            <ac:spMk id="5" creationId="{B77CD98B-E7E3-3146-23E6-FA5CCFA4B3A7}"/>
          </ac:spMkLst>
        </pc:spChg>
        <pc:picChg chg="add mod">
          <ac:chgData name="Badri, Sreenivas" userId="0b43dccd-042e-4be0-871d-afa1d90d6a2e" providerId="ADAL" clId="{4FB45777-16D3-4E4C-836B-4D58D27DC7EE}" dt="2024-05-29T15:11:58.508" v="68" actId="14100"/>
          <ac:picMkLst>
            <pc:docMk/>
            <pc:sldMk cId="3467201624" sldId="327"/>
            <ac:picMk id="6" creationId="{8B5EF904-DA03-2A00-C9D7-3EEC09EF4EB7}"/>
          </ac:picMkLst>
        </pc:picChg>
        <pc:picChg chg="del">
          <ac:chgData name="Badri, Sreenivas" userId="0b43dccd-042e-4be0-871d-afa1d90d6a2e" providerId="ADAL" clId="{4FB45777-16D3-4E4C-836B-4D58D27DC7EE}" dt="2024-05-29T15:11:24.780" v="64" actId="478"/>
          <ac:picMkLst>
            <pc:docMk/>
            <pc:sldMk cId="3467201624" sldId="327"/>
            <ac:picMk id="7" creationId="{FBCDAB06-1B55-491E-F268-49FDB66F7162}"/>
          </ac:picMkLst>
        </pc:picChg>
        <pc:picChg chg="add del mod">
          <ac:chgData name="Badri, Sreenivas" userId="0b43dccd-042e-4be0-871d-afa1d90d6a2e" providerId="ADAL" clId="{4FB45777-16D3-4E4C-836B-4D58D27DC7EE}" dt="2024-05-29T15:12:06.885" v="70"/>
          <ac:picMkLst>
            <pc:docMk/>
            <pc:sldMk cId="3467201624" sldId="327"/>
            <ac:picMk id="8" creationId="{038CF4D2-DAB8-23EF-9B0F-27791E698E1F}"/>
          </ac:picMkLst>
        </pc:picChg>
      </pc:sldChg>
      <pc:sldChg chg="addSp delSp modSp add mod">
        <pc:chgData name="Badri, Sreenivas" userId="0b43dccd-042e-4be0-871d-afa1d90d6a2e" providerId="ADAL" clId="{4FB45777-16D3-4E4C-836B-4D58D27DC7EE}" dt="2024-05-29T15:12:42.964" v="79"/>
        <pc:sldMkLst>
          <pc:docMk/>
          <pc:sldMk cId="708679136" sldId="328"/>
        </pc:sldMkLst>
        <pc:spChg chg="add del mod">
          <ac:chgData name="Badri, Sreenivas" userId="0b43dccd-042e-4be0-871d-afa1d90d6a2e" providerId="ADAL" clId="{4FB45777-16D3-4E4C-836B-4D58D27DC7EE}" dt="2024-05-29T15:12:20.743" v="73" actId="478"/>
          <ac:spMkLst>
            <pc:docMk/>
            <pc:sldMk cId="708679136" sldId="328"/>
            <ac:spMk id="5" creationId="{211F1D51-92C8-828E-4ECE-78B8F51EFE0A}"/>
          </ac:spMkLst>
        </pc:spChg>
        <pc:picChg chg="del">
          <ac:chgData name="Badri, Sreenivas" userId="0b43dccd-042e-4be0-871d-afa1d90d6a2e" providerId="ADAL" clId="{4FB45777-16D3-4E4C-836B-4D58D27DC7EE}" dt="2024-05-29T15:12:16.290" v="72" actId="478"/>
          <ac:picMkLst>
            <pc:docMk/>
            <pc:sldMk cId="708679136" sldId="328"/>
            <ac:picMk id="6" creationId="{8B5EF904-DA03-2A00-C9D7-3EEC09EF4EB7}"/>
          </ac:picMkLst>
        </pc:picChg>
        <pc:picChg chg="add mod">
          <ac:chgData name="Badri, Sreenivas" userId="0b43dccd-042e-4be0-871d-afa1d90d6a2e" providerId="ADAL" clId="{4FB45777-16D3-4E4C-836B-4D58D27DC7EE}" dt="2024-05-29T15:12:32.116" v="77" actId="14100"/>
          <ac:picMkLst>
            <pc:docMk/>
            <pc:sldMk cId="708679136" sldId="328"/>
            <ac:picMk id="7" creationId="{EF8B93D6-56E3-1678-C7B3-E2BFD0E3D893}"/>
          </ac:picMkLst>
        </pc:picChg>
        <pc:picChg chg="add del mod">
          <ac:chgData name="Badri, Sreenivas" userId="0b43dccd-042e-4be0-871d-afa1d90d6a2e" providerId="ADAL" clId="{4FB45777-16D3-4E4C-836B-4D58D27DC7EE}" dt="2024-05-29T15:12:42.964" v="79"/>
          <ac:picMkLst>
            <pc:docMk/>
            <pc:sldMk cId="708679136" sldId="328"/>
            <ac:picMk id="8" creationId="{437012C7-B633-A41F-E184-4FA31321DFD8}"/>
          </ac:picMkLst>
        </pc:picChg>
      </pc:sldChg>
      <pc:sldChg chg="addSp delSp modSp add mod">
        <pc:chgData name="Badri, Sreenivas" userId="0b43dccd-042e-4be0-871d-afa1d90d6a2e" providerId="ADAL" clId="{4FB45777-16D3-4E4C-836B-4D58D27DC7EE}" dt="2024-05-29T15:13:02.242" v="86" actId="14100"/>
        <pc:sldMkLst>
          <pc:docMk/>
          <pc:sldMk cId="60326233" sldId="329"/>
        </pc:sldMkLst>
        <pc:spChg chg="add del mod">
          <ac:chgData name="Badri, Sreenivas" userId="0b43dccd-042e-4be0-871d-afa1d90d6a2e" providerId="ADAL" clId="{4FB45777-16D3-4E4C-836B-4D58D27DC7EE}" dt="2024-05-29T15:12:51.076" v="82" actId="478"/>
          <ac:spMkLst>
            <pc:docMk/>
            <pc:sldMk cId="60326233" sldId="329"/>
            <ac:spMk id="5" creationId="{DF0361D9-0064-8696-FCAD-08CC7293BC2E}"/>
          </ac:spMkLst>
        </pc:spChg>
        <pc:picChg chg="add mod">
          <ac:chgData name="Badri, Sreenivas" userId="0b43dccd-042e-4be0-871d-afa1d90d6a2e" providerId="ADAL" clId="{4FB45777-16D3-4E4C-836B-4D58D27DC7EE}" dt="2024-05-29T15:13:02.242" v="86" actId="14100"/>
          <ac:picMkLst>
            <pc:docMk/>
            <pc:sldMk cId="60326233" sldId="329"/>
            <ac:picMk id="6" creationId="{B4B1C709-18A3-516A-6313-D0CBC045D28F}"/>
          </ac:picMkLst>
        </pc:picChg>
        <pc:picChg chg="del">
          <ac:chgData name="Badri, Sreenivas" userId="0b43dccd-042e-4be0-871d-afa1d90d6a2e" providerId="ADAL" clId="{4FB45777-16D3-4E4C-836B-4D58D27DC7EE}" dt="2024-05-29T15:12:48.818" v="81" actId="478"/>
          <ac:picMkLst>
            <pc:docMk/>
            <pc:sldMk cId="60326233" sldId="329"/>
            <ac:picMk id="7" creationId="{EF8B93D6-56E3-1678-C7B3-E2BFD0E3D893}"/>
          </ac:picMkLst>
        </pc:picChg>
      </pc:sldChg>
    </pc:docChg>
  </pc:docChgLst>
  <pc:docChgLst>
    <pc:chgData name="Badri, Sreenivas" userId="0b43dccd-042e-4be0-871d-afa1d90d6a2e" providerId="ADAL" clId="{60368A5B-CE17-4DAF-BE32-EFC8D62A7DE8}"/>
    <pc:docChg chg="undo custSel addSld delSld modSld">
      <pc:chgData name="Badri, Sreenivas" userId="0b43dccd-042e-4be0-871d-afa1d90d6a2e" providerId="ADAL" clId="{60368A5B-CE17-4DAF-BE32-EFC8D62A7DE8}" dt="2024-04-23T11:35:18.039" v="43" actId="20577"/>
      <pc:docMkLst>
        <pc:docMk/>
      </pc:docMkLst>
      <pc:sldChg chg="modSp mod">
        <pc:chgData name="Badri, Sreenivas" userId="0b43dccd-042e-4be0-871d-afa1d90d6a2e" providerId="ADAL" clId="{60368A5B-CE17-4DAF-BE32-EFC8D62A7DE8}" dt="2024-04-23T11:35:18.039" v="43" actId="20577"/>
        <pc:sldMkLst>
          <pc:docMk/>
          <pc:sldMk cId="730603795" sldId="260"/>
        </pc:sldMkLst>
        <pc:spChg chg="mod">
          <ac:chgData name="Badri, Sreenivas" userId="0b43dccd-042e-4be0-871d-afa1d90d6a2e" providerId="ADAL" clId="{60368A5B-CE17-4DAF-BE32-EFC8D62A7DE8}" dt="2024-04-23T11:35:18.039" v="43" actId="20577"/>
          <ac:spMkLst>
            <pc:docMk/>
            <pc:sldMk cId="730603795" sldId="260"/>
            <ac:spMk id="7" creationId="{00000000-0000-0000-0000-000000000000}"/>
          </ac:spMkLst>
        </pc:spChg>
      </pc:sldChg>
      <pc:sldChg chg="del">
        <pc:chgData name="Badri, Sreenivas" userId="0b43dccd-042e-4be0-871d-afa1d90d6a2e" providerId="ADAL" clId="{60368A5B-CE17-4DAF-BE32-EFC8D62A7DE8}" dt="2024-04-22T20:54:23.526" v="11" actId="47"/>
        <pc:sldMkLst>
          <pc:docMk/>
          <pc:sldMk cId="3190927396" sldId="267"/>
        </pc:sldMkLst>
      </pc:sldChg>
      <pc:sldChg chg="addSp delSp modSp mod">
        <pc:chgData name="Badri, Sreenivas" userId="0b43dccd-042e-4be0-871d-afa1d90d6a2e" providerId="ADAL" clId="{60368A5B-CE17-4DAF-BE32-EFC8D62A7DE8}" dt="2024-04-22T20:54:05.137" v="8" actId="1076"/>
        <pc:sldMkLst>
          <pc:docMk/>
          <pc:sldMk cId="1834024318" sldId="269"/>
        </pc:sldMkLst>
        <pc:spChg chg="mod">
          <ac:chgData name="Badri, Sreenivas" userId="0b43dccd-042e-4be0-871d-afa1d90d6a2e" providerId="ADAL" clId="{60368A5B-CE17-4DAF-BE32-EFC8D62A7DE8}" dt="2024-04-22T20:53:34.461" v="4" actId="255"/>
          <ac:spMkLst>
            <pc:docMk/>
            <pc:sldMk cId="1834024318" sldId="269"/>
            <ac:spMk id="2" creationId="{80799CEF-EFBC-4636-82B4-BB2BF1DD0862}"/>
          </ac:spMkLst>
        </pc:spChg>
        <pc:spChg chg="del">
          <ac:chgData name="Badri, Sreenivas" userId="0b43dccd-042e-4be0-871d-afa1d90d6a2e" providerId="ADAL" clId="{60368A5B-CE17-4DAF-BE32-EFC8D62A7DE8}" dt="2024-04-22T20:53:43.286" v="5" actId="478"/>
          <ac:spMkLst>
            <pc:docMk/>
            <pc:sldMk cId="1834024318" sldId="269"/>
            <ac:spMk id="3" creationId="{5DD14D84-59AA-4F5F-96EE-0981A6384C79}"/>
          </ac:spMkLst>
        </pc:spChg>
        <pc:spChg chg="add del mod">
          <ac:chgData name="Badri, Sreenivas" userId="0b43dccd-042e-4be0-871d-afa1d90d6a2e" providerId="ADAL" clId="{60368A5B-CE17-4DAF-BE32-EFC8D62A7DE8}" dt="2024-04-22T20:53:47.391" v="6" actId="478"/>
          <ac:spMkLst>
            <pc:docMk/>
            <pc:sldMk cId="1834024318" sldId="269"/>
            <ac:spMk id="6" creationId="{74897CA6-001B-DE2C-270F-414864D0E872}"/>
          </ac:spMkLst>
        </pc:spChg>
        <pc:spChg chg="add mod">
          <ac:chgData name="Badri, Sreenivas" userId="0b43dccd-042e-4be0-871d-afa1d90d6a2e" providerId="ADAL" clId="{60368A5B-CE17-4DAF-BE32-EFC8D62A7DE8}" dt="2024-04-22T20:54:05.137" v="8" actId="1076"/>
          <ac:spMkLst>
            <pc:docMk/>
            <pc:sldMk cId="1834024318" sldId="269"/>
            <ac:spMk id="7" creationId="{242DE204-629E-3358-6244-39219BF7F2F2}"/>
          </ac:spMkLst>
        </pc:spChg>
      </pc:sldChg>
      <pc:sldChg chg="del">
        <pc:chgData name="Badri, Sreenivas" userId="0b43dccd-042e-4be0-871d-afa1d90d6a2e" providerId="ADAL" clId="{60368A5B-CE17-4DAF-BE32-EFC8D62A7DE8}" dt="2024-04-22T20:54:23.249" v="10" actId="47"/>
        <pc:sldMkLst>
          <pc:docMk/>
          <pc:sldMk cId="247007338" sldId="270"/>
        </pc:sldMkLst>
      </pc:sldChg>
      <pc:sldChg chg="del">
        <pc:chgData name="Badri, Sreenivas" userId="0b43dccd-042e-4be0-871d-afa1d90d6a2e" providerId="ADAL" clId="{60368A5B-CE17-4DAF-BE32-EFC8D62A7DE8}" dt="2024-04-22T20:54:23.658" v="12" actId="47"/>
        <pc:sldMkLst>
          <pc:docMk/>
          <pc:sldMk cId="3565483746" sldId="274"/>
        </pc:sldMkLst>
      </pc:sldChg>
      <pc:sldChg chg="del">
        <pc:chgData name="Badri, Sreenivas" userId="0b43dccd-042e-4be0-871d-afa1d90d6a2e" providerId="ADAL" clId="{60368A5B-CE17-4DAF-BE32-EFC8D62A7DE8}" dt="2024-04-22T20:54:24.182" v="15" actId="47"/>
        <pc:sldMkLst>
          <pc:docMk/>
          <pc:sldMk cId="266417456" sldId="277"/>
        </pc:sldMkLst>
      </pc:sldChg>
      <pc:sldChg chg="del">
        <pc:chgData name="Badri, Sreenivas" userId="0b43dccd-042e-4be0-871d-afa1d90d6a2e" providerId="ADAL" clId="{60368A5B-CE17-4DAF-BE32-EFC8D62A7DE8}" dt="2024-04-22T20:54:24.704" v="18" actId="47"/>
        <pc:sldMkLst>
          <pc:docMk/>
          <pc:sldMk cId="2366766001" sldId="279"/>
        </pc:sldMkLst>
      </pc:sldChg>
      <pc:sldChg chg="del">
        <pc:chgData name="Badri, Sreenivas" userId="0b43dccd-042e-4be0-871d-afa1d90d6a2e" providerId="ADAL" clId="{60368A5B-CE17-4DAF-BE32-EFC8D62A7DE8}" dt="2024-04-22T20:54:24.830" v="19" actId="47"/>
        <pc:sldMkLst>
          <pc:docMk/>
          <pc:sldMk cId="3446500615" sldId="280"/>
        </pc:sldMkLst>
      </pc:sldChg>
      <pc:sldChg chg="del">
        <pc:chgData name="Badri, Sreenivas" userId="0b43dccd-042e-4be0-871d-afa1d90d6a2e" providerId="ADAL" clId="{60368A5B-CE17-4DAF-BE32-EFC8D62A7DE8}" dt="2024-04-22T20:54:23.816" v="13" actId="47"/>
        <pc:sldMkLst>
          <pc:docMk/>
          <pc:sldMk cId="1689020956" sldId="281"/>
        </pc:sldMkLst>
      </pc:sldChg>
      <pc:sldChg chg="del">
        <pc:chgData name="Badri, Sreenivas" userId="0b43dccd-042e-4be0-871d-afa1d90d6a2e" providerId="ADAL" clId="{60368A5B-CE17-4DAF-BE32-EFC8D62A7DE8}" dt="2024-04-22T20:54:23.946" v="14" actId="47"/>
        <pc:sldMkLst>
          <pc:docMk/>
          <pc:sldMk cId="1445162665" sldId="282"/>
        </pc:sldMkLst>
      </pc:sldChg>
      <pc:sldChg chg="del">
        <pc:chgData name="Badri, Sreenivas" userId="0b43dccd-042e-4be0-871d-afa1d90d6a2e" providerId="ADAL" clId="{60368A5B-CE17-4DAF-BE32-EFC8D62A7DE8}" dt="2024-04-22T20:54:24.587" v="17" actId="47"/>
        <pc:sldMkLst>
          <pc:docMk/>
          <pc:sldMk cId="2358227644" sldId="283"/>
        </pc:sldMkLst>
      </pc:sldChg>
      <pc:sldChg chg="del">
        <pc:chgData name="Badri, Sreenivas" userId="0b43dccd-042e-4be0-871d-afa1d90d6a2e" providerId="ADAL" clId="{60368A5B-CE17-4DAF-BE32-EFC8D62A7DE8}" dt="2024-04-22T20:54:24.331" v="16" actId="47"/>
        <pc:sldMkLst>
          <pc:docMk/>
          <pc:sldMk cId="1760428034" sldId="284"/>
        </pc:sldMkLst>
      </pc:sldChg>
      <pc:sldChg chg="add del">
        <pc:chgData name="Badri, Sreenivas" userId="0b43dccd-042e-4be0-871d-afa1d90d6a2e" providerId="ADAL" clId="{60368A5B-CE17-4DAF-BE32-EFC8D62A7DE8}" dt="2024-04-22T20:56:00.124" v="27" actId="47"/>
        <pc:sldMkLst>
          <pc:docMk/>
          <pc:sldMk cId="4064255820" sldId="318"/>
        </pc:sldMkLst>
      </pc:sldChg>
      <pc:sldChg chg="addSp delSp modSp add mod">
        <pc:chgData name="Badri, Sreenivas" userId="0b43dccd-042e-4be0-871d-afa1d90d6a2e" providerId="ADAL" clId="{60368A5B-CE17-4DAF-BE32-EFC8D62A7DE8}" dt="2024-04-22T20:55:57.014" v="26"/>
        <pc:sldMkLst>
          <pc:docMk/>
          <pc:sldMk cId="1212693946" sldId="319"/>
        </pc:sldMkLst>
        <pc:spChg chg="mod">
          <ac:chgData name="Badri, Sreenivas" userId="0b43dccd-042e-4be0-871d-afa1d90d6a2e" providerId="ADAL" clId="{60368A5B-CE17-4DAF-BE32-EFC8D62A7DE8}" dt="2024-04-22T20:55:57.014" v="26"/>
          <ac:spMkLst>
            <pc:docMk/>
            <pc:sldMk cId="1212693946" sldId="319"/>
            <ac:spMk id="2" creationId="{80799CEF-EFBC-4636-82B4-BB2BF1DD0862}"/>
          </ac:spMkLst>
        </pc:spChg>
        <pc:spChg chg="add del mod">
          <ac:chgData name="Badri, Sreenivas" userId="0b43dccd-042e-4be0-871d-afa1d90d6a2e" providerId="ADAL" clId="{60368A5B-CE17-4DAF-BE32-EFC8D62A7DE8}" dt="2024-04-22T20:55:31.296" v="24" actId="478"/>
          <ac:spMkLst>
            <pc:docMk/>
            <pc:sldMk cId="1212693946" sldId="319"/>
            <ac:spMk id="5" creationId="{7026DA4E-6CFF-3517-1039-D82FF1B89583}"/>
          </ac:spMkLst>
        </pc:spChg>
        <pc:spChg chg="add mod">
          <ac:chgData name="Badri, Sreenivas" userId="0b43dccd-042e-4be0-871d-afa1d90d6a2e" providerId="ADAL" clId="{60368A5B-CE17-4DAF-BE32-EFC8D62A7DE8}" dt="2024-04-22T20:55:31.669" v="25"/>
          <ac:spMkLst>
            <pc:docMk/>
            <pc:sldMk cId="1212693946" sldId="319"/>
            <ac:spMk id="6" creationId="{CDD4D871-C721-CD88-9EED-0AC1EDE46FB3}"/>
          </ac:spMkLst>
        </pc:spChg>
        <pc:spChg chg="del">
          <ac:chgData name="Badri, Sreenivas" userId="0b43dccd-042e-4be0-871d-afa1d90d6a2e" providerId="ADAL" clId="{60368A5B-CE17-4DAF-BE32-EFC8D62A7DE8}" dt="2024-04-22T20:55:26.866" v="23" actId="478"/>
          <ac:spMkLst>
            <pc:docMk/>
            <pc:sldMk cId="1212693946" sldId="319"/>
            <ac:spMk id="7" creationId="{242DE204-629E-3358-6244-39219BF7F2F2}"/>
          </ac:spMkLst>
        </pc:spChg>
      </pc:sldChg>
    </pc:docChg>
  </pc:docChgLst>
  <pc:docChgLst>
    <pc:chgData name="Badri, Sreenivas" userId="0b43dccd-042e-4be0-871d-afa1d90d6a2e" providerId="ADAL" clId="{33C3FAEA-DAC3-4694-AD09-28650E6468C3}"/>
    <pc:docChg chg="modSld sldOrd">
      <pc:chgData name="Badri, Sreenivas" userId="0b43dccd-042e-4be0-871d-afa1d90d6a2e" providerId="ADAL" clId="{33C3FAEA-DAC3-4694-AD09-28650E6468C3}" dt="2024-02-22T20:56:57.551" v="1"/>
      <pc:docMkLst>
        <pc:docMk/>
      </pc:docMkLst>
      <pc:sldChg chg="ord">
        <pc:chgData name="Badri, Sreenivas" userId="0b43dccd-042e-4be0-871d-afa1d90d6a2e" providerId="ADAL" clId="{33C3FAEA-DAC3-4694-AD09-28650E6468C3}" dt="2024-02-22T20:56:57.551" v="1"/>
        <pc:sldMkLst>
          <pc:docMk/>
          <pc:sldMk cId="1760428034" sldId="284"/>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5/29/2024</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5/29/2024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FC6A9CD-3F8F-BF9B-8A6D-DA135D6B72F4}"/>
              </a:ext>
            </a:extLst>
          </p:cNvPr>
          <p:cNvSpPr txBox="1"/>
          <p:nvPr/>
        </p:nvSpPr>
        <p:spPr>
          <a:xfrm>
            <a:off x="3581400" y="1981200"/>
            <a:ext cx="5646034" cy="246221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black"/>
                </a:solidFill>
                <a:effectLst/>
                <a:uLnTx/>
                <a:uFillTx/>
                <a:latin typeface="Arial" panose="020B0604020202020204"/>
                <a:ea typeface="+mn-ea"/>
                <a:cs typeface="+mn-cs"/>
              </a:rPr>
              <a:t>Single Model ESR (Energy Storage Resource) - RIOO</a:t>
            </a:r>
          </a:p>
          <a:p>
            <a:r>
              <a:rPr lang="en-US" sz="2400" b="1" dirty="0"/>
              <a:t> </a:t>
            </a:r>
          </a:p>
          <a:p>
            <a:r>
              <a:rPr lang="en-US" dirty="0"/>
              <a:t>Andy Adams</a:t>
            </a:r>
          </a:p>
          <a:p>
            <a:endParaRPr lang="en-US" dirty="0"/>
          </a:p>
          <a:p>
            <a:r>
              <a:rPr lang="en-US" dirty="0"/>
              <a:t>May 29, 2024</a:t>
            </a:r>
          </a:p>
          <a:p>
            <a:endParaRPr lang="en-US" dirty="0"/>
          </a:p>
          <a:p>
            <a:endParaRPr lang="en-US" dirty="0"/>
          </a:p>
        </p:txBody>
      </p:sp>
    </p:spTree>
    <p:extLst>
      <p:ext uri="{BB962C8B-B14F-4D97-AF65-F5344CB8AC3E}">
        <p14:creationId xmlns:p14="http://schemas.microsoft.com/office/powerpoint/2010/main" val="730603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99CEF-EFBC-4636-82B4-BB2BF1DD0862}"/>
              </a:ext>
            </a:extLst>
          </p:cNvPr>
          <p:cNvSpPr>
            <a:spLocks noGrp="1"/>
          </p:cNvSpPr>
          <p:nvPr>
            <p:ph type="title"/>
          </p:nvPr>
        </p:nvSpPr>
        <p:spPr/>
        <p:txBody>
          <a:bodyPr/>
          <a:lstStyle/>
          <a:p>
            <a:r>
              <a:rPr lang="en-US" sz="2000">
                <a:solidFill>
                  <a:schemeClr val="accent4">
                    <a:lumMod val="50000"/>
                    <a:lumOff val="50000"/>
                  </a:schemeClr>
                </a:solidFill>
              </a:rPr>
              <a:t>ESR (Energy Storage Resource) – RIOO IS – New/Modified Panels</a:t>
            </a:r>
            <a:endParaRPr lang="en-US" sz="2000" dirty="0"/>
          </a:p>
        </p:txBody>
      </p:sp>
      <p:sp>
        <p:nvSpPr>
          <p:cNvPr id="4" name="Slide Number Placeholder 3">
            <a:extLst>
              <a:ext uri="{FF2B5EF4-FFF2-40B4-BE49-F238E27FC236}">
                <a16:creationId xmlns:a16="http://schemas.microsoft.com/office/drawing/2014/main" id="{752E5DF2-651A-4AFC-9184-76A95C8F9DEE}"/>
              </a:ext>
            </a:extLst>
          </p:cNvPr>
          <p:cNvSpPr>
            <a:spLocks noGrp="1"/>
          </p:cNvSpPr>
          <p:nvPr>
            <p:ph type="sldNum" sz="quarter" idx="4"/>
          </p:nvPr>
        </p:nvSpPr>
        <p:spPr/>
        <p:txBody>
          <a:bodyPr/>
          <a:lstStyle/>
          <a:p>
            <a:fld id="{1D93BD3E-1E9A-4970-A6F7-E7AC52762E0C}" type="slidenum">
              <a:rPr lang="en-US" smtClean="0"/>
              <a:pPr/>
              <a:t>10</a:t>
            </a:fld>
            <a:endParaRPr lang="en-US"/>
          </a:p>
        </p:txBody>
      </p:sp>
      <p:pic>
        <p:nvPicPr>
          <p:cNvPr id="7" name="Content Placeholder 6">
            <a:extLst>
              <a:ext uri="{FF2B5EF4-FFF2-40B4-BE49-F238E27FC236}">
                <a16:creationId xmlns:a16="http://schemas.microsoft.com/office/drawing/2014/main" id="{EF8B93D6-56E3-1678-C7B3-E2BFD0E3D893}"/>
              </a:ext>
            </a:extLst>
          </p:cNvPr>
          <p:cNvPicPr>
            <a:picLocks noGrp="1" noChangeAspect="1"/>
          </p:cNvPicPr>
          <p:nvPr>
            <p:ph idx="1"/>
          </p:nvPr>
        </p:nvPicPr>
        <p:blipFill>
          <a:blip r:embed="rId2"/>
          <a:stretch>
            <a:fillRect/>
          </a:stretch>
        </p:blipFill>
        <p:spPr>
          <a:xfrm>
            <a:off x="533401" y="990600"/>
            <a:ext cx="8153400" cy="5162227"/>
          </a:xfrm>
        </p:spPr>
      </p:pic>
    </p:spTree>
    <p:extLst>
      <p:ext uri="{BB962C8B-B14F-4D97-AF65-F5344CB8AC3E}">
        <p14:creationId xmlns:p14="http://schemas.microsoft.com/office/powerpoint/2010/main" val="7086791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99CEF-EFBC-4636-82B4-BB2BF1DD0862}"/>
              </a:ext>
            </a:extLst>
          </p:cNvPr>
          <p:cNvSpPr>
            <a:spLocks noGrp="1"/>
          </p:cNvSpPr>
          <p:nvPr>
            <p:ph type="title"/>
          </p:nvPr>
        </p:nvSpPr>
        <p:spPr/>
        <p:txBody>
          <a:bodyPr/>
          <a:lstStyle/>
          <a:p>
            <a:r>
              <a:rPr lang="en-US" sz="2000">
                <a:solidFill>
                  <a:schemeClr val="accent4">
                    <a:lumMod val="50000"/>
                    <a:lumOff val="50000"/>
                  </a:schemeClr>
                </a:solidFill>
              </a:rPr>
              <a:t>ESR (Energy Storage Resource) – RIOO IS – New/Modified Panels</a:t>
            </a:r>
            <a:endParaRPr lang="en-US" sz="2000" dirty="0"/>
          </a:p>
        </p:txBody>
      </p:sp>
      <p:sp>
        <p:nvSpPr>
          <p:cNvPr id="4" name="Slide Number Placeholder 3">
            <a:extLst>
              <a:ext uri="{FF2B5EF4-FFF2-40B4-BE49-F238E27FC236}">
                <a16:creationId xmlns:a16="http://schemas.microsoft.com/office/drawing/2014/main" id="{752E5DF2-651A-4AFC-9184-76A95C8F9DEE}"/>
              </a:ext>
            </a:extLst>
          </p:cNvPr>
          <p:cNvSpPr>
            <a:spLocks noGrp="1"/>
          </p:cNvSpPr>
          <p:nvPr>
            <p:ph type="sldNum" sz="quarter" idx="4"/>
          </p:nvPr>
        </p:nvSpPr>
        <p:spPr/>
        <p:txBody>
          <a:bodyPr/>
          <a:lstStyle/>
          <a:p>
            <a:fld id="{1D93BD3E-1E9A-4970-A6F7-E7AC52762E0C}" type="slidenum">
              <a:rPr lang="en-US" smtClean="0"/>
              <a:pPr/>
              <a:t>11</a:t>
            </a:fld>
            <a:endParaRPr lang="en-US"/>
          </a:p>
        </p:txBody>
      </p:sp>
      <p:pic>
        <p:nvPicPr>
          <p:cNvPr id="6" name="Content Placeholder 7">
            <a:extLst>
              <a:ext uri="{FF2B5EF4-FFF2-40B4-BE49-F238E27FC236}">
                <a16:creationId xmlns:a16="http://schemas.microsoft.com/office/drawing/2014/main" id="{B4B1C709-18A3-516A-6313-D0CBC045D28F}"/>
              </a:ext>
            </a:extLst>
          </p:cNvPr>
          <p:cNvPicPr>
            <a:picLocks noGrp="1" noChangeAspect="1"/>
          </p:cNvPicPr>
          <p:nvPr>
            <p:ph idx="1"/>
          </p:nvPr>
        </p:nvPicPr>
        <p:blipFill>
          <a:blip r:embed="rId2"/>
          <a:stretch>
            <a:fillRect/>
          </a:stretch>
        </p:blipFill>
        <p:spPr>
          <a:xfrm>
            <a:off x="381000" y="838200"/>
            <a:ext cx="8153400" cy="5081588"/>
          </a:xfrm>
        </p:spPr>
      </p:pic>
    </p:spTree>
    <p:extLst>
      <p:ext uri="{BB962C8B-B14F-4D97-AF65-F5344CB8AC3E}">
        <p14:creationId xmlns:p14="http://schemas.microsoft.com/office/powerpoint/2010/main" val="603262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99CEF-EFBC-4636-82B4-BB2BF1DD0862}"/>
              </a:ext>
            </a:extLst>
          </p:cNvPr>
          <p:cNvSpPr>
            <a:spLocks noGrp="1"/>
          </p:cNvSpPr>
          <p:nvPr>
            <p:ph type="title"/>
          </p:nvPr>
        </p:nvSpPr>
        <p:spPr/>
        <p:txBody>
          <a:bodyPr/>
          <a:lstStyle/>
          <a:p>
            <a:r>
              <a:rPr lang="en-US" sz="2400" dirty="0">
                <a:solidFill>
                  <a:schemeClr val="accent4">
                    <a:lumMod val="50000"/>
                    <a:lumOff val="50000"/>
                  </a:schemeClr>
                </a:solidFill>
              </a:rPr>
              <a:t>ESR (Energy Storage Resource) - RIOO</a:t>
            </a:r>
            <a:endParaRPr lang="en-US" sz="2400" dirty="0"/>
          </a:p>
        </p:txBody>
      </p:sp>
      <p:sp>
        <p:nvSpPr>
          <p:cNvPr id="4" name="Slide Number Placeholder 3">
            <a:extLst>
              <a:ext uri="{FF2B5EF4-FFF2-40B4-BE49-F238E27FC236}">
                <a16:creationId xmlns:a16="http://schemas.microsoft.com/office/drawing/2014/main" id="{752E5DF2-651A-4AFC-9184-76A95C8F9DEE}"/>
              </a:ext>
            </a:extLst>
          </p:cNvPr>
          <p:cNvSpPr>
            <a:spLocks noGrp="1"/>
          </p:cNvSpPr>
          <p:nvPr>
            <p:ph type="sldNum" sz="quarter" idx="4"/>
          </p:nvPr>
        </p:nvSpPr>
        <p:spPr/>
        <p:txBody>
          <a:bodyPr/>
          <a:lstStyle/>
          <a:p>
            <a:fld id="{1D93BD3E-1E9A-4970-A6F7-E7AC52762E0C}" type="slidenum">
              <a:rPr lang="en-US" smtClean="0"/>
              <a:pPr/>
              <a:t>2</a:t>
            </a:fld>
            <a:endParaRPr lang="en-US"/>
          </a:p>
        </p:txBody>
      </p:sp>
      <p:sp>
        <p:nvSpPr>
          <p:cNvPr id="7" name="Content Placeholder 2">
            <a:extLst>
              <a:ext uri="{FF2B5EF4-FFF2-40B4-BE49-F238E27FC236}">
                <a16:creationId xmlns:a16="http://schemas.microsoft.com/office/drawing/2014/main" id="{382BCF42-0AEA-0F75-37B0-DD83183201AE}"/>
              </a:ext>
            </a:extLst>
          </p:cNvPr>
          <p:cNvSpPr>
            <a:spLocks noGrp="1"/>
          </p:cNvSpPr>
          <p:nvPr>
            <p:ph idx="1"/>
          </p:nvPr>
        </p:nvSpPr>
        <p:spPr>
          <a:xfrm>
            <a:off x="304800" y="762001"/>
            <a:ext cx="8534400" cy="5542546"/>
          </a:xfrm>
        </p:spPr>
        <p:txBody>
          <a:bodyPr/>
          <a:lstStyle/>
          <a:p>
            <a:pPr>
              <a:lnSpc>
                <a:spcPct val="160000"/>
              </a:lnSpc>
              <a:buFont typeface="Wingdings" panose="05000000000000000000" pitchFamily="2" charset="2"/>
              <a:buChar char="§"/>
            </a:pPr>
            <a:r>
              <a:rPr lang="en-US" sz="2000" b="1" dirty="0">
                <a:latin typeface="Calibri" panose="020F0502020204030204" pitchFamily="34" charset="0"/>
                <a:cs typeface="Calibri" panose="020F0502020204030204" pitchFamily="34" charset="0"/>
              </a:rPr>
              <a:t>Single Model ESR</a:t>
            </a:r>
          </a:p>
          <a:p>
            <a:pPr lvl="1">
              <a:lnSpc>
                <a:spcPct val="160000"/>
              </a:lnSpc>
              <a:buFont typeface="Wingdings" panose="05000000000000000000" pitchFamily="2" charset="2"/>
              <a:buChar char="§"/>
            </a:pPr>
            <a:r>
              <a:rPr lang="en-US" sz="1400" dirty="0">
                <a:latin typeface="Calibri" panose="020F0502020204030204" pitchFamily="34" charset="0"/>
                <a:cs typeface="Calibri" panose="020F0502020204030204" pitchFamily="34" charset="0"/>
              </a:rPr>
              <a:t>ESRs are currently being represented in RIOO as combo model by using Conventional Generators and Load Resources. Market Participant users are currently creating two separate projects in RIOO, a Conventional Generator (energy storage) project and a Load Resource project hence the name combo model.</a:t>
            </a:r>
          </a:p>
          <a:p>
            <a:pPr lvl="1">
              <a:lnSpc>
                <a:spcPct val="160000"/>
              </a:lnSpc>
              <a:buFont typeface="Wingdings" panose="05000000000000000000" pitchFamily="2" charset="2"/>
              <a:buChar char="§"/>
            </a:pPr>
            <a:r>
              <a:rPr lang="en-US" sz="1400" dirty="0">
                <a:latin typeface="Calibri" panose="020F0502020204030204" pitchFamily="34" charset="0"/>
                <a:cs typeface="Calibri" panose="020F0502020204030204" pitchFamily="34" charset="0"/>
              </a:rPr>
              <a:t>This will change with ESR-RIOO go live, Market Participant Users will need to create only one project i.e. enter Load (Charging) and Generator (Discharging) info in a single project as single model ESR data.</a:t>
            </a:r>
          </a:p>
          <a:p>
            <a:pPr marL="342900" lvl="1" indent="-342900">
              <a:lnSpc>
                <a:spcPct val="160000"/>
              </a:lnSpc>
              <a:buFont typeface="Wingdings" panose="05000000000000000000" pitchFamily="2" charset="2"/>
              <a:buChar char="§"/>
            </a:pPr>
            <a:r>
              <a:rPr lang="en-US" sz="1800" b="1" dirty="0">
                <a:latin typeface="Calibri" panose="020F0502020204030204" pitchFamily="34" charset="0"/>
                <a:cs typeface="Calibri" panose="020F0502020204030204" pitchFamily="34" charset="0"/>
              </a:rPr>
              <a:t>ESR Panels and Functionality</a:t>
            </a:r>
          </a:p>
          <a:p>
            <a:pPr lvl="1">
              <a:lnSpc>
                <a:spcPct val="160000"/>
              </a:lnSpc>
              <a:buFont typeface="Wingdings" panose="05000000000000000000" pitchFamily="2" charset="2"/>
              <a:buChar char="§"/>
            </a:pPr>
            <a:r>
              <a:rPr lang="en-US" sz="1400" dirty="0">
                <a:latin typeface="Calibri" panose="020F0502020204030204" pitchFamily="34" charset="0"/>
                <a:cs typeface="Calibri" panose="020F0502020204030204" pitchFamily="34" charset="0"/>
              </a:rPr>
              <a:t>Fuel and technology type on an INR will be driving the ESR panels and functionality display in the UI.</a:t>
            </a:r>
          </a:p>
          <a:p>
            <a:pPr lvl="1">
              <a:lnSpc>
                <a:spcPct val="160000"/>
              </a:lnSpc>
              <a:buFont typeface="Wingdings" panose="05000000000000000000" pitchFamily="2" charset="2"/>
              <a:buChar char="§"/>
            </a:pPr>
            <a:r>
              <a:rPr lang="en-US" sz="1400" dirty="0">
                <a:latin typeface="Calibri" panose="020F0502020204030204" pitchFamily="34" charset="0"/>
                <a:cs typeface="Calibri" panose="020F0502020204030204" pitchFamily="34" charset="0"/>
              </a:rPr>
              <a:t>MP users will need to select Battery/Energy Storage as the Fuel Type/Technology type on an INR to create a single model ESR project.</a:t>
            </a:r>
          </a:p>
          <a:p>
            <a:pPr lvl="1">
              <a:lnSpc>
                <a:spcPct val="160000"/>
              </a:lnSpc>
              <a:buFont typeface="Wingdings" panose="05000000000000000000" pitchFamily="2" charset="2"/>
              <a:buChar char="§"/>
            </a:pPr>
            <a:r>
              <a:rPr lang="en-US" sz="1400" dirty="0">
                <a:latin typeface="Calibri" panose="020F0502020204030204" pitchFamily="34" charset="0"/>
                <a:cs typeface="Calibri" panose="020F0502020204030204" pitchFamily="34" charset="0"/>
              </a:rPr>
              <a:t>INR creation, submission and graduation process will remain the same for ESR and non ESR projects. Single model ESRs will be available in RIOO RS upon graduation, and RE users will be able to make updates via an RSCR.</a:t>
            </a:r>
            <a:endParaRPr lang="en-US" sz="1400" b="1" dirty="0">
              <a:latin typeface="Calibri" panose="020F0502020204030204" pitchFamily="34" charset="0"/>
              <a:cs typeface="Calibri" panose="020F0502020204030204" pitchFamily="34" charset="0"/>
            </a:endParaRPr>
          </a:p>
          <a:p>
            <a:pPr lvl="1">
              <a:lnSpc>
                <a:spcPct val="160000"/>
              </a:lnSpc>
              <a:buFont typeface="Wingdings" panose="05000000000000000000" pitchFamily="2" charset="2"/>
              <a:buChar char="§"/>
            </a:pPr>
            <a:endParaRPr lang="en-US" sz="1400" dirty="0">
              <a:latin typeface="Calibri" panose="020F0502020204030204" pitchFamily="34" charset="0"/>
              <a:cs typeface="Calibri" panose="020F0502020204030204" pitchFamily="34" charset="0"/>
            </a:endParaRPr>
          </a:p>
          <a:p>
            <a:pPr marL="457200" lvl="1" indent="0">
              <a:lnSpc>
                <a:spcPct val="160000"/>
              </a:lnSpc>
              <a:buNone/>
            </a:pPr>
            <a:endParaRPr lang="en-US" sz="1400" dirty="0">
              <a:latin typeface="Calibri" panose="020F0502020204030204" pitchFamily="34" charset="0"/>
              <a:cs typeface="Calibri" panose="020F0502020204030204" pitchFamily="34" charset="0"/>
            </a:endParaRPr>
          </a:p>
          <a:p>
            <a:pPr lvl="1">
              <a:lnSpc>
                <a:spcPct val="160000"/>
              </a:lnSpc>
              <a:buFont typeface="Wingdings" panose="05000000000000000000" pitchFamily="2" charset="2"/>
              <a:buChar char="§"/>
            </a:pPr>
            <a:endParaRPr lang="en-US" sz="1400" dirty="0">
              <a:latin typeface="Calibri" panose="020F0502020204030204" pitchFamily="34" charset="0"/>
              <a:cs typeface="Calibri" panose="020F0502020204030204" pitchFamily="34" charset="0"/>
            </a:endParaRPr>
          </a:p>
          <a:p>
            <a:pPr lvl="1">
              <a:lnSpc>
                <a:spcPct val="160000"/>
              </a:lnSpc>
              <a:buFont typeface="Wingdings" panose="05000000000000000000" pitchFamily="2" charset="2"/>
              <a:buChar char="§"/>
            </a:pPr>
            <a:endParaRPr lang="en-US" sz="1400" dirty="0">
              <a:latin typeface="Calibri" panose="020F0502020204030204" pitchFamily="34" charset="0"/>
              <a:cs typeface="Calibri" panose="020F0502020204030204" pitchFamily="34" charset="0"/>
            </a:endParaRPr>
          </a:p>
          <a:p>
            <a:pPr lvl="1">
              <a:lnSpc>
                <a:spcPct val="160000"/>
              </a:lnSpc>
              <a:buFont typeface="Wingdings" panose="05000000000000000000" pitchFamily="2" charset="2"/>
              <a:buChar char="§"/>
            </a:pPr>
            <a:endParaRPr lang="en-US" sz="1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8340243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99CEF-EFBC-4636-82B4-BB2BF1DD0862}"/>
              </a:ext>
            </a:extLst>
          </p:cNvPr>
          <p:cNvSpPr>
            <a:spLocks noGrp="1"/>
          </p:cNvSpPr>
          <p:nvPr>
            <p:ph type="title"/>
          </p:nvPr>
        </p:nvSpPr>
        <p:spPr/>
        <p:txBody>
          <a:bodyPr/>
          <a:lstStyle/>
          <a:p>
            <a:r>
              <a:rPr lang="en-US" sz="2400" dirty="0">
                <a:solidFill>
                  <a:schemeClr val="accent4">
                    <a:lumMod val="50000"/>
                    <a:lumOff val="50000"/>
                  </a:schemeClr>
                </a:solidFill>
              </a:rPr>
              <a:t>ESR (Energy Storage Resource) - RIOO</a:t>
            </a:r>
            <a:endParaRPr lang="en-US" sz="2400" dirty="0"/>
          </a:p>
        </p:txBody>
      </p:sp>
      <p:sp>
        <p:nvSpPr>
          <p:cNvPr id="4" name="Slide Number Placeholder 3">
            <a:extLst>
              <a:ext uri="{FF2B5EF4-FFF2-40B4-BE49-F238E27FC236}">
                <a16:creationId xmlns:a16="http://schemas.microsoft.com/office/drawing/2014/main" id="{752E5DF2-651A-4AFC-9184-76A95C8F9DEE}"/>
              </a:ext>
            </a:extLst>
          </p:cNvPr>
          <p:cNvSpPr>
            <a:spLocks noGrp="1"/>
          </p:cNvSpPr>
          <p:nvPr>
            <p:ph type="sldNum" sz="quarter" idx="4"/>
          </p:nvPr>
        </p:nvSpPr>
        <p:spPr/>
        <p:txBody>
          <a:bodyPr/>
          <a:lstStyle/>
          <a:p>
            <a:fld id="{1D93BD3E-1E9A-4970-A6F7-E7AC52762E0C}" type="slidenum">
              <a:rPr lang="en-US" smtClean="0"/>
              <a:pPr/>
              <a:t>3</a:t>
            </a:fld>
            <a:endParaRPr lang="en-US"/>
          </a:p>
        </p:txBody>
      </p:sp>
      <p:sp>
        <p:nvSpPr>
          <p:cNvPr id="6" name="Content Placeholder 2">
            <a:extLst>
              <a:ext uri="{FF2B5EF4-FFF2-40B4-BE49-F238E27FC236}">
                <a16:creationId xmlns:a16="http://schemas.microsoft.com/office/drawing/2014/main" id="{C85F7667-7B56-2E0F-9C8E-665780EA39D8}"/>
              </a:ext>
            </a:extLst>
          </p:cNvPr>
          <p:cNvSpPr>
            <a:spLocks noGrp="1"/>
          </p:cNvSpPr>
          <p:nvPr>
            <p:ph idx="1"/>
          </p:nvPr>
        </p:nvSpPr>
        <p:spPr>
          <a:xfrm>
            <a:off x="304800" y="962526"/>
            <a:ext cx="8534400" cy="5125453"/>
          </a:xfrm>
        </p:spPr>
        <p:txBody>
          <a:bodyPr/>
          <a:lstStyle/>
          <a:p>
            <a:pPr>
              <a:lnSpc>
                <a:spcPct val="160000"/>
              </a:lnSpc>
              <a:buFont typeface="Wingdings" panose="05000000000000000000" pitchFamily="2" charset="2"/>
              <a:buChar char="§"/>
            </a:pPr>
            <a:r>
              <a:rPr lang="en-US" sz="2000" b="1" dirty="0">
                <a:latin typeface="Calibri" panose="020F0502020204030204" pitchFamily="34" charset="0"/>
                <a:cs typeface="Calibri" panose="020F0502020204030204" pitchFamily="34" charset="0"/>
              </a:rPr>
              <a:t>Migration of Combo to Single model ESRs</a:t>
            </a:r>
          </a:p>
          <a:p>
            <a:pPr lvl="1">
              <a:lnSpc>
                <a:spcPct val="160000"/>
              </a:lnSpc>
              <a:buFont typeface="Wingdings" panose="05000000000000000000" pitchFamily="2" charset="2"/>
              <a:buChar char="§"/>
            </a:pPr>
            <a:r>
              <a:rPr lang="en-US" sz="1400" dirty="0">
                <a:latin typeface="Calibri" panose="020F0502020204030204" pitchFamily="34" charset="0"/>
                <a:cs typeface="Calibri" panose="020F0502020204030204" pitchFamily="34" charset="0"/>
              </a:rPr>
              <a:t>RIOO will be automating the process of converting the current combo model data to single model ESRs by writing a script or a utility.</a:t>
            </a:r>
          </a:p>
          <a:p>
            <a:pPr lvl="1">
              <a:lnSpc>
                <a:spcPct val="160000"/>
              </a:lnSpc>
              <a:buFont typeface="Wingdings" panose="05000000000000000000" pitchFamily="2" charset="2"/>
              <a:buChar char="§"/>
            </a:pPr>
            <a:r>
              <a:rPr lang="en-US" sz="1400" dirty="0">
                <a:latin typeface="Calibri" panose="020F0502020204030204" pitchFamily="34" charset="0"/>
                <a:cs typeface="Calibri" panose="020F0502020204030204" pitchFamily="34" charset="0"/>
              </a:rPr>
              <a:t>Identifying combo model data and Mapping of combo to single model ESR tables/fields is part of the migration plan.</a:t>
            </a:r>
          </a:p>
          <a:p>
            <a:pPr lvl="1">
              <a:lnSpc>
                <a:spcPct val="160000"/>
              </a:lnSpc>
              <a:buFont typeface="Wingdings" panose="05000000000000000000" pitchFamily="2" charset="2"/>
              <a:buChar char="§"/>
            </a:pPr>
            <a:r>
              <a:rPr lang="en-US" sz="1400" dirty="0">
                <a:latin typeface="Calibri" panose="020F0502020204030204" pitchFamily="34" charset="0"/>
                <a:cs typeface="Calibri" panose="020F0502020204030204" pitchFamily="34" charset="0"/>
              </a:rPr>
              <a:t>Once the Migration is complete, all the combo model data will be converted to single model and MP users will be seeing their single model ESR data in RIOO application.</a:t>
            </a:r>
            <a:endParaRPr lang="en-US" sz="2000" b="1" dirty="0">
              <a:latin typeface="Calibri" panose="020F0502020204030204" pitchFamily="34" charset="0"/>
              <a:cs typeface="Calibri" panose="020F0502020204030204" pitchFamily="34" charset="0"/>
            </a:endParaRPr>
          </a:p>
          <a:p>
            <a:pPr>
              <a:lnSpc>
                <a:spcPct val="160000"/>
              </a:lnSpc>
              <a:buFont typeface="Wingdings" panose="05000000000000000000" pitchFamily="2" charset="2"/>
              <a:buChar char="§"/>
            </a:pPr>
            <a:r>
              <a:rPr lang="en-US" sz="2000" b="1" dirty="0">
                <a:latin typeface="Calibri" panose="020F0502020204030204" pitchFamily="34" charset="0"/>
                <a:cs typeface="Calibri" panose="020F0502020204030204" pitchFamily="34" charset="0"/>
              </a:rPr>
              <a:t>RIOO ESR Release Timelines</a:t>
            </a:r>
          </a:p>
          <a:p>
            <a:pPr lvl="1">
              <a:lnSpc>
                <a:spcPct val="160000"/>
              </a:lnSpc>
              <a:buFont typeface="Wingdings" panose="05000000000000000000" pitchFamily="2" charset="2"/>
              <a:buChar char="§"/>
            </a:pPr>
            <a:r>
              <a:rPr lang="en-US" sz="1400" dirty="0">
                <a:latin typeface="Calibri" panose="020F0502020204030204" pitchFamily="34" charset="0"/>
                <a:cs typeface="Calibri" panose="020F0502020204030204" pitchFamily="34" charset="0"/>
              </a:rPr>
              <a:t>ESR panels and functionality is targeted to go live end of July 2024.</a:t>
            </a:r>
          </a:p>
          <a:p>
            <a:pPr lvl="1">
              <a:lnSpc>
                <a:spcPct val="160000"/>
              </a:lnSpc>
              <a:buFont typeface="Wingdings" panose="05000000000000000000" pitchFamily="2" charset="2"/>
              <a:buChar char="§"/>
            </a:pPr>
            <a:r>
              <a:rPr lang="en-US" sz="1400" dirty="0">
                <a:latin typeface="Calibri" panose="020F0502020204030204" pitchFamily="34" charset="0"/>
                <a:cs typeface="Calibri" panose="020F0502020204030204" pitchFamily="34" charset="0"/>
              </a:rPr>
              <a:t>ESR migration of combo model to single model is targeted to complete by end of September 2024.</a:t>
            </a:r>
          </a:p>
          <a:p>
            <a:endParaRPr lang="en-US" dirty="0"/>
          </a:p>
        </p:txBody>
      </p:sp>
    </p:spTree>
    <p:extLst>
      <p:ext uri="{BB962C8B-B14F-4D97-AF65-F5344CB8AC3E}">
        <p14:creationId xmlns:p14="http://schemas.microsoft.com/office/powerpoint/2010/main" val="12126939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99CEF-EFBC-4636-82B4-BB2BF1DD0862}"/>
              </a:ext>
            </a:extLst>
          </p:cNvPr>
          <p:cNvSpPr>
            <a:spLocks noGrp="1"/>
          </p:cNvSpPr>
          <p:nvPr>
            <p:ph type="title"/>
          </p:nvPr>
        </p:nvSpPr>
        <p:spPr/>
        <p:txBody>
          <a:bodyPr/>
          <a:lstStyle/>
          <a:p>
            <a:r>
              <a:rPr lang="en-US" sz="2000" dirty="0">
                <a:solidFill>
                  <a:schemeClr val="accent4">
                    <a:lumMod val="50000"/>
                    <a:lumOff val="50000"/>
                  </a:schemeClr>
                </a:solidFill>
              </a:rPr>
              <a:t>ESR (Energy Storage Resource) – RIOO IS Application Demo</a:t>
            </a:r>
            <a:endParaRPr lang="en-US" sz="2000" dirty="0"/>
          </a:p>
        </p:txBody>
      </p:sp>
      <p:sp>
        <p:nvSpPr>
          <p:cNvPr id="4" name="Slide Number Placeholder 3">
            <a:extLst>
              <a:ext uri="{FF2B5EF4-FFF2-40B4-BE49-F238E27FC236}">
                <a16:creationId xmlns:a16="http://schemas.microsoft.com/office/drawing/2014/main" id="{752E5DF2-651A-4AFC-9184-76A95C8F9DEE}"/>
              </a:ext>
            </a:extLst>
          </p:cNvPr>
          <p:cNvSpPr>
            <a:spLocks noGrp="1"/>
          </p:cNvSpPr>
          <p:nvPr>
            <p:ph type="sldNum" sz="quarter" idx="4"/>
          </p:nvPr>
        </p:nvSpPr>
        <p:spPr/>
        <p:txBody>
          <a:bodyPr/>
          <a:lstStyle/>
          <a:p>
            <a:fld id="{1D93BD3E-1E9A-4970-A6F7-E7AC52762E0C}" type="slidenum">
              <a:rPr lang="en-US" smtClean="0"/>
              <a:pPr/>
              <a:t>4</a:t>
            </a:fld>
            <a:endParaRPr lang="en-US"/>
          </a:p>
        </p:txBody>
      </p:sp>
      <p:sp>
        <p:nvSpPr>
          <p:cNvPr id="8" name="Content Placeholder 2">
            <a:extLst>
              <a:ext uri="{FF2B5EF4-FFF2-40B4-BE49-F238E27FC236}">
                <a16:creationId xmlns:a16="http://schemas.microsoft.com/office/drawing/2014/main" id="{B7F52FF2-6B1D-7DF9-065C-B0DC58030A53}"/>
              </a:ext>
            </a:extLst>
          </p:cNvPr>
          <p:cNvSpPr>
            <a:spLocks noGrp="1"/>
          </p:cNvSpPr>
          <p:nvPr>
            <p:ph idx="1"/>
          </p:nvPr>
        </p:nvSpPr>
        <p:spPr>
          <a:xfrm>
            <a:off x="381000" y="866273"/>
            <a:ext cx="8534400" cy="5125453"/>
          </a:xfrm>
        </p:spPr>
        <p:txBody>
          <a:bodyPr/>
          <a:lstStyle/>
          <a:p>
            <a:r>
              <a:rPr lang="en-US" sz="2000" dirty="0"/>
              <a:t>RIOO IS Application demo to show the new/modified panels.</a:t>
            </a:r>
          </a:p>
          <a:p>
            <a:endParaRPr lang="en-US" sz="2000" dirty="0"/>
          </a:p>
          <a:p>
            <a:r>
              <a:rPr lang="en-US" sz="2000" dirty="0"/>
              <a:t>Screenshots of new/modified RIOO IS panels are included in rest of the slides for your reference</a:t>
            </a:r>
          </a:p>
          <a:p>
            <a:endParaRPr lang="en-US" sz="2000" dirty="0"/>
          </a:p>
        </p:txBody>
      </p:sp>
    </p:spTree>
    <p:extLst>
      <p:ext uri="{BB962C8B-B14F-4D97-AF65-F5344CB8AC3E}">
        <p14:creationId xmlns:p14="http://schemas.microsoft.com/office/powerpoint/2010/main" val="21369364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99CEF-EFBC-4636-82B4-BB2BF1DD0862}"/>
              </a:ext>
            </a:extLst>
          </p:cNvPr>
          <p:cNvSpPr>
            <a:spLocks noGrp="1"/>
          </p:cNvSpPr>
          <p:nvPr>
            <p:ph type="title"/>
          </p:nvPr>
        </p:nvSpPr>
        <p:spPr/>
        <p:txBody>
          <a:bodyPr/>
          <a:lstStyle/>
          <a:p>
            <a:r>
              <a:rPr lang="en-US" sz="2000">
                <a:solidFill>
                  <a:schemeClr val="accent4">
                    <a:lumMod val="50000"/>
                    <a:lumOff val="50000"/>
                  </a:schemeClr>
                </a:solidFill>
              </a:rPr>
              <a:t>ESR (Energy Storage Resource) – RIOO IS – New/Modified Panels</a:t>
            </a:r>
            <a:endParaRPr lang="en-US" sz="2000" dirty="0"/>
          </a:p>
        </p:txBody>
      </p:sp>
      <p:sp>
        <p:nvSpPr>
          <p:cNvPr id="4" name="Slide Number Placeholder 3">
            <a:extLst>
              <a:ext uri="{FF2B5EF4-FFF2-40B4-BE49-F238E27FC236}">
                <a16:creationId xmlns:a16="http://schemas.microsoft.com/office/drawing/2014/main" id="{752E5DF2-651A-4AFC-9184-76A95C8F9DEE}"/>
              </a:ext>
            </a:extLst>
          </p:cNvPr>
          <p:cNvSpPr>
            <a:spLocks noGrp="1"/>
          </p:cNvSpPr>
          <p:nvPr>
            <p:ph type="sldNum" sz="quarter" idx="4"/>
          </p:nvPr>
        </p:nvSpPr>
        <p:spPr/>
        <p:txBody>
          <a:bodyPr/>
          <a:lstStyle/>
          <a:p>
            <a:fld id="{1D93BD3E-1E9A-4970-A6F7-E7AC52762E0C}" type="slidenum">
              <a:rPr lang="en-US" smtClean="0"/>
              <a:pPr/>
              <a:t>5</a:t>
            </a:fld>
            <a:endParaRPr lang="en-US"/>
          </a:p>
        </p:txBody>
      </p:sp>
      <p:pic>
        <p:nvPicPr>
          <p:cNvPr id="6" name="Content Placeholder 5" descr="Graphical user interface, text&#10;&#10;Description automatically generated">
            <a:extLst>
              <a:ext uri="{FF2B5EF4-FFF2-40B4-BE49-F238E27FC236}">
                <a16:creationId xmlns:a16="http://schemas.microsoft.com/office/drawing/2014/main" id="{74CC4262-0C93-BB82-2D28-447D1EE3DC5F}"/>
              </a:ext>
            </a:extLst>
          </p:cNvPr>
          <p:cNvPicPr>
            <a:picLocks noGrp="1" noChangeAspect="1"/>
          </p:cNvPicPr>
          <p:nvPr>
            <p:ph idx="1"/>
          </p:nvPr>
        </p:nvPicPr>
        <p:blipFill>
          <a:blip r:embed="rId2"/>
          <a:stretch>
            <a:fillRect/>
          </a:stretch>
        </p:blipFill>
        <p:spPr>
          <a:xfrm>
            <a:off x="304800" y="1326107"/>
            <a:ext cx="8534400" cy="4397874"/>
          </a:xfrm>
        </p:spPr>
      </p:pic>
    </p:spTree>
    <p:extLst>
      <p:ext uri="{BB962C8B-B14F-4D97-AF65-F5344CB8AC3E}">
        <p14:creationId xmlns:p14="http://schemas.microsoft.com/office/powerpoint/2010/main" val="28630647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99CEF-EFBC-4636-82B4-BB2BF1DD0862}"/>
              </a:ext>
            </a:extLst>
          </p:cNvPr>
          <p:cNvSpPr>
            <a:spLocks noGrp="1"/>
          </p:cNvSpPr>
          <p:nvPr>
            <p:ph type="title"/>
          </p:nvPr>
        </p:nvSpPr>
        <p:spPr/>
        <p:txBody>
          <a:bodyPr/>
          <a:lstStyle/>
          <a:p>
            <a:r>
              <a:rPr lang="en-US" sz="2000">
                <a:solidFill>
                  <a:schemeClr val="accent4">
                    <a:lumMod val="50000"/>
                    <a:lumOff val="50000"/>
                  </a:schemeClr>
                </a:solidFill>
              </a:rPr>
              <a:t>ESR (Energy Storage Resource) – RIOO IS – New/Modified Panels</a:t>
            </a:r>
            <a:endParaRPr lang="en-US" sz="2000" dirty="0"/>
          </a:p>
        </p:txBody>
      </p:sp>
      <p:sp>
        <p:nvSpPr>
          <p:cNvPr id="4" name="Slide Number Placeholder 3">
            <a:extLst>
              <a:ext uri="{FF2B5EF4-FFF2-40B4-BE49-F238E27FC236}">
                <a16:creationId xmlns:a16="http://schemas.microsoft.com/office/drawing/2014/main" id="{752E5DF2-651A-4AFC-9184-76A95C8F9DEE}"/>
              </a:ext>
            </a:extLst>
          </p:cNvPr>
          <p:cNvSpPr>
            <a:spLocks noGrp="1"/>
          </p:cNvSpPr>
          <p:nvPr>
            <p:ph type="sldNum" sz="quarter" idx="4"/>
          </p:nvPr>
        </p:nvSpPr>
        <p:spPr/>
        <p:txBody>
          <a:bodyPr/>
          <a:lstStyle/>
          <a:p>
            <a:fld id="{1D93BD3E-1E9A-4970-A6F7-E7AC52762E0C}" type="slidenum">
              <a:rPr lang="en-US" smtClean="0"/>
              <a:pPr/>
              <a:t>6</a:t>
            </a:fld>
            <a:endParaRPr lang="en-US"/>
          </a:p>
        </p:txBody>
      </p:sp>
      <p:pic>
        <p:nvPicPr>
          <p:cNvPr id="7" name="Content Placeholder 7">
            <a:extLst>
              <a:ext uri="{FF2B5EF4-FFF2-40B4-BE49-F238E27FC236}">
                <a16:creationId xmlns:a16="http://schemas.microsoft.com/office/drawing/2014/main" id="{07AEF8D2-A954-8C79-A577-89409208CD97}"/>
              </a:ext>
            </a:extLst>
          </p:cNvPr>
          <p:cNvPicPr>
            <a:picLocks noGrp="1" noChangeAspect="1"/>
          </p:cNvPicPr>
          <p:nvPr>
            <p:ph idx="1"/>
          </p:nvPr>
        </p:nvPicPr>
        <p:blipFill>
          <a:blip r:embed="rId2"/>
          <a:stretch>
            <a:fillRect/>
          </a:stretch>
        </p:blipFill>
        <p:spPr>
          <a:xfrm>
            <a:off x="223020" y="1460715"/>
            <a:ext cx="8511979" cy="4319588"/>
          </a:xfrm>
        </p:spPr>
      </p:pic>
    </p:spTree>
    <p:extLst>
      <p:ext uri="{BB962C8B-B14F-4D97-AF65-F5344CB8AC3E}">
        <p14:creationId xmlns:p14="http://schemas.microsoft.com/office/powerpoint/2010/main" val="32168801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99CEF-EFBC-4636-82B4-BB2BF1DD0862}"/>
              </a:ext>
            </a:extLst>
          </p:cNvPr>
          <p:cNvSpPr>
            <a:spLocks noGrp="1"/>
          </p:cNvSpPr>
          <p:nvPr>
            <p:ph type="title"/>
          </p:nvPr>
        </p:nvSpPr>
        <p:spPr/>
        <p:txBody>
          <a:bodyPr/>
          <a:lstStyle/>
          <a:p>
            <a:r>
              <a:rPr lang="en-US" sz="2000">
                <a:solidFill>
                  <a:schemeClr val="accent4">
                    <a:lumMod val="50000"/>
                    <a:lumOff val="50000"/>
                  </a:schemeClr>
                </a:solidFill>
              </a:rPr>
              <a:t>ESR (Energy Storage Resource) – RIOO IS – New/Modified Panels</a:t>
            </a:r>
            <a:endParaRPr lang="en-US" sz="2000" dirty="0"/>
          </a:p>
        </p:txBody>
      </p:sp>
      <p:sp>
        <p:nvSpPr>
          <p:cNvPr id="4" name="Slide Number Placeholder 3">
            <a:extLst>
              <a:ext uri="{FF2B5EF4-FFF2-40B4-BE49-F238E27FC236}">
                <a16:creationId xmlns:a16="http://schemas.microsoft.com/office/drawing/2014/main" id="{752E5DF2-651A-4AFC-9184-76A95C8F9DEE}"/>
              </a:ext>
            </a:extLst>
          </p:cNvPr>
          <p:cNvSpPr>
            <a:spLocks noGrp="1"/>
          </p:cNvSpPr>
          <p:nvPr>
            <p:ph type="sldNum" sz="quarter" idx="4"/>
          </p:nvPr>
        </p:nvSpPr>
        <p:spPr/>
        <p:txBody>
          <a:bodyPr/>
          <a:lstStyle/>
          <a:p>
            <a:fld id="{1D93BD3E-1E9A-4970-A6F7-E7AC52762E0C}" type="slidenum">
              <a:rPr lang="en-US" smtClean="0"/>
              <a:pPr/>
              <a:t>7</a:t>
            </a:fld>
            <a:endParaRPr lang="en-US"/>
          </a:p>
        </p:txBody>
      </p:sp>
      <p:pic>
        <p:nvPicPr>
          <p:cNvPr id="6" name="Content Placeholder 11">
            <a:extLst>
              <a:ext uri="{FF2B5EF4-FFF2-40B4-BE49-F238E27FC236}">
                <a16:creationId xmlns:a16="http://schemas.microsoft.com/office/drawing/2014/main" id="{CDC18288-36BC-A612-8223-B4E1AA5BA2D4}"/>
              </a:ext>
            </a:extLst>
          </p:cNvPr>
          <p:cNvPicPr>
            <a:picLocks noGrp="1" noChangeAspect="1"/>
          </p:cNvPicPr>
          <p:nvPr>
            <p:ph idx="1"/>
          </p:nvPr>
        </p:nvPicPr>
        <p:blipFill>
          <a:blip r:embed="rId2"/>
          <a:stretch>
            <a:fillRect/>
          </a:stretch>
        </p:blipFill>
        <p:spPr>
          <a:xfrm>
            <a:off x="609600" y="1295401"/>
            <a:ext cx="7543800" cy="4818680"/>
          </a:xfrm>
        </p:spPr>
      </p:pic>
    </p:spTree>
    <p:extLst>
      <p:ext uri="{BB962C8B-B14F-4D97-AF65-F5344CB8AC3E}">
        <p14:creationId xmlns:p14="http://schemas.microsoft.com/office/powerpoint/2010/main" val="12460813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99CEF-EFBC-4636-82B4-BB2BF1DD0862}"/>
              </a:ext>
            </a:extLst>
          </p:cNvPr>
          <p:cNvSpPr>
            <a:spLocks noGrp="1"/>
          </p:cNvSpPr>
          <p:nvPr>
            <p:ph type="title"/>
          </p:nvPr>
        </p:nvSpPr>
        <p:spPr/>
        <p:txBody>
          <a:bodyPr/>
          <a:lstStyle/>
          <a:p>
            <a:r>
              <a:rPr lang="en-US" sz="2000">
                <a:solidFill>
                  <a:schemeClr val="accent4">
                    <a:lumMod val="50000"/>
                    <a:lumOff val="50000"/>
                  </a:schemeClr>
                </a:solidFill>
              </a:rPr>
              <a:t>ESR (Energy Storage Resource) – RIOO IS – New/Modified Panels</a:t>
            </a:r>
            <a:endParaRPr lang="en-US" sz="2000" dirty="0"/>
          </a:p>
        </p:txBody>
      </p:sp>
      <p:sp>
        <p:nvSpPr>
          <p:cNvPr id="4" name="Slide Number Placeholder 3">
            <a:extLst>
              <a:ext uri="{FF2B5EF4-FFF2-40B4-BE49-F238E27FC236}">
                <a16:creationId xmlns:a16="http://schemas.microsoft.com/office/drawing/2014/main" id="{752E5DF2-651A-4AFC-9184-76A95C8F9DEE}"/>
              </a:ext>
            </a:extLst>
          </p:cNvPr>
          <p:cNvSpPr>
            <a:spLocks noGrp="1"/>
          </p:cNvSpPr>
          <p:nvPr>
            <p:ph type="sldNum" sz="quarter" idx="4"/>
          </p:nvPr>
        </p:nvSpPr>
        <p:spPr/>
        <p:txBody>
          <a:bodyPr/>
          <a:lstStyle/>
          <a:p>
            <a:fld id="{1D93BD3E-1E9A-4970-A6F7-E7AC52762E0C}" type="slidenum">
              <a:rPr lang="en-US" smtClean="0"/>
              <a:pPr/>
              <a:t>8</a:t>
            </a:fld>
            <a:endParaRPr lang="en-US"/>
          </a:p>
        </p:txBody>
      </p:sp>
      <p:pic>
        <p:nvPicPr>
          <p:cNvPr id="7" name="Content Placeholder 9">
            <a:extLst>
              <a:ext uri="{FF2B5EF4-FFF2-40B4-BE49-F238E27FC236}">
                <a16:creationId xmlns:a16="http://schemas.microsoft.com/office/drawing/2014/main" id="{FBCDAB06-1B55-491E-F268-49FDB66F7162}"/>
              </a:ext>
            </a:extLst>
          </p:cNvPr>
          <p:cNvPicPr>
            <a:picLocks noGrp="1" noChangeAspect="1"/>
          </p:cNvPicPr>
          <p:nvPr>
            <p:ph idx="1"/>
          </p:nvPr>
        </p:nvPicPr>
        <p:blipFill>
          <a:blip r:embed="rId2"/>
          <a:stretch>
            <a:fillRect/>
          </a:stretch>
        </p:blipFill>
        <p:spPr>
          <a:xfrm>
            <a:off x="685800" y="914401"/>
            <a:ext cx="7620000" cy="5181600"/>
          </a:xfrm>
        </p:spPr>
      </p:pic>
    </p:spTree>
    <p:extLst>
      <p:ext uri="{BB962C8B-B14F-4D97-AF65-F5344CB8AC3E}">
        <p14:creationId xmlns:p14="http://schemas.microsoft.com/office/powerpoint/2010/main" val="29549561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99CEF-EFBC-4636-82B4-BB2BF1DD0862}"/>
              </a:ext>
            </a:extLst>
          </p:cNvPr>
          <p:cNvSpPr>
            <a:spLocks noGrp="1"/>
          </p:cNvSpPr>
          <p:nvPr>
            <p:ph type="title"/>
          </p:nvPr>
        </p:nvSpPr>
        <p:spPr/>
        <p:txBody>
          <a:bodyPr/>
          <a:lstStyle/>
          <a:p>
            <a:r>
              <a:rPr lang="en-US" sz="2000">
                <a:solidFill>
                  <a:schemeClr val="accent4">
                    <a:lumMod val="50000"/>
                    <a:lumOff val="50000"/>
                  </a:schemeClr>
                </a:solidFill>
              </a:rPr>
              <a:t>ESR (Energy Storage Resource) – RIOO IS – New/Modified Panels</a:t>
            </a:r>
            <a:endParaRPr lang="en-US" sz="2000" dirty="0"/>
          </a:p>
        </p:txBody>
      </p:sp>
      <p:sp>
        <p:nvSpPr>
          <p:cNvPr id="4" name="Slide Number Placeholder 3">
            <a:extLst>
              <a:ext uri="{FF2B5EF4-FFF2-40B4-BE49-F238E27FC236}">
                <a16:creationId xmlns:a16="http://schemas.microsoft.com/office/drawing/2014/main" id="{752E5DF2-651A-4AFC-9184-76A95C8F9DEE}"/>
              </a:ext>
            </a:extLst>
          </p:cNvPr>
          <p:cNvSpPr>
            <a:spLocks noGrp="1"/>
          </p:cNvSpPr>
          <p:nvPr>
            <p:ph type="sldNum" sz="quarter" idx="4"/>
          </p:nvPr>
        </p:nvSpPr>
        <p:spPr/>
        <p:txBody>
          <a:bodyPr/>
          <a:lstStyle/>
          <a:p>
            <a:fld id="{1D93BD3E-1E9A-4970-A6F7-E7AC52762E0C}" type="slidenum">
              <a:rPr lang="en-US" smtClean="0"/>
              <a:pPr/>
              <a:t>9</a:t>
            </a:fld>
            <a:endParaRPr lang="en-US"/>
          </a:p>
        </p:txBody>
      </p:sp>
      <p:pic>
        <p:nvPicPr>
          <p:cNvPr id="6" name="Content Placeholder 8">
            <a:extLst>
              <a:ext uri="{FF2B5EF4-FFF2-40B4-BE49-F238E27FC236}">
                <a16:creationId xmlns:a16="http://schemas.microsoft.com/office/drawing/2014/main" id="{8B5EF904-DA03-2A00-C9D7-3EEC09EF4EB7}"/>
              </a:ext>
            </a:extLst>
          </p:cNvPr>
          <p:cNvPicPr>
            <a:picLocks noGrp="1" noChangeAspect="1"/>
          </p:cNvPicPr>
          <p:nvPr>
            <p:ph idx="1"/>
          </p:nvPr>
        </p:nvPicPr>
        <p:blipFill>
          <a:blip r:embed="rId2"/>
          <a:stretch>
            <a:fillRect/>
          </a:stretch>
        </p:blipFill>
        <p:spPr>
          <a:xfrm>
            <a:off x="685801" y="1038386"/>
            <a:ext cx="7696200" cy="5108444"/>
          </a:xfrm>
        </p:spPr>
      </p:pic>
    </p:spTree>
    <p:extLst>
      <p:ext uri="{BB962C8B-B14F-4D97-AF65-F5344CB8AC3E}">
        <p14:creationId xmlns:p14="http://schemas.microsoft.com/office/powerpoint/2010/main" val="3467201624"/>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2" ma:contentTypeDescription="Create a new document." ma:contentTypeScope="" ma:versionID="63b4750df494f1e899998ba0dd64b591">
  <xsd:schema xmlns:xsd="http://www.w3.org/2001/XMLSchema" xmlns:xs="http://www.w3.org/2001/XMLSchema" xmlns:p="http://schemas.microsoft.com/office/2006/metadata/properties" xmlns:ns2="c34af464-7aa1-4edd-9be4-83dffc1cb926" targetNamespace="http://schemas.microsoft.com/office/2006/metadata/properties" ma:root="true" ma:fieldsID="26b17897b0dee42c4ef932dfddf4050e"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0E9AA12-8AF9-4AA6-90FE-24669859CDF3}">
  <ds:schemaRefs>
    <ds:schemaRef ds:uri="http://schemas.microsoft.com/office/2006/documentManagement/types"/>
    <ds:schemaRef ds:uri="http://schemas.microsoft.com/office/2006/metadata/properties"/>
    <ds:schemaRef ds:uri="http://purl.org/dc/elements/1.1/"/>
    <ds:schemaRef ds:uri="http://purl.org/dc/terms/"/>
    <ds:schemaRef ds:uri="http://schemas.openxmlformats.org/package/2006/metadata/core-properties"/>
    <ds:schemaRef ds:uri="http://purl.org/dc/dcmitype/"/>
    <ds:schemaRef ds:uri="http://www.w3.org/XML/1998/namespace"/>
    <ds:schemaRef ds:uri="http://schemas.microsoft.com/office/infopath/2007/PartnerControls"/>
    <ds:schemaRef ds:uri="c34af464-7aa1-4edd-9be4-83dffc1cb926"/>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843EB0A4-50A9-4E33-98AC-BC2B61C8A1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2581</TotalTime>
  <Words>494</Words>
  <Application>Microsoft Office PowerPoint</Application>
  <PresentationFormat>On-screen Show (4:3)</PresentationFormat>
  <Paragraphs>45</Paragraphs>
  <Slides>11</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11</vt:i4>
      </vt:variant>
    </vt:vector>
  </HeadingPairs>
  <TitlesOfParts>
    <vt:vector size="16" baseType="lpstr">
      <vt:lpstr>Arial</vt:lpstr>
      <vt:lpstr>Calibri</vt:lpstr>
      <vt:lpstr>Wingdings</vt:lpstr>
      <vt:lpstr>1_Custom Design</vt:lpstr>
      <vt:lpstr>Office Theme</vt:lpstr>
      <vt:lpstr>PowerPoint Presentation</vt:lpstr>
      <vt:lpstr>ESR (Energy Storage Resource) - RIOO</vt:lpstr>
      <vt:lpstr>ESR (Energy Storage Resource) - RIOO</vt:lpstr>
      <vt:lpstr>ESR (Energy Storage Resource) – RIOO IS Application Demo</vt:lpstr>
      <vt:lpstr>ESR (Energy Storage Resource) – RIOO IS – New/Modified Panels</vt:lpstr>
      <vt:lpstr>ESR (Energy Storage Resource) – RIOO IS – New/Modified Panels</vt:lpstr>
      <vt:lpstr>ESR (Energy Storage Resource) – RIOO IS – New/Modified Panels</vt:lpstr>
      <vt:lpstr>ESR (Energy Storage Resource) – RIOO IS – New/Modified Panels</vt:lpstr>
      <vt:lpstr>ESR (Energy Storage Resource) – RIOO IS – New/Modified Panels</vt:lpstr>
      <vt:lpstr>ESR (Energy Storage Resource) – RIOO IS – New/Modified Panels</vt:lpstr>
      <vt:lpstr>ESR (Energy Storage Resource) – RIOO IS – New/Modified Panels</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Badri, Sreenivas</cp:lastModifiedBy>
  <cp:revision>63</cp:revision>
  <cp:lastPrinted>2016-01-21T20:53:15Z</cp:lastPrinted>
  <dcterms:created xsi:type="dcterms:W3CDTF">2016-01-21T15:20:31Z</dcterms:created>
  <dcterms:modified xsi:type="dcterms:W3CDTF">2024-05-29T15:13:07Z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y fmtid="{D5CDD505-2E9C-101B-9397-08002B2CF9AE}" pid="3" name="MSIP_Label_7084cbda-52b8-46fb-a7b7-cb5bd465ed85_Enabled">
    <vt:lpwstr>true</vt:lpwstr>
  </property>
  <property fmtid="{D5CDD505-2E9C-101B-9397-08002B2CF9AE}" pid="4" name="MSIP_Label_7084cbda-52b8-46fb-a7b7-cb5bd465ed85_SetDate">
    <vt:lpwstr>2024-02-20T13:03:33Z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6e019d9d-d939-4c70-8667-61352cf99a06</vt:lpwstr>
  </property>
  <property fmtid="{D5CDD505-2E9C-101B-9397-08002B2CF9AE}" pid="9" name="MSIP_Label_7084cbda-52b8-46fb-a7b7-cb5bd465ed85_ContentBits">
    <vt:lpwstr>0</vt:lpwstr>
  </property>
</Properties>
</file>