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69" r:id="rId7"/>
    <p:sldId id="319" r:id="rId8"/>
    <p:sldId id="320" r:id="rId9"/>
    <p:sldId id="321" r:id="rId10"/>
    <p:sldId id="324" r:id="rId11"/>
    <p:sldId id="325" r:id="rId12"/>
    <p:sldId id="326" r:id="rId13"/>
    <p:sldId id="327" r:id="rId14"/>
    <p:sldId id="328" r:id="rId15"/>
    <p:sldId id="32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B45777-16D3-4E4C-836B-4D58D27DC7EE}" v="24" dt="2024-05-29T15:12:54.477"/>
    <p1510:client id="{81BD5559-D687-46B2-94FE-3A5648FC687F}" v="11" dt="2024-05-29T14:45:42.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71ACE85F-2876-4F78-BFA8-A6C66DD79255}"/>
    <pc:docChg chg="custSel delSld modSld sldOrd">
      <pc:chgData name="Badri, Sreenivas" userId="0b43dccd-042e-4be0-871d-afa1d90d6a2e" providerId="ADAL" clId="{71ACE85F-2876-4F78-BFA8-A6C66DD79255}" dt="2024-03-27T23:09:31.333" v="313" actId="20577"/>
      <pc:docMkLst>
        <pc:docMk/>
      </pc:docMkLst>
      <pc:sldChg chg="modSp mod">
        <pc:chgData name="Badri, Sreenivas" userId="0b43dccd-042e-4be0-871d-afa1d90d6a2e" providerId="ADAL" clId="{71ACE85F-2876-4F78-BFA8-A6C66DD79255}" dt="2024-03-27T22:56:08.664" v="14" actId="20577"/>
        <pc:sldMkLst>
          <pc:docMk/>
          <pc:sldMk cId="730603795" sldId="260"/>
        </pc:sldMkLst>
        <pc:spChg chg="mod">
          <ac:chgData name="Badri, Sreenivas" userId="0b43dccd-042e-4be0-871d-afa1d90d6a2e" providerId="ADAL" clId="{71ACE85F-2876-4F78-BFA8-A6C66DD79255}" dt="2024-03-27T22:56:08.664" v="14" actId="20577"/>
          <ac:spMkLst>
            <pc:docMk/>
            <pc:sldMk cId="730603795" sldId="260"/>
            <ac:spMk id="7" creationId="{00000000-0000-0000-0000-000000000000}"/>
          </ac:spMkLst>
        </pc:spChg>
      </pc:sldChg>
      <pc:sldChg chg="addSp delSp modSp mod">
        <pc:chgData name="Badri, Sreenivas" userId="0b43dccd-042e-4be0-871d-afa1d90d6a2e" providerId="ADAL" clId="{71ACE85F-2876-4F78-BFA8-A6C66DD79255}" dt="2024-03-27T22:58:00.679" v="28" actId="14100"/>
        <pc:sldMkLst>
          <pc:docMk/>
          <pc:sldMk cId="3190927396" sldId="267"/>
        </pc:sldMkLst>
        <pc:graphicFrameChg chg="add mod modGraphic">
          <ac:chgData name="Badri, Sreenivas" userId="0b43dccd-042e-4be0-871d-afa1d90d6a2e" providerId="ADAL" clId="{71ACE85F-2876-4F78-BFA8-A6C66DD79255}" dt="2024-03-27T22:58:00.679" v="28" actId="14100"/>
          <ac:graphicFrameMkLst>
            <pc:docMk/>
            <pc:sldMk cId="3190927396" sldId="267"/>
            <ac:graphicFrameMk id="3" creationId="{6256EDBB-BCC1-02E2-8B2E-5A36C6C5E0CE}"/>
          </ac:graphicFrameMkLst>
        </pc:graphicFrameChg>
        <pc:graphicFrameChg chg="del modGraphic">
          <ac:chgData name="Badri, Sreenivas" userId="0b43dccd-042e-4be0-871d-afa1d90d6a2e" providerId="ADAL" clId="{71ACE85F-2876-4F78-BFA8-A6C66DD79255}" dt="2024-03-27T22:57:34.804" v="20" actId="478"/>
          <ac:graphicFrameMkLst>
            <pc:docMk/>
            <pc:sldMk cId="3190927396" sldId="267"/>
            <ac:graphicFrameMk id="6" creationId="{795F8F62-8D0B-C342-3505-B73A9CF6F4AF}"/>
          </ac:graphicFrameMkLst>
        </pc:graphicFrameChg>
      </pc:sldChg>
      <pc:sldChg chg="del">
        <pc:chgData name="Badri, Sreenivas" userId="0b43dccd-042e-4be0-871d-afa1d90d6a2e" providerId="ADAL" clId="{71ACE85F-2876-4F78-BFA8-A6C66DD79255}" dt="2024-03-27T22:56:23.330" v="15" actId="47"/>
        <pc:sldMkLst>
          <pc:docMk/>
          <pc:sldMk cId="3980975777" sldId="271"/>
        </pc:sldMkLst>
      </pc:sldChg>
      <pc:sldChg chg="del">
        <pc:chgData name="Badri, Sreenivas" userId="0b43dccd-042e-4be0-871d-afa1d90d6a2e" providerId="ADAL" clId="{71ACE85F-2876-4F78-BFA8-A6C66DD79255}" dt="2024-03-27T22:56:26.101" v="16" actId="47"/>
        <pc:sldMkLst>
          <pc:docMk/>
          <pc:sldMk cId="3722342971" sldId="272"/>
        </pc:sldMkLst>
      </pc:sldChg>
      <pc:sldChg chg="modSp mod">
        <pc:chgData name="Badri, Sreenivas" userId="0b43dccd-042e-4be0-871d-afa1d90d6a2e" providerId="ADAL" clId="{71ACE85F-2876-4F78-BFA8-A6C66DD79255}" dt="2024-03-27T23:09:10.437" v="309" actId="20577"/>
        <pc:sldMkLst>
          <pc:docMk/>
          <pc:sldMk cId="442438390" sldId="275"/>
        </pc:sldMkLst>
        <pc:spChg chg="mod">
          <ac:chgData name="Badri, Sreenivas" userId="0b43dccd-042e-4be0-871d-afa1d90d6a2e" providerId="ADAL" clId="{71ACE85F-2876-4F78-BFA8-A6C66DD79255}" dt="2024-03-27T23:09:10.437" v="309" actId="20577"/>
          <ac:spMkLst>
            <pc:docMk/>
            <pc:sldMk cId="442438390" sldId="275"/>
            <ac:spMk id="2" creationId="{E7A35FA7-2FED-4982-9116-3A82643ED623}"/>
          </ac:spMkLst>
        </pc:spChg>
        <pc:spChg chg="mod">
          <ac:chgData name="Badri, Sreenivas" userId="0b43dccd-042e-4be0-871d-afa1d90d6a2e" providerId="ADAL" clId="{71ACE85F-2876-4F78-BFA8-A6C66DD79255}" dt="2024-03-27T23:02:09.001" v="156" actId="20577"/>
          <ac:spMkLst>
            <pc:docMk/>
            <pc:sldMk cId="442438390" sldId="275"/>
            <ac:spMk id="3" creationId="{205C1CAD-6EEE-43AE-9103-288A34A544CD}"/>
          </ac:spMkLst>
        </pc:spChg>
      </pc:sldChg>
      <pc:sldChg chg="ord">
        <pc:chgData name="Badri, Sreenivas" userId="0b43dccd-042e-4be0-871d-afa1d90d6a2e" providerId="ADAL" clId="{71ACE85F-2876-4F78-BFA8-A6C66DD79255}" dt="2024-03-27T22:56:39.924" v="18"/>
        <pc:sldMkLst>
          <pc:docMk/>
          <pc:sldMk cId="266417456" sldId="277"/>
        </pc:sldMkLst>
      </pc:sldChg>
      <pc:sldChg chg="modSp mod ord">
        <pc:chgData name="Badri, Sreenivas" userId="0b43dccd-042e-4be0-871d-afa1d90d6a2e" providerId="ADAL" clId="{71ACE85F-2876-4F78-BFA8-A6C66DD79255}" dt="2024-03-27T23:09:31.333" v="313" actId="20577"/>
        <pc:sldMkLst>
          <pc:docMk/>
          <pc:sldMk cId="2071048189" sldId="278"/>
        </pc:sldMkLst>
        <pc:spChg chg="mod">
          <ac:chgData name="Badri, Sreenivas" userId="0b43dccd-042e-4be0-871d-afa1d90d6a2e" providerId="ADAL" clId="{71ACE85F-2876-4F78-BFA8-A6C66DD79255}" dt="2024-03-27T23:09:26.369" v="311" actId="20577"/>
          <ac:spMkLst>
            <pc:docMk/>
            <pc:sldMk cId="2071048189" sldId="278"/>
            <ac:spMk id="2" creationId="{5ADD5753-0819-4390-A309-990EE981A9BD}"/>
          </ac:spMkLst>
        </pc:spChg>
        <pc:spChg chg="mod">
          <ac:chgData name="Badri, Sreenivas" userId="0b43dccd-042e-4be0-871d-afa1d90d6a2e" providerId="ADAL" clId="{71ACE85F-2876-4F78-BFA8-A6C66DD79255}" dt="2024-03-27T23:09:31.333" v="313" actId="20577"/>
          <ac:spMkLst>
            <pc:docMk/>
            <pc:sldMk cId="2071048189" sldId="278"/>
            <ac:spMk id="3" creationId="{2EC37A8A-0170-4164-B0E6-45E1885EC7B3}"/>
          </ac:spMkLst>
        </pc:spChg>
      </pc:sldChg>
      <pc:sldChg chg="modSp mod">
        <pc:chgData name="Badri, Sreenivas" userId="0b43dccd-042e-4be0-871d-afa1d90d6a2e" providerId="ADAL" clId="{71ACE85F-2876-4F78-BFA8-A6C66DD79255}" dt="2024-03-27T22:59:51.086" v="78" actId="20577"/>
        <pc:sldMkLst>
          <pc:docMk/>
          <pc:sldMk cId="1445162665" sldId="282"/>
        </pc:sldMkLst>
        <pc:spChg chg="mod">
          <ac:chgData name="Badri, Sreenivas" userId="0b43dccd-042e-4be0-871d-afa1d90d6a2e" providerId="ADAL" clId="{71ACE85F-2876-4F78-BFA8-A6C66DD79255}" dt="2024-03-27T22:59:47.170" v="74" actId="6549"/>
          <ac:spMkLst>
            <pc:docMk/>
            <pc:sldMk cId="1445162665" sldId="282"/>
            <ac:spMk id="2" creationId="{509621C7-D855-4944-BD1A-BD735D4ACFCE}"/>
          </ac:spMkLst>
        </pc:spChg>
        <pc:spChg chg="mod">
          <ac:chgData name="Badri, Sreenivas" userId="0b43dccd-042e-4be0-871d-afa1d90d6a2e" providerId="ADAL" clId="{71ACE85F-2876-4F78-BFA8-A6C66DD79255}" dt="2024-03-27T22:59:51.086" v="78" actId="20577"/>
          <ac:spMkLst>
            <pc:docMk/>
            <pc:sldMk cId="1445162665" sldId="282"/>
            <ac:spMk id="3" creationId="{2AEC09B2-E9BC-44FC-B87A-EBD5536CC32F}"/>
          </ac:spMkLst>
        </pc:spChg>
      </pc:sldChg>
      <pc:sldChg chg="modSp mod">
        <pc:chgData name="Badri, Sreenivas" userId="0b43dccd-042e-4be0-871d-afa1d90d6a2e" providerId="ADAL" clId="{71ACE85F-2876-4F78-BFA8-A6C66DD79255}" dt="2024-03-27T22:58:58.277" v="39" actId="5793"/>
        <pc:sldMkLst>
          <pc:docMk/>
          <pc:sldMk cId="2358227644" sldId="283"/>
        </pc:sldMkLst>
        <pc:spChg chg="mod">
          <ac:chgData name="Badri, Sreenivas" userId="0b43dccd-042e-4be0-871d-afa1d90d6a2e" providerId="ADAL" clId="{71ACE85F-2876-4F78-BFA8-A6C66DD79255}" dt="2024-03-27T22:58:58.277" v="39" actId="5793"/>
          <ac:spMkLst>
            <pc:docMk/>
            <pc:sldMk cId="2358227644" sldId="283"/>
            <ac:spMk id="3" creationId="{205C1CAD-6EEE-43AE-9103-288A34A544CD}"/>
          </ac:spMkLst>
        </pc:spChg>
      </pc:sldChg>
      <pc:sldChg chg="modSp mod ord">
        <pc:chgData name="Badri, Sreenivas" userId="0b43dccd-042e-4be0-871d-afa1d90d6a2e" providerId="ADAL" clId="{71ACE85F-2876-4F78-BFA8-A6C66DD79255}" dt="2024-03-27T23:04:24.338" v="291" actId="20577"/>
        <pc:sldMkLst>
          <pc:docMk/>
          <pc:sldMk cId="1760428034" sldId="284"/>
        </pc:sldMkLst>
        <pc:spChg chg="mod">
          <ac:chgData name="Badri, Sreenivas" userId="0b43dccd-042e-4be0-871d-afa1d90d6a2e" providerId="ADAL" clId="{71ACE85F-2876-4F78-BFA8-A6C66DD79255}" dt="2024-03-27T23:03:02.288" v="221" actId="20577"/>
          <ac:spMkLst>
            <pc:docMk/>
            <pc:sldMk cId="1760428034" sldId="284"/>
            <ac:spMk id="2" creationId="{5ADD5753-0819-4390-A309-990EE981A9BD}"/>
          </ac:spMkLst>
        </pc:spChg>
        <pc:spChg chg="mod">
          <ac:chgData name="Badri, Sreenivas" userId="0b43dccd-042e-4be0-871d-afa1d90d6a2e" providerId="ADAL" clId="{71ACE85F-2876-4F78-BFA8-A6C66DD79255}" dt="2024-03-27T23:04:24.338" v="291" actId="20577"/>
          <ac:spMkLst>
            <pc:docMk/>
            <pc:sldMk cId="1760428034" sldId="284"/>
            <ac:spMk id="3" creationId="{2EC37A8A-0170-4164-B0E6-45E1885EC7B3}"/>
          </ac:spMkLst>
        </pc:spChg>
      </pc:sldChg>
    </pc:docChg>
  </pc:docChgLst>
  <pc:docChgLst>
    <pc:chgData name="Badri, Sreenivas" userId="0b43dccd-042e-4be0-871d-afa1d90d6a2e" providerId="ADAL" clId="{81BD5559-D687-46B2-94FE-3A5648FC687F}"/>
    <pc:docChg chg="undo custSel delSld modSld">
      <pc:chgData name="Badri, Sreenivas" userId="0b43dccd-042e-4be0-871d-afa1d90d6a2e" providerId="ADAL" clId="{81BD5559-D687-46B2-94FE-3A5648FC687F}" dt="2024-05-29T14:53:37.695" v="76" actId="20577"/>
      <pc:docMkLst>
        <pc:docMk/>
      </pc:docMkLst>
      <pc:sldChg chg="modSp mod">
        <pc:chgData name="Badri, Sreenivas" userId="0b43dccd-042e-4be0-871d-afa1d90d6a2e" providerId="ADAL" clId="{81BD5559-D687-46B2-94FE-3A5648FC687F}" dt="2024-05-29T14:41:31.588" v="0"/>
        <pc:sldMkLst>
          <pc:docMk/>
          <pc:sldMk cId="730603795" sldId="260"/>
        </pc:sldMkLst>
        <pc:spChg chg="mod">
          <ac:chgData name="Badri, Sreenivas" userId="0b43dccd-042e-4be0-871d-afa1d90d6a2e" providerId="ADAL" clId="{81BD5559-D687-46B2-94FE-3A5648FC687F}" dt="2024-05-29T14:41:31.588" v="0"/>
          <ac:spMkLst>
            <pc:docMk/>
            <pc:sldMk cId="730603795" sldId="260"/>
            <ac:spMk id="2" creationId="{0FC6A9CD-3F8F-BF9B-8A6D-DA135D6B72F4}"/>
          </ac:spMkLst>
        </pc:spChg>
      </pc:sldChg>
      <pc:sldChg chg="addSp delSp modSp mod">
        <pc:chgData name="Badri, Sreenivas" userId="0b43dccd-042e-4be0-871d-afa1d90d6a2e" providerId="ADAL" clId="{81BD5559-D687-46B2-94FE-3A5648FC687F}" dt="2024-05-29T14:49:37.630" v="42" actId="20577"/>
        <pc:sldMkLst>
          <pc:docMk/>
          <pc:sldMk cId="1834024318" sldId="269"/>
        </pc:sldMkLst>
        <pc:spChg chg="mod">
          <ac:chgData name="Badri, Sreenivas" userId="0b43dccd-042e-4be0-871d-afa1d90d6a2e" providerId="ADAL" clId="{81BD5559-D687-46B2-94FE-3A5648FC687F}" dt="2024-05-29T14:41:44.974" v="2"/>
          <ac:spMkLst>
            <pc:docMk/>
            <pc:sldMk cId="1834024318" sldId="269"/>
            <ac:spMk id="2" creationId="{80799CEF-EFBC-4636-82B4-BB2BF1DD0862}"/>
          </ac:spMkLst>
        </pc:spChg>
        <pc:spChg chg="add mod">
          <ac:chgData name="Badri, Sreenivas" userId="0b43dccd-042e-4be0-871d-afa1d90d6a2e" providerId="ADAL" clId="{81BD5559-D687-46B2-94FE-3A5648FC687F}" dt="2024-05-29T14:49:37.630" v="42" actId="20577"/>
          <ac:spMkLst>
            <pc:docMk/>
            <pc:sldMk cId="1834024318" sldId="269"/>
            <ac:spMk id="3" creationId="{67A4E906-A7BB-C5A6-2D46-4A240D3B9B30}"/>
          </ac:spMkLst>
        </pc:spChg>
        <pc:spChg chg="del">
          <ac:chgData name="Badri, Sreenivas" userId="0b43dccd-042e-4be0-871d-afa1d90d6a2e" providerId="ADAL" clId="{81BD5559-D687-46B2-94FE-3A5648FC687F}" dt="2024-05-29T14:41:39.688" v="1" actId="478"/>
          <ac:spMkLst>
            <pc:docMk/>
            <pc:sldMk cId="1834024318" sldId="269"/>
            <ac:spMk id="8" creationId="{3C5A155F-FCAC-0033-B7C9-7B6460C67A62}"/>
          </ac:spMkLst>
        </pc:spChg>
      </pc:sldChg>
      <pc:sldChg chg="addSp delSp modSp mod">
        <pc:chgData name="Badri, Sreenivas" userId="0b43dccd-042e-4be0-871d-afa1d90d6a2e" providerId="ADAL" clId="{81BD5559-D687-46B2-94FE-3A5648FC687F}" dt="2024-05-29T14:49:42.512" v="43" actId="6549"/>
        <pc:sldMkLst>
          <pc:docMk/>
          <pc:sldMk cId="1212693946" sldId="319"/>
        </pc:sldMkLst>
        <pc:spChg chg="mod">
          <ac:chgData name="Badri, Sreenivas" userId="0b43dccd-042e-4be0-871d-afa1d90d6a2e" providerId="ADAL" clId="{81BD5559-D687-46B2-94FE-3A5648FC687F}" dt="2024-05-29T14:42:33.161" v="8"/>
          <ac:spMkLst>
            <pc:docMk/>
            <pc:sldMk cId="1212693946" sldId="319"/>
            <ac:spMk id="2" creationId="{80799CEF-EFBC-4636-82B4-BB2BF1DD0862}"/>
          </ac:spMkLst>
        </pc:spChg>
        <pc:spChg chg="del">
          <ac:chgData name="Badri, Sreenivas" userId="0b43dccd-042e-4be0-871d-afa1d90d6a2e" providerId="ADAL" clId="{81BD5559-D687-46B2-94FE-3A5648FC687F}" dt="2024-05-29T14:42:04.570" v="4" actId="478"/>
          <ac:spMkLst>
            <pc:docMk/>
            <pc:sldMk cId="1212693946" sldId="319"/>
            <ac:spMk id="5" creationId="{B9330B6B-4A24-E782-5A4C-968EB829CEC6}"/>
          </ac:spMkLst>
        </pc:spChg>
        <pc:spChg chg="add del mod">
          <ac:chgData name="Badri, Sreenivas" userId="0b43dccd-042e-4be0-871d-afa1d90d6a2e" providerId="ADAL" clId="{81BD5559-D687-46B2-94FE-3A5648FC687F}" dt="2024-05-29T14:42:08.109" v="5" actId="478"/>
          <ac:spMkLst>
            <pc:docMk/>
            <pc:sldMk cId="1212693946" sldId="319"/>
            <ac:spMk id="6" creationId="{4D0F885D-3215-2814-5513-D45957223FC9}"/>
          </ac:spMkLst>
        </pc:spChg>
        <pc:spChg chg="add mod">
          <ac:chgData name="Badri, Sreenivas" userId="0b43dccd-042e-4be0-871d-afa1d90d6a2e" providerId="ADAL" clId="{81BD5559-D687-46B2-94FE-3A5648FC687F}" dt="2024-05-29T14:49:42.512" v="43" actId="6549"/>
          <ac:spMkLst>
            <pc:docMk/>
            <pc:sldMk cId="1212693946" sldId="319"/>
            <ac:spMk id="7" creationId="{1D67971A-0DFE-2176-902E-A11C22B161B3}"/>
          </ac:spMkLst>
        </pc:spChg>
      </pc:sldChg>
      <pc:sldChg chg="addSp delSp modSp mod">
        <pc:chgData name="Badri, Sreenivas" userId="0b43dccd-042e-4be0-871d-afa1d90d6a2e" providerId="ADAL" clId="{81BD5559-D687-46B2-94FE-3A5648FC687F}" dt="2024-05-29T14:43:24.600" v="16" actId="1076"/>
        <pc:sldMkLst>
          <pc:docMk/>
          <pc:sldMk cId="2136936473" sldId="320"/>
        </pc:sldMkLst>
        <pc:spChg chg="mod">
          <ac:chgData name="Badri, Sreenivas" userId="0b43dccd-042e-4be0-871d-afa1d90d6a2e" providerId="ADAL" clId="{81BD5559-D687-46B2-94FE-3A5648FC687F}" dt="2024-05-29T14:42:55.396" v="9"/>
          <ac:spMkLst>
            <pc:docMk/>
            <pc:sldMk cId="2136936473" sldId="320"/>
            <ac:spMk id="2" creationId="{80799CEF-EFBC-4636-82B4-BB2BF1DD0862}"/>
          </ac:spMkLst>
        </pc:spChg>
        <pc:spChg chg="del">
          <ac:chgData name="Badri, Sreenivas" userId="0b43dccd-042e-4be0-871d-afa1d90d6a2e" providerId="ADAL" clId="{81BD5559-D687-46B2-94FE-3A5648FC687F}" dt="2024-05-29T14:42:58.243" v="10" actId="478"/>
          <ac:spMkLst>
            <pc:docMk/>
            <pc:sldMk cId="2136936473" sldId="320"/>
            <ac:spMk id="5" creationId="{B9330B6B-4A24-E782-5A4C-968EB829CEC6}"/>
          </ac:spMkLst>
        </pc:spChg>
        <pc:spChg chg="add del mod">
          <ac:chgData name="Badri, Sreenivas" userId="0b43dccd-042e-4be0-871d-afa1d90d6a2e" providerId="ADAL" clId="{81BD5559-D687-46B2-94FE-3A5648FC687F}" dt="2024-05-29T14:43:00.379" v="11" actId="478"/>
          <ac:spMkLst>
            <pc:docMk/>
            <pc:sldMk cId="2136936473" sldId="320"/>
            <ac:spMk id="6" creationId="{063035F4-0555-FE73-43E4-4FD5E49F957F}"/>
          </ac:spMkLst>
        </pc:spChg>
        <pc:spChg chg="add del">
          <ac:chgData name="Badri, Sreenivas" userId="0b43dccd-042e-4be0-871d-afa1d90d6a2e" providerId="ADAL" clId="{81BD5559-D687-46B2-94FE-3A5648FC687F}" dt="2024-05-29T14:43:09.086" v="13" actId="22"/>
          <ac:spMkLst>
            <pc:docMk/>
            <pc:sldMk cId="2136936473" sldId="320"/>
            <ac:spMk id="8" creationId="{FB55F827-8662-8C07-A938-58FA2A5F34D2}"/>
          </ac:spMkLst>
        </pc:spChg>
        <pc:spChg chg="add mod">
          <ac:chgData name="Badri, Sreenivas" userId="0b43dccd-042e-4be0-871d-afa1d90d6a2e" providerId="ADAL" clId="{81BD5559-D687-46B2-94FE-3A5648FC687F}" dt="2024-05-29T14:43:16.689" v="14"/>
          <ac:spMkLst>
            <pc:docMk/>
            <pc:sldMk cId="2136936473" sldId="320"/>
            <ac:spMk id="9" creationId="{21911F68-9EC0-FC3B-EFD9-577619089E92}"/>
          </ac:spMkLst>
        </pc:spChg>
        <pc:picChg chg="add mod">
          <ac:chgData name="Badri, Sreenivas" userId="0b43dccd-042e-4be0-871d-afa1d90d6a2e" providerId="ADAL" clId="{81BD5559-D687-46B2-94FE-3A5648FC687F}" dt="2024-05-29T14:43:24.600" v="16" actId="1076"/>
          <ac:picMkLst>
            <pc:docMk/>
            <pc:sldMk cId="2136936473" sldId="320"/>
            <ac:picMk id="10" creationId="{168A682F-36A0-8AA4-86ED-5E7CD91312F3}"/>
          </ac:picMkLst>
        </pc:picChg>
      </pc:sldChg>
      <pc:sldChg chg="addSp delSp modSp mod">
        <pc:chgData name="Badri, Sreenivas" userId="0b43dccd-042e-4be0-871d-afa1d90d6a2e" providerId="ADAL" clId="{81BD5559-D687-46B2-94FE-3A5648FC687F}" dt="2024-05-29T14:44:44.458" v="29"/>
        <pc:sldMkLst>
          <pc:docMk/>
          <pc:sldMk cId="2863064726" sldId="321"/>
        </pc:sldMkLst>
        <pc:spChg chg="mod">
          <ac:chgData name="Badri, Sreenivas" userId="0b43dccd-042e-4be0-871d-afa1d90d6a2e" providerId="ADAL" clId="{81BD5559-D687-46B2-94FE-3A5648FC687F}" dt="2024-05-29T14:44:44.458" v="29"/>
          <ac:spMkLst>
            <pc:docMk/>
            <pc:sldMk cId="2863064726" sldId="321"/>
            <ac:spMk id="2" creationId="{80799CEF-EFBC-4636-82B4-BB2BF1DD0862}"/>
          </ac:spMkLst>
        </pc:spChg>
        <pc:spChg chg="del">
          <ac:chgData name="Badri, Sreenivas" userId="0b43dccd-042e-4be0-871d-afa1d90d6a2e" providerId="ADAL" clId="{81BD5559-D687-46B2-94FE-3A5648FC687F}" dt="2024-05-29T14:43:43.562" v="17" actId="478"/>
          <ac:spMkLst>
            <pc:docMk/>
            <pc:sldMk cId="2863064726" sldId="321"/>
            <ac:spMk id="5" creationId="{B9330B6B-4A24-E782-5A4C-968EB829CEC6}"/>
          </ac:spMkLst>
        </pc:spChg>
        <pc:spChg chg="add del mod">
          <ac:chgData name="Badri, Sreenivas" userId="0b43dccd-042e-4be0-871d-afa1d90d6a2e" providerId="ADAL" clId="{81BD5559-D687-46B2-94FE-3A5648FC687F}" dt="2024-05-29T14:43:47.553" v="18" actId="478"/>
          <ac:spMkLst>
            <pc:docMk/>
            <pc:sldMk cId="2863064726" sldId="321"/>
            <ac:spMk id="6" creationId="{D9281E50-574D-CED7-F9AE-1DD0042ABBBA}"/>
          </ac:spMkLst>
        </pc:spChg>
        <pc:spChg chg="add mod">
          <ac:chgData name="Badri, Sreenivas" userId="0b43dccd-042e-4be0-871d-afa1d90d6a2e" providerId="ADAL" clId="{81BD5559-D687-46B2-94FE-3A5648FC687F}" dt="2024-05-29T14:44:40.385" v="28" actId="1076"/>
          <ac:spMkLst>
            <pc:docMk/>
            <pc:sldMk cId="2863064726" sldId="321"/>
            <ac:spMk id="9" creationId="{1D2B3E0A-95C6-6AFD-5D98-890D3B426D3D}"/>
          </ac:spMkLst>
        </pc:spChg>
        <pc:picChg chg="add del mod">
          <ac:chgData name="Badri, Sreenivas" userId="0b43dccd-042e-4be0-871d-afa1d90d6a2e" providerId="ADAL" clId="{81BD5559-D687-46B2-94FE-3A5648FC687F}" dt="2024-05-29T14:43:59.019" v="20" actId="478"/>
          <ac:picMkLst>
            <pc:docMk/>
            <pc:sldMk cId="2863064726" sldId="321"/>
            <ac:picMk id="7" creationId="{5997D0D3-0706-F0EC-2C2A-A2B42C2FE923}"/>
          </ac:picMkLst>
        </pc:picChg>
        <pc:picChg chg="add del mod">
          <ac:chgData name="Badri, Sreenivas" userId="0b43dccd-042e-4be0-871d-afa1d90d6a2e" providerId="ADAL" clId="{81BD5559-D687-46B2-94FE-3A5648FC687F}" dt="2024-05-29T14:44:06.596" v="22"/>
          <ac:picMkLst>
            <pc:docMk/>
            <pc:sldMk cId="2863064726" sldId="321"/>
            <ac:picMk id="8" creationId="{971680DC-3E0D-B4D1-0C10-9C26C28EB8BE}"/>
          </ac:picMkLst>
        </pc:picChg>
        <pc:picChg chg="add mod">
          <ac:chgData name="Badri, Sreenivas" userId="0b43dccd-042e-4be0-871d-afa1d90d6a2e" providerId="ADAL" clId="{81BD5559-D687-46B2-94FE-3A5648FC687F}" dt="2024-05-29T14:44:37.505" v="27" actId="1076"/>
          <ac:picMkLst>
            <pc:docMk/>
            <pc:sldMk cId="2863064726" sldId="321"/>
            <ac:picMk id="10" creationId="{5080F695-1073-91B0-1FB3-96092BF9EE4B}"/>
          </ac:picMkLst>
        </pc:picChg>
      </pc:sldChg>
      <pc:sldChg chg="addSp delSp modSp mod">
        <pc:chgData name="Badri, Sreenivas" userId="0b43dccd-042e-4be0-871d-afa1d90d6a2e" providerId="ADAL" clId="{81BD5559-D687-46B2-94FE-3A5648FC687F}" dt="2024-05-29T14:52:53.182" v="55" actId="255"/>
        <pc:sldMkLst>
          <pc:docMk/>
          <pc:sldMk cId="4085254948" sldId="322"/>
        </pc:sldMkLst>
        <pc:spChg chg="mod">
          <ac:chgData name="Badri, Sreenivas" userId="0b43dccd-042e-4be0-871d-afa1d90d6a2e" providerId="ADAL" clId="{81BD5559-D687-46B2-94FE-3A5648FC687F}" dt="2024-05-29T14:44:58.097" v="30"/>
          <ac:spMkLst>
            <pc:docMk/>
            <pc:sldMk cId="4085254948" sldId="322"/>
            <ac:spMk id="2" creationId="{80799CEF-EFBC-4636-82B4-BB2BF1DD0862}"/>
          </ac:spMkLst>
        </pc:spChg>
        <pc:spChg chg="del">
          <ac:chgData name="Badri, Sreenivas" userId="0b43dccd-042e-4be0-871d-afa1d90d6a2e" providerId="ADAL" clId="{81BD5559-D687-46B2-94FE-3A5648FC687F}" dt="2024-05-29T14:45:04.390" v="31" actId="478"/>
          <ac:spMkLst>
            <pc:docMk/>
            <pc:sldMk cId="4085254948" sldId="322"/>
            <ac:spMk id="5" creationId="{B9330B6B-4A24-E782-5A4C-968EB829CEC6}"/>
          </ac:spMkLst>
        </pc:spChg>
        <pc:spChg chg="add del mod">
          <ac:chgData name="Badri, Sreenivas" userId="0b43dccd-042e-4be0-871d-afa1d90d6a2e" providerId="ADAL" clId="{81BD5559-D687-46B2-94FE-3A5648FC687F}" dt="2024-05-29T14:45:06.668" v="32" actId="478"/>
          <ac:spMkLst>
            <pc:docMk/>
            <pc:sldMk cId="4085254948" sldId="322"/>
            <ac:spMk id="6" creationId="{F24630EE-C5B9-B52E-F38B-E6B5353BE874}"/>
          </ac:spMkLst>
        </pc:spChg>
        <pc:spChg chg="add mod">
          <ac:chgData name="Badri, Sreenivas" userId="0b43dccd-042e-4be0-871d-afa1d90d6a2e" providerId="ADAL" clId="{81BD5559-D687-46B2-94FE-3A5648FC687F}" dt="2024-05-29T14:52:53.182" v="55" actId="255"/>
          <ac:spMkLst>
            <pc:docMk/>
            <pc:sldMk cId="4085254948" sldId="322"/>
            <ac:spMk id="7" creationId="{E41BB0F6-AB98-3C99-FCBC-FC54ADBAC0FA}"/>
          </ac:spMkLst>
        </pc:spChg>
      </pc:sldChg>
      <pc:sldChg chg="addSp delSp modSp mod">
        <pc:chgData name="Badri, Sreenivas" userId="0b43dccd-042e-4be0-871d-afa1d90d6a2e" providerId="ADAL" clId="{81BD5559-D687-46B2-94FE-3A5648FC687F}" dt="2024-05-29T14:53:37.695" v="76" actId="20577"/>
        <pc:sldMkLst>
          <pc:docMk/>
          <pc:sldMk cId="3562810893" sldId="323"/>
        </pc:sldMkLst>
        <pc:spChg chg="mod">
          <ac:chgData name="Badri, Sreenivas" userId="0b43dccd-042e-4be0-871d-afa1d90d6a2e" providerId="ADAL" clId="{81BD5559-D687-46B2-94FE-3A5648FC687F}" dt="2024-05-29T14:46:12.439" v="41" actId="20577"/>
          <ac:spMkLst>
            <pc:docMk/>
            <pc:sldMk cId="3562810893" sldId="323"/>
            <ac:spMk id="2" creationId="{80799CEF-EFBC-4636-82B4-BB2BF1DD0862}"/>
          </ac:spMkLst>
        </pc:spChg>
        <pc:spChg chg="del">
          <ac:chgData name="Badri, Sreenivas" userId="0b43dccd-042e-4be0-871d-afa1d90d6a2e" providerId="ADAL" clId="{81BD5559-D687-46B2-94FE-3A5648FC687F}" dt="2024-05-29T14:45:33.274" v="36" actId="478"/>
          <ac:spMkLst>
            <pc:docMk/>
            <pc:sldMk cId="3562810893" sldId="323"/>
            <ac:spMk id="5" creationId="{B9330B6B-4A24-E782-5A4C-968EB829CEC6}"/>
          </ac:spMkLst>
        </pc:spChg>
        <pc:spChg chg="add del mod">
          <ac:chgData name="Badri, Sreenivas" userId="0b43dccd-042e-4be0-871d-afa1d90d6a2e" providerId="ADAL" clId="{81BD5559-D687-46B2-94FE-3A5648FC687F}" dt="2024-05-29T14:45:36.241" v="37" actId="478"/>
          <ac:spMkLst>
            <pc:docMk/>
            <pc:sldMk cId="3562810893" sldId="323"/>
            <ac:spMk id="6" creationId="{E09CD6ED-DE34-33A7-CDE5-93873DB6CEF8}"/>
          </ac:spMkLst>
        </pc:spChg>
        <pc:spChg chg="add mod">
          <ac:chgData name="Badri, Sreenivas" userId="0b43dccd-042e-4be0-871d-afa1d90d6a2e" providerId="ADAL" clId="{81BD5559-D687-46B2-94FE-3A5648FC687F}" dt="2024-05-29T14:53:37.695" v="76" actId="20577"/>
          <ac:spMkLst>
            <pc:docMk/>
            <pc:sldMk cId="3562810893" sldId="323"/>
            <ac:spMk id="7" creationId="{D9118DB6-3BBA-A766-BFBD-A778D28723DC}"/>
          </ac:spMkLst>
        </pc:spChg>
      </pc:sldChg>
      <pc:sldChg chg="del">
        <pc:chgData name="Badri, Sreenivas" userId="0b43dccd-042e-4be0-871d-afa1d90d6a2e" providerId="ADAL" clId="{81BD5559-D687-46B2-94FE-3A5648FC687F}" dt="2024-05-29T14:45:48.976" v="39" actId="47"/>
        <pc:sldMkLst>
          <pc:docMk/>
          <pc:sldMk cId="1002924326" sldId="325"/>
        </pc:sldMkLst>
      </pc:sldChg>
    </pc:docChg>
  </pc:docChgLst>
  <pc:docChgLst>
    <pc:chgData name="Badri, Sreenivas" userId="0b43dccd-042e-4be0-871d-afa1d90d6a2e" providerId="ADAL" clId="{2EB6A568-E44F-4086-9400-8E02D732B5C4}"/>
    <pc:docChg chg="custSel delSld modSld">
      <pc:chgData name="Badri, Sreenivas" userId="0b43dccd-042e-4be0-871d-afa1d90d6a2e" providerId="ADAL" clId="{2EB6A568-E44F-4086-9400-8E02D732B5C4}" dt="2024-05-29T10:43:06.971" v="103" actId="47"/>
      <pc:docMkLst>
        <pc:docMk/>
      </pc:docMkLst>
      <pc:sldChg chg="modSp mod">
        <pc:chgData name="Badri, Sreenivas" userId="0b43dccd-042e-4be0-871d-afa1d90d6a2e" providerId="ADAL" clId="{2EB6A568-E44F-4086-9400-8E02D732B5C4}" dt="2024-05-29T10:40:08.630" v="22" actId="6549"/>
        <pc:sldMkLst>
          <pc:docMk/>
          <pc:sldMk cId="730603795" sldId="260"/>
        </pc:sldMkLst>
        <pc:spChg chg="mod">
          <ac:chgData name="Badri, Sreenivas" userId="0b43dccd-042e-4be0-871d-afa1d90d6a2e" providerId="ADAL" clId="{2EB6A568-E44F-4086-9400-8E02D732B5C4}" dt="2024-05-29T10:40:08.630" v="22" actId="6549"/>
          <ac:spMkLst>
            <pc:docMk/>
            <pc:sldMk cId="730603795" sldId="260"/>
            <ac:spMk id="2" creationId="{0FC6A9CD-3F8F-BF9B-8A6D-DA135D6B72F4}"/>
          </ac:spMkLst>
        </pc:spChg>
      </pc:sldChg>
      <pc:sldChg chg="del">
        <pc:chgData name="Badri, Sreenivas" userId="0b43dccd-042e-4be0-871d-afa1d90d6a2e" providerId="ADAL" clId="{2EB6A568-E44F-4086-9400-8E02D732B5C4}" dt="2024-05-29T10:43:06.971" v="103" actId="47"/>
        <pc:sldMkLst>
          <pc:docMk/>
          <pc:sldMk cId="3446500615" sldId="280"/>
        </pc:sldMkLst>
      </pc:sldChg>
      <pc:sldChg chg="modSp mod">
        <pc:chgData name="Badri, Sreenivas" userId="0b43dccd-042e-4be0-871d-afa1d90d6a2e" providerId="ADAL" clId="{2EB6A568-E44F-4086-9400-8E02D732B5C4}" dt="2024-05-29T10:41:04.594" v="23" actId="6549"/>
        <pc:sldMkLst>
          <pc:docMk/>
          <pc:sldMk cId="4085254948" sldId="322"/>
        </pc:sldMkLst>
        <pc:spChg chg="mod">
          <ac:chgData name="Badri, Sreenivas" userId="0b43dccd-042e-4be0-871d-afa1d90d6a2e" providerId="ADAL" clId="{2EB6A568-E44F-4086-9400-8E02D732B5C4}" dt="2024-05-29T10:41:04.594" v="23" actId="6549"/>
          <ac:spMkLst>
            <pc:docMk/>
            <pc:sldMk cId="4085254948" sldId="322"/>
            <ac:spMk id="5" creationId="{B9330B6B-4A24-E782-5A4C-968EB829CEC6}"/>
          </ac:spMkLst>
        </pc:spChg>
      </pc:sldChg>
      <pc:sldChg chg="modSp mod">
        <pc:chgData name="Badri, Sreenivas" userId="0b43dccd-042e-4be0-871d-afa1d90d6a2e" providerId="ADAL" clId="{2EB6A568-E44F-4086-9400-8E02D732B5C4}" dt="2024-05-29T10:42:39.607" v="100" actId="255"/>
        <pc:sldMkLst>
          <pc:docMk/>
          <pc:sldMk cId="3562810893" sldId="323"/>
        </pc:sldMkLst>
        <pc:spChg chg="mod">
          <ac:chgData name="Badri, Sreenivas" userId="0b43dccd-042e-4be0-871d-afa1d90d6a2e" providerId="ADAL" clId="{2EB6A568-E44F-4086-9400-8E02D732B5C4}" dt="2024-05-29T10:42:39.607" v="100" actId="255"/>
          <ac:spMkLst>
            <pc:docMk/>
            <pc:sldMk cId="3562810893" sldId="323"/>
            <ac:spMk id="5" creationId="{B9330B6B-4A24-E782-5A4C-968EB829CEC6}"/>
          </ac:spMkLst>
        </pc:spChg>
      </pc:sldChg>
      <pc:sldChg chg="del">
        <pc:chgData name="Badri, Sreenivas" userId="0b43dccd-042e-4be0-871d-afa1d90d6a2e" providerId="ADAL" clId="{2EB6A568-E44F-4086-9400-8E02D732B5C4}" dt="2024-05-29T10:42:59.589" v="101" actId="47"/>
        <pc:sldMkLst>
          <pc:docMk/>
          <pc:sldMk cId="3160445978" sldId="324"/>
        </pc:sldMkLst>
      </pc:sldChg>
      <pc:sldChg chg="del">
        <pc:chgData name="Badri, Sreenivas" userId="0b43dccd-042e-4be0-871d-afa1d90d6a2e" providerId="ADAL" clId="{2EB6A568-E44F-4086-9400-8E02D732B5C4}" dt="2024-05-29T10:43:01.762" v="102" actId="47"/>
        <pc:sldMkLst>
          <pc:docMk/>
          <pc:sldMk cId="3975203194" sldId="583"/>
        </pc:sldMkLst>
      </pc:sldChg>
    </pc:docChg>
  </pc:docChgLst>
  <pc:docChgLst>
    <pc:chgData name="Sreenivas Badri" userId="0b43dccd-042e-4be0-871d-afa1d90d6a2e" providerId="ADAL" clId="{33C3FAEA-DAC3-4694-AD09-28650E6468C3}"/>
    <pc:docChg chg="undo custSel addSld delSld modSld sldOrd">
      <pc:chgData name="Sreenivas Badri" userId="0b43dccd-042e-4be0-871d-afa1d90d6a2e" providerId="ADAL" clId="{33C3FAEA-DAC3-4694-AD09-28650E6468C3}" dt="2024-02-21T18:10:25.273" v="1088" actId="20577"/>
      <pc:docMkLst>
        <pc:docMk/>
      </pc:docMkLst>
      <pc:sldChg chg="modSp mod">
        <pc:chgData name="Sreenivas Badri" userId="0b43dccd-042e-4be0-871d-afa1d90d6a2e" providerId="ADAL" clId="{33C3FAEA-DAC3-4694-AD09-28650E6468C3}" dt="2024-02-20T13:03:46.987" v="9" actId="20577"/>
        <pc:sldMkLst>
          <pc:docMk/>
          <pc:sldMk cId="730603795" sldId="260"/>
        </pc:sldMkLst>
        <pc:spChg chg="mod">
          <ac:chgData name="Sreenivas Badri" userId="0b43dccd-042e-4be0-871d-afa1d90d6a2e" providerId="ADAL" clId="{33C3FAEA-DAC3-4694-AD09-28650E6468C3}" dt="2024-02-20T13:03:46.987" v="9" actId="20577"/>
          <ac:spMkLst>
            <pc:docMk/>
            <pc:sldMk cId="730603795" sldId="260"/>
            <ac:spMk id="7" creationId="{00000000-0000-0000-0000-000000000000}"/>
          </ac:spMkLst>
        </pc:spChg>
      </pc:sldChg>
      <pc:sldChg chg="addSp delSp modSp mod">
        <pc:chgData name="Sreenivas Badri" userId="0b43dccd-042e-4be0-871d-afa1d90d6a2e" providerId="ADAL" clId="{33C3FAEA-DAC3-4694-AD09-28650E6468C3}" dt="2024-02-21T17:48:27.131" v="1030" actId="207"/>
        <pc:sldMkLst>
          <pc:docMk/>
          <pc:sldMk cId="3190927396" sldId="267"/>
        </pc:sldMkLst>
        <pc:graphicFrameChg chg="add del mod modGraphic">
          <ac:chgData name="Sreenivas Badri" userId="0b43dccd-042e-4be0-871d-afa1d90d6a2e" providerId="ADAL" clId="{33C3FAEA-DAC3-4694-AD09-28650E6468C3}" dt="2024-02-21T12:56:36.722" v="38"/>
          <ac:graphicFrameMkLst>
            <pc:docMk/>
            <pc:sldMk cId="3190927396" sldId="267"/>
            <ac:graphicFrameMk id="3" creationId="{4BC60927-A66B-3C2E-A1D7-4AD5ACF99EF8}"/>
          </ac:graphicFrameMkLst>
        </pc:graphicFrameChg>
        <pc:graphicFrameChg chg="del modGraphic">
          <ac:chgData name="Sreenivas Badri" userId="0b43dccd-042e-4be0-871d-afa1d90d6a2e" providerId="ADAL" clId="{33C3FAEA-DAC3-4694-AD09-28650E6468C3}" dt="2024-02-21T12:55:18.003" v="30" actId="478"/>
          <ac:graphicFrameMkLst>
            <pc:docMk/>
            <pc:sldMk cId="3190927396" sldId="267"/>
            <ac:graphicFrameMk id="5" creationId="{B9AC4765-34C5-497A-876D-70578DC99F75}"/>
          </ac:graphicFrameMkLst>
        </pc:graphicFrameChg>
        <pc:graphicFrameChg chg="add mod modGraphic">
          <ac:chgData name="Sreenivas Badri" userId="0b43dccd-042e-4be0-871d-afa1d90d6a2e" providerId="ADAL" clId="{33C3FAEA-DAC3-4694-AD09-28650E6468C3}" dt="2024-02-21T17:48:27.131" v="1030" actId="207"/>
          <ac:graphicFrameMkLst>
            <pc:docMk/>
            <pc:sldMk cId="3190927396" sldId="267"/>
            <ac:graphicFrameMk id="6" creationId="{795F8F62-8D0B-C342-3505-B73A9CF6F4AF}"/>
          </ac:graphicFrameMkLst>
        </pc:graphicFrameChg>
      </pc:sldChg>
      <pc:sldChg chg="modSp mod">
        <pc:chgData name="Sreenivas Badri" userId="0b43dccd-042e-4be0-871d-afa1d90d6a2e" providerId="ADAL" clId="{33C3FAEA-DAC3-4694-AD09-28650E6468C3}" dt="2024-02-20T13:03:54.378" v="10" actId="6549"/>
        <pc:sldMkLst>
          <pc:docMk/>
          <pc:sldMk cId="1834024318" sldId="269"/>
        </pc:sldMkLst>
        <pc:spChg chg="mod">
          <ac:chgData name="Sreenivas Badri" userId="0b43dccd-042e-4be0-871d-afa1d90d6a2e" providerId="ADAL" clId="{33C3FAEA-DAC3-4694-AD09-28650E6468C3}" dt="2024-02-20T13:03:54.378" v="10" actId="6549"/>
          <ac:spMkLst>
            <pc:docMk/>
            <pc:sldMk cId="1834024318" sldId="269"/>
            <ac:spMk id="2" creationId="{80799CEF-EFBC-4636-82B4-BB2BF1DD0862}"/>
          </ac:spMkLst>
        </pc:spChg>
      </pc:sldChg>
      <pc:sldChg chg="modSp mod">
        <pc:chgData name="Sreenivas Badri" userId="0b43dccd-042e-4be0-871d-afa1d90d6a2e" providerId="ADAL" clId="{33C3FAEA-DAC3-4694-AD09-28650E6468C3}" dt="2024-02-21T17:46:24.978" v="1023" actId="5793"/>
        <pc:sldMkLst>
          <pc:docMk/>
          <pc:sldMk cId="3980975777" sldId="271"/>
        </pc:sldMkLst>
        <pc:spChg chg="mod">
          <ac:chgData name="Sreenivas Badri" userId="0b43dccd-042e-4be0-871d-afa1d90d6a2e" providerId="ADAL" clId="{33C3FAEA-DAC3-4694-AD09-28650E6468C3}" dt="2024-02-21T12:59:14.095" v="69" actId="20577"/>
          <ac:spMkLst>
            <pc:docMk/>
            <pc:sldMk cId="3980975777" sldId="271"/>
            <ac:spMk id="2" creationId="{0ABA10E6-399D-4627-B268-088F1172C8A3}"/>
          </ac:spMkLst>
        </pc:spChg>
        <pc:spChg chg="mod">
          <ac:chgData name="Sreenivas Badri" userId="0b43dccd-042e-4be0-871d-afa1d90d6a2e" providerId="ADAL" clId="{33C3FAEA-DAC3-4694-AD09-28650E6468C3}" dt="2024-02-21T17:46:24.978" v="1023" actId="5793"/>
          <ac:spMkLst>
            <pc:docMk/>
            <pc:sldMk cId="3980975777" sldId="271"/>
            <ac:spMk id="3" creationId="{57115460-FF62-4216-A613-B011B4558880}"/>
          </ac:spMkLst>
        </pc:spChg>
      </pc:sldChg>
      <pc:sldChg chg="del">
        <pc:chgData name="Sreenivas Badri" userId="0b43dccd-042e-4be0-871d-afa1d90d6a2e" providerId="ADAL" clId="{33C3FAEA-DAC3-4694-AD09-28650E6468C3}" dt="2024-02-21T13:03:27.668" v="148" actId="47"/>
        <pc:sldMkLst>
          <pc:docMk/>
          <pc:sldMk cId="964636123" sldId="273"/>
        </pc:sldMkLst>
      </pc:sldChg>
      <pc:sldChg chg="modSp mod">
        <pc:chgData name="Sreenivas Badri" userId="0b43dccd-042e-4be0-871d-afa1d90d6a2e" providerId="ADAL" clId="{33C3FAEA-DAC3-4694-AD09-28650E6468C3}" dt="2024-02-21T13:02:54.832" v="109" actId="20577"/>
        <pc:sldMkLst>
          <pc:docMk/>
          <pc:sldMk cId="3565483746" sldId="274"/>
        </pc:sldMkLst>
        <pc:spChg chg="mod">
          <ac:chgData name="Sreenivas Badri" userId="0b43dccd-042e-4be0-871d-afa1d90d6a2e" providerId="ADAL" clId="{33C3FAEA-DAC3-4694-AD09-28650E6468C3}" dt="2024-02-21T13:02:44.946" v="90" actId="20577"/>
          <ac:spMkLst>
            <pc:docMk/>
            <pc:sldMk cId="3565483746" sldId="274"/>
            <ac:spMk id="2" creationId="{509621C7-D855-4944-BD1A-BD735D4ACFCE}"/>
          </ac:spMkLst>
        </pc:spChg>
        <pc:spChg chg="mod">
          <ac:chgData name="Sreenivas Badri" userId="0b43dccd-042e-4be0-871d-afa1d90d6a2e" providerId="ADAL" clId="{33C3FAEA-DAC3-4694-AD09-28650E6468C3}" dt="2024-02-21T13:02:54.832" v="109" actId="20577"/>
          <ac:spMkLst>
            <pc:docMk/>
            <pc:sldMk cId="3565483746" sldId="274"/>
            <ac:spMk id="3" creationId="{2AEC09B2-E9BC-44FC-B87A-EBD5536CC32F}"/>
          </ac:spMkLst>
        </pc:spChg>
      </pc:sldChg>
      <pc:sldChg chg="modSp mod">
        <pc:chgData name="Sreenivas Badri" userId="0b43dccd-042e-4be0-871d-afa1d90d6a2e" providerId="ADAL" clId="{33C3FAEA-DAC3-4694-AD09-28650E6468C3}" dt="2024-02-21T17:50:09.907" v="1055" actId="20577"/>
        <pc:sldMkLst>
          <pc:docMk/>
          <pc:sldMk cId="442438390" sldId="275"/>
        </pc:sldMkLst>
        <pc:spChg chg="mod">
          <ac:chgData name="Sreenivas Badri" userId="0b43dccd-042e-4be0-871d-afa1d90d6a2e" providerId="ADAL" clId="{33C3FAEA-DAC3-4694-AD09-28650E6468C3}" dt="2024-02-21T13:10:28.614" v="361" actId="255"/>
          <ac:spMkLst>
            <pc:docMk/>
            <pc:sldMk cId="442438390" sldId="275"/>
            <ac:spMk id="2" creationId="{E7A35FA7-2FED-4982-9116-3A82643ED623}"/>
          </ac:spMkLst>
        </pc:spChg>
        <pc:spChg chg="mod">
          <ac:chgData name="Sreenivas Badri" userId="0b43dccd-042e-4be0-871d-afa1d90d6a2e" providerId="ADAL" clId="{33C3FAEA-DAC3-4694-AD09-28650E6468C3}" dt="2024-02-21T17:50:09.907" v="1055" actId="20577"/>
          <ac:spMkLst>
            <pc:docMk/>
            <pc:sldMk cId="442438390" sldId="275"/>
            <ac:spMk id="3" creationId="{205C1CAD-6EEE-43AE-9103-288A34A544CD}"/>
          </ac:spMkLst>
        </pc:spChg>
      </pc:sldChg>
      <pc:sldChg chg="del">
        <pc:chgData name="Sreenivas Badri" userId="0b43dccd-042e-4be0-871d-afa1d90d6a2e" providerId="ADAL" clId="{33C3FAEA-DAC3-4694-AD09-28650E6468C3}" dt="2024-02-21T13:20:34.136" v="633" actId="47"/>
        <pc:sldMkLst>
          <pc:docMk/>
          <pc:sldMk cId="1673649171" sldId="276"/>
        </pc:sldMkLst>
      </pc:sldChg>
      <pc:sldChg chg="modSp mod ord">
        <pc:chgData name="Sreenivas Badri" userId="0b43dccd-042e-4be0-871d-afa1d90d6a2e" providerId="ADAL" clId="{33C3FAEA-DAC3-4694-AD09-28650E6468C3}" dt="2024-02-21T17:49:35.314" v="1054" actId="20577"/>
        <pc:sldMkLst>
          <pc:docMk/>
          <pc:sldMk cId="266417456" sldId="277"/>
        </pc:sldMkLst>
        <pc:spChg chg="mod">
          <ac:chgData name="Sreenivas Badri" userId="0b43dccd-042e-4be0-871d-afa1d90d6a2e" providerId="ADAL" clId="{33C3FAEA-DAC3-4694-AD09-28650E6468C3}" dt="2024-02-21T17:49:35.314" v="1054" actId="20577"/>
          <ac:spMkLst>
            <pc:docMk/>
            <pc:sldMk cId="266417456" sldId="277"/>
            <ac:spMk id="2" creationId="{F41ACF85-AAB7-40D5-8FFC-9481C7181968}"/>
          </ac:spMkLst>
        </pc:spChg>
        <pc:spChg chg="mod">
          <ac:chgData name="Sreenivas Badri" userId="0b43dccd-042e-4be0-871d-afa1d90d6a2e" providerId="ADAL" clId="{33C3FAEA-DAC3-4694-AD09-28650E6468C3}" dt="2024-02-21T17:49:26.834" v="1038" actId="20577"/>
          <ac:spMkLst>
            <pc:docMk/>
            <pc:sldMk cId="266417456" sldId="277"/>
            <ac:spMk id="3" creationId="{DF7087DB-CAB9-4023-8D9F-1F40BB3E3958}"/>
          </ac:spMkLst>
        </pc:spChg>
      </pc:sldChg>
      <pc:sldChg chg="modSp mod ord">
        <pc:chgData name="Sreenivas Badri" userId="0b43dccd-042e-4be0-871d-afa1d90d6a2e" providerId="ADAL" clId="{33C3FAEA-DAC3-4694-AD09-28650E6468C3}" dt="2024-02-21T13:26:54.160" v="864" actId="20577"/>
        <pc:sldMkLst>
          <pc:docMk/>
          <pc:sldMk cId="2071048189" sldId="278"/>
        </pc:sldMkLst>
        <pc:spChg chg="mod">
          <ac:chgData name="Sreenivas Badri" userId="0b43dccd-042e-4be0-871d-afa1d90d6a2e" providerId="ADAL" clId="{33C3FAEA-DAC3-4694-AD09-28650E6468C3}" dt="2024-02-21T13:25:15.334" v="812" actId="255"/>
          <ac:spMkLst>
            <pc:docMk/>
            <pc:sldMk cId="2071048189" sldId="278"/>
            <ac:spMk id="2" creationId="{5ADD5753-0819-4390-A309-990EE981A9BD}"/>
          </ac:spMkLst>
        </pc:spChg>
        <pc:spChg chg="mod">
          <ac:chgData name="Sreenivas Badri" userId="0b43dccd-042e-4be0-871d-afa1d90d6a2e" providerId="ADAL" clId="{33C3FAEA-DAC3-4694-AD09-28650E6468C3}" dt="2024-02-21T13:26:54.160" v="864" actId="20577"/>
          <ac:spMkLst>
            <pc:docMk/>
            <pc:sldMk cId="2071048189" sldId="278"/>
            <ac:spMk id="3" creationId="{2EC37A8A-0170-4164-B0E6-45E1885EC7B3}"/>
          </ac:spMkLst>
        </pc:spChg>
      </pc:sldChg>
      <pc:sldChg chg="modSp mod">
        <pc:chgData name="Sreenivas Badri" userId="0b43dccd-042e-4be0-871d-afa1d90d6a2e" providerId="ADAL" clId="{33C3FAEA-DAC3-4694-AD09-28650E6468C3}" dt="2024-02-21T18:10:25.273" v="1088" actId="20577"/>
        <pc:sldMkLst>
          <pc:docMk/>
          <pc:sldMk cId="2366766001" sldId="279"/>
        </pc:sldMkLst>
        <pc:spChg chg="mod">
          <ac:chgData name="Sreenivas Badri" userId="0b43dccd-042e-4be0-871d-afa1d90d6a2e" providerId="ADAL" clId="{33C3FAEA-DAC3-4694-AD09-28650E6468C3}" dt="2024-02-21T18:10:25.273" v="1088" actId="20577"/>
          <ac:spMkLst>
            <pc:docMk/>
            <pc:sldMk cId="2366766001" sldId="279"/>
            <ac:spMk id="3" creationId="{CA26BE09-A511-4A0F-A8A5-224ED667504A}"/>
          </ac:spMkLst>
        </pc:spChg>
      </pc:sldChg>
      <pc:sldChg chg="modSp mod">
        <pc:chgData name="Sreenivas Badri" userId="0b43dccd-042e-4be0-871d-afa1d90d6a2e" providerId="ADAL" clId="{33C3FAEA-DAC3-4694-AD09-28650E6468C3}" dt="2024-02-21T18:09:49.494" v="1078" actId="20577"/>
        <pc:sldMkLst>
          <pc:docMk/>
          <pc:sldMk cId="3446500615" sldId="280"/>
        </pc:sldMkLst>
        <pc:spChg chg="mod">
          <ac:chgData name="Sreenivas Badri" userId="0b43dccd-042e-4be0-871d-afa1d90d6a2e" providerId="ADAL" clId="{33C3FAEA-DAC3-4694-AD09-28650E6468C3}" dt="2024-02-21T18:09:49.494" v="1078" actId="20577"/>
          <ac:spMkLst>
            <pc:docMk/>
            <pc:sldMk cId="3446500615" sldId="280"/>
            <ac:spMk id="3" creationId="{8265348D-3465-46B4-89D9-D0499BC1F3C7}"/>
          </ac:spMkLst>
        </pc:spChg>
      </pc:sldChg>
      <pc:sldChg chg="modSp add mod">
        <pc:chgData name="Sreenivas Badri" userId="0b43dccd-042e-4be0-871d-afa1d90d6a2e" providerId="ADAL" clId="{33C3FAEA-DAC3-4694-AD09-28650E6468C3}" dt="2024-02-21T13:03:16.960" v="147" actId="20577"/>
        <pc:sldMkLst>
          <pc:docMk/>
          <pc:sldMk cId="1689020956" sldId="281"/>
        </pc:sldMkLst>
        <pc:spChg chg="mod">
          <ac:chgData name="Sreenivas Badri" userId="0b43dccd-042e-4be0-871d-afa1d90d6a2e" providerId="ADAL" clId="{33C3FAEA-DAC3-4694-AD09-28650E6468C3}" dt="2024-02-21T13:03:04.547" v="115" actId="20577"/>
          <ac:spMkLst>
            <pc:docMk/>
            <pc:sldMk cId="1689020956" sldId="281"/>
            <ac:spMk id="2" creationId="{509621C7-D855-4944-BD1A-BD735D4ACFCE}"/>
          </ac:spMkLst>
        </pc:spChg>
        <pc:spChg chg="mod">
          <ac:chgData name="Sreenivas Badri" userId="0b43dccd-042e-4be0-871d-afa1d90d6a2e" providerId="ADAL" clId="{33C3FAEA-DAC3-4694-AD09-28650E6468C3}" dt="2024-02-21T13:03:16.960" v="147" actId="20577"/>
          <ac:spMkLst>
            <pc:docMk/>
            <pc:sldMk cId="1689020956" sldId="281"/>
            <ac:spMk id="3" creationId="{2AEC09B2-E9BC-44FC-B87A-EBD5536CC32F}"/>
          </ac:spMkLst>
        </pc:spChg>
      </pc:sldChg>
      <pc:sldChg chg="modSp add mod">
        <pc:chgData name="Sreenivas Badri" userId="0b43dccd-042e-4be0-871d-afa1d90d6a2e" providerId="ADAL" clId="{33C3FAEA-DAC3-4694-AD09-28650E6468C3}" dt="2024-02-21T13:06:58.721" v="296" actId="255"/>
        <pc:sldMkLst>
          <pc:docMk/>
          <pc:sldMk cId="1445162665" sldId="282"/>
        </pc:sldMkLst>
        <pc:spChg chg="mod">
          <ac:chgData name="Sreenivas Badri" userId="0b43dccd-042e-4be0-871d-afa1d90d6a2e" providerId="ADAL" clId="{33C3FAEA-DAC3-4694-AD09-28650E6468C3}" dt="2024-02-21T13:06:16.097" v="243" actId="5793"/>
          <ac:spMkLst>
            <pc:docMk/>
            <pc:sldMk cId="1445162665" sldId="282"/>
            <ac:spMk id="2" creationId="{509621C7-D855-4944-BD1A-BD735D4ACFCE}"/>
          </ac:spMkLst>
        </pc:spChg>
        <pc:spChg chg="mod">
          <ac:chgData name="Sreenivas Badri" userId="0b43dccd-042e-4be0-871d-afa1d90d6a2e" providerId="ADAL" clId="{33C3FAEA-DAC3-4694-AD09-28650E6468C3}" dt="2024-02-21T13:06:58.721" v="296" actId="255"/>
          <ac:spMkLst>
            <pc:docMk/>
            <pc:sldMk cId="1445162665" sldId="282"/>
            <ac:spMk id="3" creationId="{2AEC09B2-E9BC-44FC-B87A-EBD5536CC32F}"/>
          </ac:spMkLst>
        </pc:spChg>
      </pc:sldChg>
      <pc:sldChg chg="modSp add mod">
        <pc:chgData name="Sreenivas Badri" userId="0b43dccd-042e-4be0-871d-afa1d90d6a2e" providerId="ADAL" clId="{33C3FAEA-DAC3-4694-AD09-28650E6468C3}" dt="2024-02-21T13:20:06.670" v="632" actId="6549"/>
        <pc:sldMkLst>
          <pc:docMk/>
          <pc:sldMk cId="2358227644" sldId="283"/>
        </pc:sldMkLst>
        <pc:spChg chg="mod">
          <ac:chgData name="Sreenivas Badri" userId="0b43dccd-042e-4be0-871d-afa1d90d6a2e" providerId="ADAL" clId="{33C3FAEA-DAC3-4694-AD09-28650E6468C3}" dt="2024-02-21T13:18:21.630" v="543" actId="20577"/>
          <ac:spMkLst>
            <pc:docMk/>
            <pc:sldMk cId="2358227644" sldId="283"/>
            <ac:spMk id="2" creationId="{E7A35FA7-2FED-4982-9116-3A82643ED623}"/>
          </ac:spMkLst>
        </pc:spChg>
        <pc:spChg chg="mod">
          <ac:chgData name="Sreenivas Badri" userId="0b43dccd-042e-4be0-871d-afa1d90d6a2e" providerId="ADAL" clId="{33C3FAEA-DAC3-4694-AD09-28650E6468C3}" dt="2024-02-21T13:20:06.670" v="632" actId="6549"/>
          <ac:spMkLst>
            <pc:docMk/>
            <pc:sldMk cId="2358227644" sldId="283"/>
            <ac:spMk id="3" creationId="{205C1CAD-6EEE-43AE-9103-288A34A544CD}"/>
          </ac:spMkLst>
        </pc:spChg>
      </pc:sldChg>
      <pc:sldChg chg="modSp add mod">
        <pc:chgData name="Sreenivas Badri" userId="0b43dccd-042e-4be0-871d-afa1d90d6a2e" providerId="ADAL" clId="{33C3FAEA-DAC3-4694-AD09-28650E6468C3}" dt="2024-02-21T13:28:46.818" v="953" actId="6549"/>
        <pc:sldMkLst>
          <pc:docMk/>
          <pc:sldMk cId="1760428034" sldId="284"/>
        </pc:sldMkLst>
        <pc:spChg chg="mod">
          <ac:chgData name="Sreenivas Badri" userId="0b43dccd-042e-4be0-871d-afa1d90d6a2e" providerId="ADAL" clId="{33C3FAEA-DAC3-4694-AD09-28650E6468C3}" dt="2024-02-21T13:28:44.626" v="952" actId="20577"/>
          <ac:spMkLst>
            <pc:docMk/>
            <pc:sldMk cId="1760428034" sldId="284"/>
            <ac:spMk id="2" creationId="{5ADD5753-0819-4390-A309-990EE981A9BD}"/>
          </ac:spMkLst>
        </pc:spChg>
        <pc:spChg chg="mod">
          <ac:chgData name="Sreenivas Badri" userId="0b43dccd-042e-4be0-871d-afa1d90d6a2e" providerId="ADAL" clId="{33C3FAEA-DAC3-4694-AD09-28650E6468C3}" dt="2024-02-21T13:28:46.818" v="953" actId="6549"/>
          <ac:spMkLst>
            <pc:docMk/>
            <pc:sldMk cId="1760428034" sldId="284"/>
            <ac:spMk id="3" creationId="{2EC37A8A-0170-4164-B0E6-45E1885EC7B3}"/>
          </ac:spMkLst>
        </pc:spChg>
      </pc:sldChg>
    </pc:docChg>
  </pc:docChgLst>
  <pc:docChgLst>
    <pc:chgData name="Badri, Sreenivas" userId="0b43dccd-042e-4be0-871d-afa1d90d6a2e" providerId="ADAL" clId="{AEABD360-096D-4FA2-B742-F737BEC6EDDD}"/>
    <pc:docChg chg="undo custSel delSld modSld sldOrd">
      <pc:chgData name="Badri, Sreenivas" userId="0b43dccd-042e-4be0-871d-afa1d90d6a2e" providerId="ADAL" clId="{AEABD360-096D-4FA2-B742-F737BEC6EDDD}" dt="2024-04-22T20:22:16.344" v="585" actId="1076"/>
      <pc:docMkLst>
        <pc:docMk/>
      </pc:docMkLst>
      <pc:sldChg chg="modSp mod">
        <pc:chgData name="Badri, Sreenivas" userId="0b43dccd-042e-4be0-871d-afa1d90d6a2e" providerId="ADAL" clId="{AEABD360-096D-4FA2-B742-F737BEC6EDDD}" dt="2024-04-22T19:12:58.219" v="11" actId="20577"/>
        <pc:sldMkLst>
          <pc:docMk/>
          <pc:sldMk cId="730603795" sldId="260"/>
        </pc:sldMkLst>
        <pc:spChg chg="mod">
          <ac:chgData name="Badri, Sreenivas" userId="0b43dccd-042e-4be0-871d-afa1d90d6a2e" providerId="ADAL" clId="{AEABD360-096D-4FA2-B742-F737BEC6EDDD}" dt="2024-04-22T19:12:58.219" v="11" actId="20577"/>
          <ac:spMkLst>
            <pc:docMk/>
            <pc:sldMk cId="730603795" sldId="260"/>
            <ac:spMk id="7" creationId="{00000000-0000-0000-0000-000000000000}"/>
          </ac:spMkLst>
        </pc:spChg>
      </pc:sldChg>
      <pc:sldChg chg="addSp delSp modSp mod">
        <pc:chgData name="Badri, Sreenivas" userId="0b43dccd-042e-4be0-871d-afa1d90d6a2e" providerId="ADAL" clId="{AEABD360-096D-4FA2-B742-F737BEC6EDDD}" dt="2024-04-22T20:05:11.600" v="431" actId="20577"/>
        <pc:sldMkLst>
          <pc:docMk/>
          <pc:sldMk cId="3190927396" sldId="267"/>
        </pc:sldMkLst>
        <pc:graphicFrameChg chg="add del mod modGraphic">
          <ac:chgData name="Badri, Sreenivas" userId="0b43dccd-042e-4be0-871d-afa1d90d6a2e" providerId="ADAL" clId="{AEABD360-096D-4FA2-B742-F737BEC6EDDD}" dt="2024-04-22T20:05:11.600" v="431" actId="20577"/>
          <ac:graphicFrameMkLst>
            <pc:docMk/>
            <pc:sldMk cId="3190927396" sldId="267"/>
            <ac:graphicFrameMk id="3" creationId="{6256EDBB-BCC1-02E2-8B2E-5A36C6C5E0CE}"/>
          </ac:graphicFrameMkLst>
        </pc:graphicFrameChg>
      </pc:sldChg>
      <pc:sldChg chg="modSp mod">
        <pc:chgData name="Badri, Sreenivas" userId="0b43dccd-042e-4be0-871d-afa1d90d6a2e" providerId="ADAL" clId="{AEABD360-096D-4FA2-B742-F737BEC6EDDD}" dt="2024-04-22T19:50:47.240" v="175" actId="20577"/>
        <pc:sldMkLst>
          <pc:docMk/>
          <pc:sldMk cId="3565483746" sldId="274"/>
        </pc:sldMkLst>
        <pc:spChg chg="mod">
          <ac:chgData name="Badri, Sreenivas" userId="0b43dccd-042e-4be0-871d-afa1d90d6a2e" providerId="ADAL" clId="{AEABD360-096D-4FA2-B742-F737BEC6EDDD}" dt="2024-04-22T19:50:47.240" v="175" actId="20577"/>
          <ac:spMkLst>
            <pc:docMk/>
            <pc:sldMk cId="3565483746" sldId="274"/>
            <ac:spMk id="3" creationId="{2AEC09B2-E9BC-44FC-B87A-EBD5536CC32F}"/>
          </ac:spMkLst>
        </pc:spChg>
      </pc:sldChg>
      <pc:sldChg chg="del">
        <pc:chgData name="Badri, Sreenivas" userId="0b43dccd-042e-4be0-871d-afa1d90d6a2e" providerId="ADAL" clId="{AEABD360-096D-4FA2-B742-F737BEC6EDDD}" dt="2024-04-22T20:16:42.621" v="551" actId="47"/>
        <pc:sldMkLst>
          <pc:docMk/>
          <pc:sldMk cId="442438390" sldId="275"/>
        </pc:sldMkLst>
      </pc:sldChg>
      <pc:sldChg chg="ord">
        <pc:chgData name="Badri, Sreenivas" userId="0b43dccd-042e-4be0-871d-afa1d90d6a2e" providerId="ADAL" clId="{AEABD360-096D-4FA2-B742-F737BEC6EDDD}" dt="2024-04-22T20:09:17.724" v="441"/>
        <pc:sldMkLst>
          <pc:docMk/>
          <pc:sldMk cId="266417456" sldId="277"/>
        </pc:sldMkLst>
      </pc:sldChg>
      <pc:sldChg chg="del">
        <pc:chgData name="Badri, Sreenivas" userId="0b43dccd-042e-4be0-871d-afa1d90d6a2e" providerId="ADAL" clId="{AEABD360-096D-4FA2-B742-F737BEC6EDDD}" dt="2024-04-22T20:16:41.961" v="550" actId="47"/>
        <pc:sldMkLst>
          <pc:docMk/>
          <pc:sldMk cId="2071048189" sldId="278"/>
        </pc:sldMkLst>
      </pc:sldChg>
      <pc:sldChg chg="modSp mod">
        <pc:chgData name="Badri, Sreenivas" userId="0b43dccd-042e-4be0-871d-afa1d90d6a2e" providerId="ADAL" clId="{AEABD360-096D-4FA2-B742-F737BEC6EDDD}" dt="2024-04-22T19:51:40.605" v="213" actId="20577"/>
        <pc:sldMkLst>
          <pc:docMk/>
          <pc:sldMk cId="1445162665" sldId="282"/>
        </pc:sldMkLst>
        <pc:spChg chg="mod">
          <ac:chgData name="Badri, Sreenivas" userId="0b43dccd-042e-4be0-871d-afa1d90d6a2e" providerId="ADAL" clId="{AEABD360-096D-4FA2-B742-F737BEC6EDDD}" dt="2024-04-22T19:51:28.593" v="210" actId="255"/>
          <ac:spMkLst>
            <pc:docMk/>
            <pc:sldMk cId="1445162665" sldId="282"/>
            <ac:spMk id="2" creationId="{509621C7-D855-4944-BD1A-BD735D4ACFCE}"/>
          </ac:spMkLst>
        </pc:spChg>
        <pc:spChg chg="mod">
          <ac:chgData name="Badri, Sreenivas" userId="0b43dccd-042e-4be0-871d-afa1d90d6a2e" providerId="ADAL" clId="{AEABD360-096D-4FA2-B742-F737BEC6EDDD}" dt="2024-04-22T19:51:40.605" v="213" actId="20577"/>
          <ac:spMkLst>
            <pc:docMk/>
            <pc:sldMk cId="1445162665" sldId="282"/>
            <ac:spMk id="3" creationId="{2AEC09B2-E9BC-44FC-B87A-EBD5536CC32F}"/>
          </ac:spMkLst>
        </pc:spChg>
      </pc:sldChg>
      <pc:sldChg chg="modSp mod ord">
        <pc:chgData name="Badri, Sreenivas" userId="0b43dccd-042e-4be0-871d-afa1d90d6a2e" providerId="ADAL" clId="{AEABD360-096D-4FA2-B742-F737BEC6EDDD}" dt="2024-04-22T20:22:16.344" v="585" actId="1076"/>
        <pc:sldMkLst>
          <pc:docMk/>
          <pc:sldMk cId="2358227644" sldId="283"/>
        </pc:sldMkLst>
        <pc:spChg chg="mod">
          <ac:chgData name="Badri, Sreenivas" userId="0b43dccd-042e-4be0-871d-afa1d90d6a2e" providerId="ADAL" clId="{AEABD360-096D-4FA2-B742-F737BEC6EDDD}" dt="2024-04-22T20:22:16.344" v="585" actId="1076"/>
          <ac:spMkLst>
            <pc:docMk/>
            <pc:sldMk cId="2358227644" sldId="283"/>
            <ac:spMk id="3" creationId="{205C1CAD-6EEE-43AE-9103-288A34A544CD}"/>
          </ac:spMkLst>
        </pc:spChg>
      </pc:sldChg>
      <pc:sldChg chg="modSp mod ord">
        <pc:chgData name="Badri, Sreenivas" userId="0b43dccd-042e-4be0-871d-afa1d90d6a2e" providerId="ADAL" clId="{AEABD360-096D-4FA2-B742-F737BEC6EDDD}" dt="2024-04-22T20:12:26.497" v="476" actId="15"/>
        <pc:sldMkLst>
          <pc:docMk/>
          <pc:sldMk cId="1760428034" sldId="284"/>
        </pc:sldMkLst>
        <pc:spChg chg="mod">
          <ac:chgData name="Badri, Sreenivas" userId="0b43dccd-042e-4be0-871d-afa1d90d6a2e" providerId="ADAL" clId="{AEABD360-096D-4FA2-B742-F737BEC6EDDD}" dt="2024-04-22T20:12:00.707" v="450" actId="255"/>
          <ac:spMkLst>
            <pc:docMk/>
            <pc:sldMk cId="1760428034" sldId="284"/>
            <ac:spMk id="2" creationId="{5ADD5753-0819-4390-A309-990EE981A9BD}"/>
          </ac:spMkLst>
        </pc:spChg>
        <pc:spChg chg="mod">
          <ac:chgData name="Badri, Sreenivas" userId="0b43dccd-042e-4be0-871d-afa1d90d6a2e" providerId="ADAL" clId="{AEABD360-096D-4FA2-B742-F737BEC6EDDD}" dt="2024-04-22T20:12:26.497" v="476" actId="15"/>
          <ac:spMkLst>
            <pc:docMk/>
            <pc:sldMk cId="1760428034" sldId="284"/>
            <ac:spMk id="3" creationId="{2EC37A8A-0170-4164-B0E6-45E1885EC7B3}"/>
          </ac:spMkLst>
        </pc:spChg>
      </pc:sldChg>
    </pc:docChg>
  </pc:docChgLst>
  <pc:docChgLst>
    <pc:chgData name="Badri, Sreenivas" userId="0b43dccd-042e-4be0-871d-afa1d90d6a2e" providerId="ADAL" clId="{82E65543-6F54-4A84-BCF2-CD507005749C}"/>
    <pc:docChg chg="undo custSel addSld delSld modSld">
      <pc:chgData name="Badri, Sreenivas" userId="0b43dccd-042e-4be0-871d-afa1d90d6a2e" providerId="ADAL" clId="{82E65543-6F54-4A84-BCF2-CD507005749C}" dt="2024-05-22T17:19:38.718" v="2568" actId="113"/>
      <pc:docMkLst>
        <pc:docMk/>
      </pc:docMkLst>
      <pc:sldChg chg="modSp mod">
        <pc:chgData name="Badri, Sreenivas" userId="0b43dccd-042e-4be0-871d-afa1d90d6a2e" providerId="ADAL" clId="{82E65543-6F54-4A84-BCF2-CD507005749C}" dt="2024-05-22T15:28:12.113" v="25" actId="20577"/>
        <pc:sldMkLst>
          <pc:docMk/>
          <pc:sldMk cId="730603795" sldId="260"/>
        </pc:sldMkLst>
        <pc:spChg chg="mod">
          <ac:chgData name="Badri, Sreenivas" userId="0b43dccd-042e-4be0-871d-afa1d90d6a2e" providerId="ADAL" clId="{82E65543-6F54-4A84-BCF2-CD507005749C}" dt="2024-05-22T15:28:12.113" v="25" actId="20577"/>
          <ac:spMkLst>
            <pc:docMk/>
            <pc:sldMk cId="730603795" sldId="260"/>
            <ac:spMk id="2" creationId="{0FC6A9CD-3F8F-BF9B-8A6D-DA135D6B72F4}"/>
          </ac:spMkLst>
        </pc:spChg>
      </pc:sldChg>
      <pc:sldChg chg="modSp add mod">
        <pc:chgData name="Badri, Sreenivas" userId="0b43dccd-042e-4be0-871d-afa1d90d6a2e" providerId="ADAL" clId="{82E65543-6F54-4A84-BCF2-CD507005749C}" dt="2024-05-22T17:19:20.200" v="2566" actId="20577"/>
        <pc:sldMkLst>
          <pc:docMk/>
          <pc:sldMk cId="3446500615" sldId="280"/>
        </pc:sldMkLst>
        <pc:spChg chg="mod">
          <ac:chgData name="Badri, Sreenivas" userId="0b43dccd-042e-4be0-871d-afa1d90d6a2e" providerId="ADAL" clId="{82E65543-6F54-4A84-BCF2-CD507005749C}" dt="2024-05-22T17:19:20.200" v="2566" actId="20577"/>
          <ac:spMkLst>
            <pc:docMk/>
            <pc:sldMk cId="3446500615" sldId="280"/>
            <ac:spMk id="2" creationId="{54D5685F-1180-4531-A811-679650ADFC81}"/>
          </ac:spMkLst>
        </pc:spChg>
      </pc:sldChg>
      <pc:sldChg chg="modSp mod">
        <pc:chgData name="Badri, Sreenivas" userId="0b43dccd-042e-4be0-871d-afa1d90d6a2e" providerId="ADAL" clId="{82E65543-6F54-4A84-BCF2-CD507005749C}" dt="2024-05-22T16:50:56.155" v="1769" actId="5793"/>
        <pc:sldMkLst>
          <pc:docMk/>
          <pc:sldMk cId="2863064726" sldId="321"/>
        </pc:sldMkLst>
        <pc:spChg chg="mod">
          <ac:chgData name="Badri, Sreenivas" userId="0b43dccd-042e-4be0-871d-afa1d90d6a2e" providerId="ADAL" clId="{82E65543-6F54-4A84-BCF2-CD507005749C}" dt="2024-05-22T16:49:45.459" v="1742" actId="255"/>
          <ac:spMkLst>
            <pc:docMk/>
            <pc:sldMk cId="2863064726" sldId="321"/>
            <ac:spMk id="2" creationId="{80799CEF-EFBC-4636-82B4-BB2BF1DD0862}"/>
          </ac:spMkLst>
        </pc:spChg>
        <pc:spChg chg="mod">
          <ac:chgData name="Badri, Sreenivas" userId="0b43dccd-042e-4be0-871d-afa1d90d6a2e" providerId="ADAL" clId="{82E65543-6F54-4A84-BCF2-CD507005749C}" dt="2024-05-22T16:50:56.155" v="1769" actId="5793"/>
          <ac:spMkLst>
            <pc:docMk/>
            <pc:sldMk cId="2863064726" sldId="321"/>
            <ac:spMk id="5" creationId="{B9330B6B-4A24-E782-5A4C-968EB829CEC6}"/>
          </ac:spMkLst>
        </pc:spChg>
      </pc:sldChg>
      <pc:sldChg chg="modSp mod">
        <pc:chgData name="Badri, Sreenivas" userId="0b43dccd-042e-4be0-871d-afa1d90d6a2e" providerId="ADAL" clId="{82E65543-6F54-4A84-BCF2-CD507005749C}" dt="2024-05-22T16:54:36.572" v="1858" actId="20577"/>
        <pc:sldMkLst>
          <pc:docMk/>
          <pc:sldMk cId="4085254948" sldId="322"/>
        </pc:sldMkLst>
        <pc:spChg chg="mod">
          <ac:chgData name="Badri, Sreenivas" userId="0b43dccd-042e-4be0-871d-afa1d90d6a2e" providerId="ADAL" clId="{82E65543-6F54-4A84-BCF2-CD507005749C}" dt="2024-05-22T16:54:01.834" v="1816" actId="20577"/>
          <ac:spMkLst>
            <pc:docMk/>
            <pc:sldMk cId="4085254948" sldId="322"/>
            <ac:spMk id="2" creationId="{80799CEF-EFBC-4636-82B4-BB2BF1DD0862}"/>
          </ac:spMkLst>
        </pc:spChg>
        <pc:spChg chg="mod">
          <ac:chgData name="Badri, Sreenivas" userId="0b43dccd-042e-4be0-871d-afa1d90d6a2e" providerId="ADAL" clId="{82E65543-6F54-4A84-BCF2-CD507005749C}" dt="2024-05-22T16:54:36.572" v="1858" actId="20577"/>
          <ac:spMkLst>
            <pc:docMk/>
            <pc:sldMk cId="4085254948" sldId="322"/>
            <ac:spMk id="5" creationId="{B9330B6B-4A24-E782-5A4C-968EB829CEC6}"/>
          </ac:spMkLst>
        </pc:spChg>
      </pc:sldChg>
      <pc:sldChg chg="modSp add mod">
        <pc:chgData name="Badri, Sreenivas" userId="0b43dccd-042e-4be0-871d-afa1d90d6a2e" providerId="ADAL" clId="{82E65543-6F54-4A84-BCF2-CD507005749C}" dt="2024-05-22T16:58:11.109" v="1911" actId="115"/>
        <pc:sldMkLst>
          <pc:docMk/>
          <pc:sldMk cId="3562810893" sldId="323"/>
        </pc:sldMkLst>
        <pc:spChg chg="mod">
          <ac:chgData name="Badri, Sreenivas" userId="0b43dccd-042e-4be0-871d-afa1d90d6a2e" providerId="ADAL" clId="{82E65543-6F54-4A84-BCF2-CD507005749C}" dt="2024-05-22T16:56:38.650" v="1903" actId="20577"/>
          <ac:spMkLst>
            <pc:docMk/>
            <pc:sldMk cId="3562810893" sldId="323"/>
            <ac:spMk id="2" creationId="{80799CEF-EFBC-4636-82B4-BB2BF1DD0862}"/>
          </ac:spMkLst>
        </pc:spChg>
        <pc:spChg chg="mod">
          <ac:chgData name="Badri, Sreenivas" userId="0b43dccd-042e-4be0-871d-afa1d90d6a2e" providerId="ADAL" clId="{82E65543-6F54-4A84-BCF2-CD507005749C}" dt="2024-05-22T16:58:11.109" v="1911" actId="115"/>
          <ac:spMkLst>
            <pc:docMk/>
            <pc:sldMk cId="3562810893" sldId="323"/>
            <ac:spMk id="5" creationId="{B9330B6B-4A24-E782-5A4C-968EB829CEC6}"/>
          </ac:spMkLst>
        </pc:spChg>
      </pc:sldChg>
      <pc:sldChg chg="add del">
        <pc:chgData name="Badri, Sreenivas" userId="0b43dccd-042e-4be0-871d-afa1d90d6a2e" providerId="ADAL" clId="{82E65543-6F54-4A84-BCF2-CD507005749C}" dt="2024-05-22T16:54:20.223" v="1824" actId="2890"/>
        <pc:sldMkLst>
          <pc:docMk/>
          <pc:sldMk cId="1347696933" sldId="324"/>
        </pc:sldMkLst>
      </pc:sldChg>
      <pc:sldChg chg="modSp add mod">
        <pc:chgData name="Badri, Sreenivas" userId="0b43dccd-042e-4be0-871d-afa1d90d6a2e" providerId="ADAL" clId="{82E65543-6F54-4A84-BCF2-CD507005749C}" dt="2024-05-22T17:19:38.718" v="2568" actId="113"/>
        <pc:sldMkLst>
          <pc:docMk/>
          <pc:sldMk cId="3160445978" sldId="324"/>
        </pc:sldMkLst>
        <pc:spChg chg="mod">
          <ac:chgData name="Badri, Sreenivas" userId="0b43dccd-042e-4be0-871d-afa1d90d6a2e" providerId="ADAL" clId="{82E65543-6F54-4A84-BCF2-CD507005749C}" dt="2024-05-22T17:00:43.644" v="1916" actId="20577"/>
          <ac:spMkLst>
            <pc:docMk/>
            <pc:sldMk cId="3160445978" sldId="324"/>
            <ac:spMk id="2" creationId="{80799CEF-EFBC-4636-82B4-BB2BF1DD0862}"/>
          </ac:spMkLst>
        </pc:spChg>
        <pc:spChg chg="mod">
          <ac:chgData name="Badri, Sreenivas" userId="0b43dccd-042e-4be0-871d-afa1d90d6a2e" providerId="ADAL" clId="{82E65543-6F54-4A84-BCF2-CD507005749C}" dt="2024-05-22T17:19:38.718" v="2568" actId="113"/>
          <ac:spMkLst>
            <pc:docMk/>
            <pc:sldMk cId="3160445978" sldId="324"/>
            <ac:spMk id="5" creationId="{B9330B6B-4A24-E782-5A4C-968EB829CEC6}"/>
          </ac:spMkLst>
        </pc:spChg>
      </pc:sldChg>
      <pc:sldChg chg="modSp add mod">
        <pc:chgData name="Badri, Sreenivas" userId="0b43dccd-042e-4be0-871d-afa1d90d6a2e" providerId="ADAL" clId="{82E65543-6F54-4A84-BCF2-CD507005749C}" dt="2024-05-22T17:15:12.445" v="2533" actId="20577"/>
        <pc:sldMkLst>
          <pc:docMk/>
          <pc:sldMk cId="1002924326" sldId="325"/>
        </pc:sldMkLst>
        <pc:spChg chg="mod">
          <ac:chgData name="Badri, Sreenivas" userId="0b43dccd-042e-4be0-871d-afa1d90d6a2e" providerId="ADAL" clId="{82E65543-6F54-4A84-BCF2-CD507005749C}" dt="2024-05-22T17:08:00.460" v="2169" actId="20577"/>
          <ac:spMkLst>
            <pc:docMk/>
            <pc:sldMk cId="1002924326" sldId="325"/>
            <ac:spMk id="2" creationId="{80799CEF-EFBC-4636-82B4-BB2BF1DD0862}"/>
          </ac:spMkLst>
        </pc:spChg>
        <pc:spChg chg="mod">
          <ac:chgData name="Badri, Sreenivas" userId="0b43dccd-042e-4be0-871d-afa1d90d6a2e" providerId="ADAL" clId="{82E65543-6F54-4A84-BCF2-CD507005749C}" dt="2024-05-22T17:15:12.445" v="2533" actId="20577"/>
          <ac:spMkLst>
            <pc:docMk/>
            <pc:sldMk cId="1002924326" sldId="325"/>
            <ac:spMk id="5" creationId="{B9330B6B-4A24-E782-5A4C-968EB829CEC6}"/>
          </ac:spMkLst>
        </pc:spChg>
      </pc:sldChg>
      <pc:sldChg chg="add">
        <pc:chgData name="Badri, Sreenivas" userId="0b43dccd-042e-4be0-871d-afa1d90d6a2e" providerId="ADAL" clId="{82E65543-6F54-4A84-BCF2-CD507005749C}" dt="2024-05-22T17:18:25.720" v="2534"/>
        <pc:sldMkLst>
          <pc:docMk/>
          <pc:sldMk cId="3975203194" sldId="583"/>
        </pc:sldMkLst>
      </pc:sldChg>
    </pc:docChg>
  </pc:docChgLst>
  <pc:docChgLst>
    <pc:chgData name="Badri, Sreenivas" userId="0b43dccd-042e-4be0-871d-afa1d90d6a2e" providerId="ADAL" clId="{EB4B82EF-F954-42B2-B815-69BF776CBAF0}"/>
    <pc:docChg chg="undo custSel addSld modSld">
      <pc:chgData name="Badri, Sreenivas" userId="0b43dccd-042e-4be0-871d-afa1d90d6a2e" providerId="ADAL" clId="{EB4B82EF-F954-42B2-B815-69BF776CBAF0}" dt="2024-04-23T17:11:10.856" v="235" actId="20577"/>
      <pc:docMkLst>
        <pc:docMk/>
      </pc:docMkLst>
      <pc:sldChg chg="addSp delSp modSp mod">
        <pc:chgData name="Badri, Sreenivas" userId="0b43dccd-042e-4be0-871d-afa1d90d6a2e" providerId="ADAL" clId="{EB4B82EF-F954-42B2-B815-69BF776CBAF0}" dt="2024-04-23T16:52:33.906" v="2" actId="1076"/>
        <pc:sldMkLst>
          <pc:docMk/>
          <pc:sldMk cId="730603795" sldId="260"/>
        </pc:sldMkLst>
        <pc:spChg chg="add mod">
          <ac:chgData name="Badri, Sreenivas" userId="0b43dccd-042e-4be0-871d-afa1d90d6a2e" providerId="ADAL" clId="{EB4B82EF-F954-42B2-B815-69BF776CBAF0}" dt="2024-04-23T16:52:33.906" v="2" actId="1076"/>
          <ac:spMkLst>
            <pc:docMk/>
            <pc:sldMk cId="730603795" sldId="260"/>
            <ac:spMk id="2" creationId="{0FC6A9CD-3F8F-BF9B-8A6D-DA135D6B72F4}"/>
          </ac:spMkLst>
        </pc:spChg>
        <pc:spChg chg="del">
          <ac:chgData name="Badri, Sreenivas" userId="0b43dccd-042e-4be0-871d-afa1d90d6a2e" providerId="ADAL" clId="{EB4B82EF-F954-42B2-B815-69BF776CBAF0}" dt="2024-04-23T16:52:27.507" v="0" actId="478"/>
          <ac:spMkLst>
            <pc:docMk/>
            <pc:sldMk cId="730603795" sldId="260"/>
            <ac:spMk id="7" creationId="{00000000-0000-0000-0000-000000000000}"/>
          </ac:spMkLst>
        </pc:spChg>
      </pc:sldChg>
      <pc:sldChg chg="addSp delSp modSp mod">
        <pc:chgData name="Badri, Sreenivas" userId="0b43dccd-042e-4be0-871d-afa1d90d6a2e" providerId="ADAL" clId="{EB4B82EF-F954-42B2-B815-69BF776CBAF0}" dt="2024-04-23T16:53:23.478" v="17" actId="20577"/>
        <pc:sldMkLst>
          <pc:docMk/>
          <pc:sldMk cId="1834024318" sldId="269"/>
        </pc:sldMkLst>
        <pc:spChg chg="mod">
          <ac:chgData name="Badri, Sreenivas" userId="0b43dccd-042e-4be0-871d-afa1d90d6a2e" providerId="ADAL" clId="{EB4B82EF-F954-42B2-B815-69BF776CBAF0}" dt="2024-04-23T16:53:23.478" v="17" actId="20577"/>
          <ac:spMkLst>
            <pc:docMk/>
            <pc:sldMk cId="1834024318" sldId="269"/>
            <ac:spMk id="2" creationId="{80799CEF-EFBC-4636-82B4-BB2BF1DD0862}"/>
          </ac:spMkLst>
        </pc:spChg>
        <pc:spChg chg="add del mod">
          <ac:chgData name="Badri, Sreenivas" userId="0b43dccd-042e-4be0-871d-afa1d90d6a2e" providerId="ADAL" clId="{EB4B82EF-F954-42B2-B815-69BF776CBAF0}" dt="2024-04-23T16:52:56.147" v="4" actId="478"/>
          <ac:spMkLst>
            <pc:docMk/>
            <pc:sldMk cId="1834024318" sldId="269"/>
            <ac:spMk id="5" creationId="{5CBC8EC7-621C-5D3D-DDB4-BFE79B38A75E}"/>
          </ac:spMkLst>
        </pc:spChg>
        <pc:spChg chg="del">
          <ac:chgData name="Badri, Sreenivas" userId="0b43dccd-042e-4be0-871d-afa1d90d6a2e" providerId="ADAL" clId="{EB4B82EF-F954-42B2-B815-69BF776CBAF0}" dt="2024-04-23T16:52:52.656" v="3" actId="478"/>
          <ac:spMkLst>
            <pc:docMk/>
            <pc:sldMk cId="1834024318" sldId="269"/>
            <ac:spMk id="7" creationId="{242DE204-629E-3358-6244-39219BF7F2F2}"/>
          </ac:spMkLst>
        </pc:spChg>
        <pc:spChg chg="add mod">
          <ac:chgData name="Badri, Sreenivas" userId="0b43dccd-042e-4be0-871d-afa1d90d6a2e" providerId="ADAL" clId="{EB4B82EF-F954-42B2-B815-69BF776CBAF0}" dt="2024-04-23T16:53:14.605" v="10" actId="20577"/>
          <ac:spMkLst>
            <pc:docMk/>
            <pc:sldMk cId="1834024318" sldId="269"/>
            <ac:spMk id="8" creationId="{3C5A155F-FCAC-0033-B7C9-7B6460C67A62}"/>
          </ac:spMkLst>
        </pc:spChg>
      </pc:sldChg>
      <pc:sldChg chg="addSp delSp modSp mod">
        <pc:chgData name="Badri, Sreenivas" userId="0b43dccd-042e-4be0-871d-afa1d90d6a2e" providerId="ADAL" clId="{EB4B82EF-F954-42B2-B815-69BF776CBAF0}" dt="2024-04-23T16:53:44.173" v="26"/>
        <pc:sldMkLst>
          <pc:docMk/>
          <pc:sldMk cId="1212693946" sldId="319"/>
        </pc:sldMkLst>
        <pc:spChg chg="mod">
          <ac:chgData name="Badri, Sreenivas" userId="0b43dccd-042e-4be0-871d-afa1d90d6a2e" providerId="ADAL" clId="{EB4B82EF-F954-42B2-B815-69BF776CBAF0}" dt="2024-04-23T16:53:33.982" v="24" actId="20577"/>
          <ac:spMkLst>
            <pc:docMk/>
            <pc:sldMk cId="1212693946" sldId="319"/>
            <ac:spMk id="2" creationId="{80799CEF-EFBC-4636-82B4-BB2BF1DD0862}"/>
          </ac:spMkLst>
        </pc:spChg>
        <pc:spChg chg="add mod">
          <ac:chgData name="Badri, Sreenivas" userId="0b43dccd-042e-4be0-871d-afa1d90d6a2e" providerId="ADAL" clId="{EB4B82EF-F954-42B2-B815-69BF776CBAF0}" dt="2024-04-23T16:53:44.173" v="26"/>
          <ac:spMkLst>
            <pc:docMk/>
            <pc:sldMk cId="1212693946" sldId="319"/>
            <ac:spMk id="5" creationId="{B9330B6B-4A24-E782-5A4C-968EB829CEC6}"/>
          </ac:spMkLst>
        </pc:spChg>
        <pc:spChg chg="del">
          <ac:chgData name="Badri, Sreenivas" userId="0b43dccd-042e-4be0-871d-afa1d90d6a2e" providerId="ADAL" clId="{EB4B82EF-F954-42B2-B815-69BF776CBAF0}" dt="2024-04-23T16:53:38.718" v="25" actId="478"/>
          <ac:spMkLst>
            <pc:docMk/>
            <pc:sldMk cId="1212693946" sldId="319"/>
            <ac:spMk id="6" creationId="{CDD4D871-C721-CD88-9EED-0AC1EDE46FB3}"/>
          </ac:spMkLst>
        </pc:spChg>
      </pc:sldChg>
      <pc:sldChg chg="modSp add mod">
        <pc:chgData name="Badri, Sreenivas" userId="0b43dccd-042e-4be0-871d-afa1d90d6a2e" providerId="ADAL" clId="{EB4B82EF-F954-42B2-B815-69BF776CBAF0}" dt="2024-04-23T16:54:11.693" v="31" actId="1076"/>
        <pc:sldMkLst>
          <pc:docMk/>
          <pc:sldMk cId="2136936473" sldId="320"/>
        </pc:sldMkLst>
        <pc:spChg chg="mod">
          <ac:chgData name="Badri, Sreenivas" userId="0b43dccd-042e-4be0-871d-afa1d90d6a2e" providerId="ADAL" clId="{EB4B82EF-F954-42B2-B815-69BF776CBAF0}" dt="2024-04-23T16:54:11.693" v="31" actId="1076"/>
          <ac:spMkLst>
            <pc:docMk/>
            <pc:sldMk cId="2136936473" sldId="320"/>
            <ac:spMk id="5" creationId="{B9330B6B-4A24-E782-5A4C-968EB829CEC6}"/>
          </ac:spMkLst>
        </pc:spChg>
      </pc:sldChg>
      <pc:sldChg chg="addSp delSp modSp add mod">
        <pc:chgData name="Badri, Sreenivas" userId="0b43dccd-042e-4be0-871d-afa1d90d6a2e" providerId="ADAL" clId="{EB4B82EF-F954-42B2-B815-69BF776CBAF0}" dt="2024-04-23T16:54:50.167" v="36" actId="22"/>
        <pc:sldMkLst>
          <pc:docMk/>
          <pc:sldMk cId="2863064726" sldId="321"/>
        </pc:sldMkLst>
        <pc:spChg chg="mod">
          <ac:chgData name="Badri, Sreenivas" userId="0b43dccd-042e-4be0-871d-afa1d90d6a2e" providerId="ADAL" clId="{EB4B82EF-F954-42B2-B815-69BF776CBAF0}" dt="2024-04-23T16:54:39.651" v="34"/>
          <ac:spMkLst>
            <pc:docMk/>
            <pc:sldMk cId="2863064726" sldId="321"/>
            <ac:spMk id="5" creationId="{B9330B6B-4A24-E782-5A4C-968EB829CEC6}"/>
          </ac:spMkLst>
        </pc:spChg>
        <pc:spChg chg="add del">
          <ac:chgData name="Badri, Sreenivas" userId="0b43dccd-042e-4be0-871d-afa1d90d6a2e" providerId="ADAL" clId="{EB4B82EF-F954-42B2-B815-69BF776CBAF0}" dt="2024-04-23T16:54:50.167" v="36" actId="22"/>
          <ac:spMkLst>
            <pc:docMk/>
            <pc:sldMk cId="2863064726" sldId="321"/>
            <ac:spMk id="6" creationId="{0AB8B9DE-2D7D-EE7B-C487-67006E51037F}"/>
          </ac:spMkLst>
        </pc:spChg>
      </pc:sldChg>
      <pc:sldChg chg="modSp add mod">
        <pc:chgData name="Badri, Sreenivas" userId="0b43dccd-042e-4be0-871d-afa1d90d6a2e" providerId="ADAL" clId="{EB4B82EF-F954-42B2-B815-69BF776CBAF0}" dt="2024-04-23T17:11:10.856" v="235" actId="20577"/>
        <pc:sldMkLst>
          <pc:docMk/>
          <pc:sldMk cId="4085254948" sldId="322"/>
        </pc:sldMkLst>
        <pc:spChg chg="mod">
          <ac:chgData name="Badri, Sreenivas" userId="0b43dccd-042e-4be0-871d-afa1d90d6a2e" providerId="ADAL" clId="{EB4B82EF-F954-42B2-B815-69BF776CBAF0}" dt="2024-04-23T17:11:10.856" v="235" actId="20577"/>
          <ac:spMkLst>
            <pc:docMk/>
            <pc:sldMk cId="4085254948" sldId="322"/>
            <ac:spMk id="5" creationId="{B9330B6B-4A24-E782-5A4C-968EB829CEC6}"/>
          </ac:spMkLst>
        </pc:spChg>
      </pc:sldChg>
    </pc:docChg>
  </pc:docChgLst>
  <pc:docChgLst>
    <pc:chgData name="Badri, Sreenivas" userId="0b43dccd-042e-4be0-871d-afa1d90d6a2e" providerId="ADAL" clId="{4FB45777-16D3-4E4C-836B-4D58D27DC7EE}"/>
    <pc:docChg chg="undo custSel addSld delSld modSld">
      <pc:chgData name="Badri, Sreenivas" userId="0b43dccd-042e-4be0-871d-afa1d90d6a2e" providerId="ADAL" clId="{4FB45777-16D3-4E4C-836B-4D58D27DC7EE}" dt="2024-05-29T15:13:02.242" v="86" actId="14100"/>
      <pc:docMkLst>
        <pc:docMk/>
      </pc:docMkLst>
      <pc:sldChg chg="modSp mod">
        <pc:chgData name="Badri, Sreenivas" userId="0b43dccd-042e-4be0-871d-afa1d90d6a2e" providerId="ADAL" clId="{4FB45777-16D3-4E4C-836B-4D58D27DC7EE}" dt="2024-05-29T15:05:40.877" v="10" actId="20577"/>
        <pc:sldMkLst>
          <pc:docMk/>
          <pc:sldMk cId="730603795" sldId="260"/>
        </pc:sldMkLst>
        <pc:spChg chg="mod">
          <ac:chgData name="Badri, Sreenivas" userId="0b43dccd-042e-4be0-871d-afa1d90d6a2e" providerId="ADAL" clId="{4FB45777-16D3-4E4C-836B-4D58D27DC7EE}" dt="2024-05-29T15:05:40.877" v="10" actId="20577"/>
          <ac:spMkLst>
            <pc:docMk/>
            <pc:sldMk cId="730603795" sldId="260"/>
            <ac:spMk id="2" creationId="{0FC6A9CD-3F8F-BF9B-8A6D-DA135D6B72F4}"/>
          </ac:spMkLst>
        </pc:spChg>
      </pc:sldChg>
      <pc:sldChg chg="addSp delSp modSp mod">
        <pc:chgData name="Badri, Sreenivas" userId="0b43dccd-042e-4be0-871d-afa1d90d6a2e" providerId="ADAL" clId="{4FB45777-16D3-4E4C-836B-4D58D27DC7EE}" dt="2024-05-29T15:06:00.193" v="14"/>
        <pc:sldMkLst>
          <pc:docMk/>
          <pc:sldMk cId="1834024318" sldId="269"/>
        </pc:sldMkLst>
        <pc:spChg chg="mod">
          <ac:chgData name="Badri, Sreenivas" userId="0b43dccd-042e-4be0-871d-afa1d90d6a2e" providerId="ADAL" clId="{4FB45777-16D3-4E4C-836B-4D58D27DC7EE}" dt="2024-05-29T15:05:55.649" v="13"/>
          <ac:spMkLst>
            <pc:docMk/>
            <pc:sldMk cId="1834024318" sldId="269"/>
            <ac:spMk id="2" creationId="{80799CEF-EFBC-4636-82B4-BB2BF1DD0862}"/>
          </ac:spMkLst>
        </pc:spChg>
        <pc:spChg chg="del">
          <ac:chgData name="Badri, Sreenivas" userId="0b43dccd-042e-4be0-871d-afa1d90d6a2e" providerId="ADAL" clId="{4FB45777-16D3-4E4C-836B-4D58D27DC7EE}" dt="2024-05-29T15:05:48.399" v="11" actId="478"/>
          <ac:spMkLst>
            <pc:docMk/>
            <pc:sldMk cId="1834024318" sldId="269"/>
            <ac:spMk id="3" creationId="{67A4E906-A7BB-C5A6-2D46-4A240D3B9B30}"/>
          </ac:spMkLst>
        </pc:spChg>
        <pc:spChg chg="add del mod">
          <ac:chgData name="Badri, Sreenivas" userId="0b43dccd-042e-4be0-871d-afa1d90d6a2e" providerId="ADAL" clId="{4FB45777-16D3-4E4C-836B-4D58D27DC7EE}" dt="2024-05-29T15:05:51.112" v="12" actId="478"/>
          <ac:spMkLst>
            <pc:docMk/>
            <pc:sldMk cId="1834024318" sldId="269"/>
            <ac:spMk id="6" creationId="{BF31FC64-CD3A-7A51-F0D8-4321538E460C}"/>
          </ac:spMkLst>
        </pc:spChg>
        <pc:spChg chg="add mod">
          <ac:chgData name="Badri, Sreenivas" userId="0b43dccd-042e-4be0-871d-afa1d90d6a2e" providerId="ADAL" clId="{4FB45777-16D3-4E4C-836B-4D58D27DC7EE}" dt="2024-05-29T15:06:00.193" v="14"/>
          <ac:spMkLst>
            <pc:docMk/>
            <pc:sldMk cId="1834024318" sldId="269"/>
            <ac:spMk id="7" creationId="{382BCF42-0AEA-0F75-37B0-DD83183201AE}"/>
          </ac:spMkLst>
        </pc:spChg>
      </pc:sldChg>
      <pc:sldChg chg="addSp delSp modSp mod">
        <pc:chgData name="Badri, Sreenivas" userId="0b43dccd-042e-4be0-871d-afa1d90d6a2e" providerId="ADAL" clId="{4FB45777-16D3-4E4C-836B-4D58D27DC7EE}" dt="2024-05-29T15:06:21.629" v="18"/>
        <pc:sldMkLst>
          <pc:docMk/>
          <pc:sldMk cId="1212693946" sldId="319"/>
        </pc:sldMkLst>
        <pc:spChg chg="mod">
          <ac:chgData name="Badri, Sreenivas" userId="0b43dccd-042e-4be0-871d-afa1d90d6a2e" providerId="ADAL" clId="{4FB45777-16D3-4E4C-836B-4D58D27DC7EE}" dt="2024-05-29T15:06:10.909" v="15"/>
          <ac:spMkLst>
            <pc:docMk/>
            <pc:sldMk cId="1212693946" sldId="319"/>
            <ac:spMk id="2" creationId="{80799CEF-EFBC-4636-82B4-BB2BF1DD0862}"/>
          </ac:spMkLst>
        </pc:spChg>
        <pc:spChg chg="add del mod">
          <ac:chgData name="Badri, Sreenivas" userId="0b43dccd-042e-4be0-871d-afa1d90d6a2e" providerId="ADAL" clId="{4FB45777-16D3-4E4C-836B-4D58D27DC7EE}" dt="2024-05-29T15:06:17.182" v="17" actId="478"/>
          <ac:spMkLst>
            <pc:docMk/>
            <pc:sldMk cId="1212693946" sldId="319"/>
            <ac:spMk id="5" creationId="{6BEDF89C-70E8-37AF-B099-227D4863410E}"/>
          </ac:spMkLst>
        </pc:spChg>
        <pc:spChg chg="add mod">
          <ac:chgData name="Badri, Sreenivas" userId="0b43dccd-042e-4be0-871d-afa1d90d6a2e" providerId="ADAL" clId="{4FB45777-16D3-4E4C-836B-4D58D27DC7EE}" dt="2024-05-29T15:06:21.629" v="18"/>
          <ac:spMkLst>
            <pc:docMk/>
            <pc:sldMk cId="1212693946" sldId="319"/>
            <ac:spMk id="6" creationId="{C85F7667-7B56-2E0F-9C8E-665780EA39D8}"/>
          </ac:spMkLst>
        </pc:spChg>
        <pc:spChg chg="del">
          <ac:chgData name="Badri, Sreenivas" userId="0b43dccd-042e-4be0-871d-afa1d90d6a2e" providerId="ADAL" clId="{4FB45777-16D3-4E4C-836B-4D58D27DC7EE}" dt="2024-05-29T15:06:14.932" v="16" actId="478"/>
          <ac:spMkLst>
            <pc:docMk/>
            <pc:sldMk cId="1212693946" sldId="319"/>
            <ac:spMk id="7" creationId="{1D67971A-0DFE-2176-902E-A11C22B161B3}"/>
          </ac:spMkLst>
        </pc:spChg>
      </pc:sldChg>
      <pc:sldChg chg="addSp delSp modSp mod">
        <pc:chgData name="Badri, Sreenivas" userId="0b43dccd-042e-4be0-871d-afa1d90d6a2e" providerId="ADAL" clId="{4FB45777-16D3-4E4C-836B-4D58D27DC7EE}" dt="2024-05-29T15:08:58.321" v="30" actId="1076"/>
        <pc:sldMkLst>
          <pc:docMk/>
          <pc:sldMk cId="2136936473" sldId="320"/>
        </pc:sldMkLst>
        <pc:spChg chg="mod">
          <ac:chgData name="Badri, Sreenivas" userId="0b43dccd-042e-4be0-871d-afa1d90d6a2e" providerId="ADAL" clId="{4FB45777-16D3-4E4C-836B-4D58D27DC7EE}" dt="2024-05-29T15:08:28.688" v="21" actId="255"/>
          <ac:spMkLst>
            <pc:docMk/>
            <pc:sldMk cId="2136936473" sldId="320"/>
            <ac:spMk id="2" creationId="{80799CEF-EFBC-4636-82B4-BB2BF1DD0862}"/>
          </ac:spMkLst>
        </pc:spChg>
        <pc:spChg chg="add del mod">
          <ac:chgData name="Badri, Sreenivas" userId="0b43dccd-042e-4be0-871d-afa1d90d6a2e" providerId="ADAL" clId="{4FB45777-16D3-4E4C-836B-4D58D27DC7EE}" dt="2024-05-29T15:08:35.884" v="23" actId="478"/>
          <ac:spMkLst>
            <pc:docMk/>
            <pc:sldMk cId="2136936473" sldId="320"/>
            <ac:spMk id="5" creationId="{21C58127-2C77-079F-BD65-A7A8DCAD7A07}"/>
          </ac:spMkLst>
        </pc:spChg>
        <pc:spChg chg="add del mod">
          <ac:chgData name="Badri, Sreenivas" userId="0b43dccd-042e-4be0-871d-afa1d90d6a2e" providerId="ADAL" clId="{4FB45777-16D3-4E4C-836B-4D58D27DC7EE}" dt="2024-05-29T15:08:51.010" v="28" actId="478"/>
          <ac:spMkLst>
            <pc:docMk/>
            <pc:sldMk cId="2136936473" sldId="320"/>
            <ac:spMk id="7" creationId="{65A460EC-F5F2-6DFB-96C8-EED7EC3592E7}"/>
          </ac:spMkLst>
        </pc:spChg>
        <pc:spChg chg="add mod">
          <ac:chgData name="Badri, Sreenivas" userId="0b43dccd-042e-4be0-871d-afa1d90d6a2e" providerId="ADAL" clId="{4FB45777-16D3-4E4C-836B-4D58D27DC7EE}" dt="2024-05-29T15:08:58.321" v="30" actId="1076"/>
          <ac:spMkLst>
            <pc:docMk/>
            <pc:sldMk cId="2136936473" sldId="320"/>
            <ac:spMk id="8" creationId="{B7F52FF2-6B1D-7DF9-065C-B0DC58030A53}"/>
          </ac:spMkLst>
        </pc:spChg>
        <pc:spChg chg="del">
          <ac:chgData name="Badri, Sreenivas" userId="0b43dccd-042e-4be0-871d-afa1d90d6a2e" providerId="ADAL" clId="{4FB45777-16D3-4E4C-836B-4D58D27DC7EE}" dt="2024-05-29T15:08:33.998" v="22" actId="478"/>
          <ac:spMkLst>
            <pc:docMk/>
            <pc:sldMk cId="2136936473" sldId="320"/>
            <ac:spMk id="9" creationId="{21911F68-9EC0-FC3B-EFD9-577619089E92}"/>
          </ac:spMkLst>
        </pc:spChg>
        <pc:picChg chg="del">
          <ac:chgData name="Badri, Sreenivas" userId="0b43dccd-042e-4be0-871d-afa1d90d6a2e" providerId="ADAL" clId="{4FB45777-16D3-4E4C-836B-4D58D27DC7EE}" dt="2024-05-29T15:08:37.394" v="24" actId="478"/>
          <ac:picMkLst>
            <pc:docMk/>
            <pc:sldMk cId="2136936473" sldId="320"/>
            <ac:picMk id="10" creationId="{168A682F-36A0-8AA4-86ED-5E7CD91312F3}"/>
          </ac:picMkLst>
        </pc:picChg>
      </pc:sldChg>
      <pc:sldChg chg="addSp delSp modSp mod setBg">
        <pc:chgData name="Badri, Sreenivas" userId="0b43dccd-042e-4be0-871d-afa1d90d6a2e" providerId="ADAL" clId="{4FB45777-16D3-4E4C-836B-4D58D27DC7EE}" dt="2024-05-29T15:09:36.406" v="37" actId="26606"/>
        <pc:sldMkLst>
          <pc:docMk/>
          <pc:sldMk cId="2863064726" sldId="321"/>
        </pc:sldMkLst>
        <pc:spChg chg="mod">
          <ac:chgData name="Badri, Sreenivas" userId="0b43dccd-042e-4be0-871d-afa1d90d6a2e" providerId="ADAL" clId="{4FB45777-16D3-4E4C-836B-4D58D27DC7EE}" dt="2024-05-29T15:09:36.406" v="37" actId="26606"/>
          <ac:spMkLst>
            <pc:docMk/>
            <pc:sldMk cId="2863064726" sldId="321"/>
            <ac:spMk id="2" creationId="{80799CEF-EFBC-4636-82B4-BB2BF1DD0862}"/>
          </ac:spMkLst>
        </pc:spChg>
        <pc:spChg chg="mod ord">
          <ac:chgData name="Badri, Sreenivas" userId="0b43dccd-042e-4be0-871d-afa1d90d6a2e" providerId="ADAL" clId="{4FB45777-16D3-4E4C-836B-4D58D27DC7EE}" dt="2024-05-29T15:09:36.406" v="37" actId="26606"/>
          <ac:spMkLst>
            <pc:docMk/>
            <pc:sldMk cId="2863064726" sldId="321"/>
            <ac:spMk id="4" creationId="{752E5DF2-651A-4AFC-9184-76A95C8F9DEE}"/>
          </ac:spMkLst>
        </pc:spChg>
        <pc:spChg chg="add del mod">
          <ac:chgData name="Badri, Sreenivas" userId="0b43dccd-042e-4be0-871d-afa1d90d6a2e" providerId="ADAL" clId="{4FB45777-16D3-4E4C-836B-4D58D27DC7EE}" dt="2024-05-29T15:09:24.043" v="33" actId="478"/>
          <ac:spMkLst>
            <pc:docMk/>
            <pc:sldMk cId="2863064726" sldId="321"/>
            <ac:spMk id="5" creationId="{865C0E86-679B-3FD9-7A92-F6C4E4585383}"/>
          </ac:spMkLst>
        </pc:spChg>
        <pc:spChg chg="del">
          <ac:chgData name="Badri, Sreenivas" userId="0b43dccd-042e-4be0-871d-afa1d90d6a2e" providerId="ADAL" clId="{4FB45777-16D3-4E4C-836B-4D58D27DC7EE}" dt="2024-05-29T15:09:21.545" v="32" actId="478"/>
          <ac:spMkLst>
            <pc:docMk/>
            <pc:sldMk cId="2863064726" sldId="321"/>
            <ac:spMk id="9" creationId="{1D2B3E0A-95C6-6AFD-5D98-890D3B426D3D}"/>
          </ac:spMkLst>
        </pc:spChg>
        <pc:spChg chg="add del">
          <ac:chgData name="Badri, Sreenivas" userId="0b43dccd-042e-4be0-871d-afa1d90d6a2e" providerId="ADAL" clId="{4FB45777-16D3-4E4C-836B-4D58D27DC7EE}" dt="2024-05-29T15:09:36.406" v="37" actId="26606"/>
          <ac:spMkLst>
            <pc:docMk/>
            <pc:sldMk cId="2863064726" sldId="321"/>
            <ac:spMk id="11" creationId="{09D1511E-B38F-3DAE-4BA2-E28BD1A40A95}"/>
          </ac:spMkLst>
        </pc:spChg>
        <pc:spChg chg="add del">
          <ac:chgData name="Badri, Sreenivas" userId="0b43dccd-042e-4be0-871d-afa1d90d6a2e" providerId="ADAL" clId="{4FB45777-16D3-4E4C-836B-4D58D27DC7EE}" dt="2024-05-29T15:09:36.406" v="37" actId="26606"/>
          <ac:spMkLst>
            <pc:docMk/>
            <pc:sldMk cId="2863064726" sldId="321"/>
            <ac:spMk id="13" creationId="{058A14AF-9FB5-4CC7-BA35-E8E85D3EDF0E}"/>
          </ac:spMkLst>
        </pc:spChg>
        <pc:spChg chg="add del">
          <ac:chgData name="Badri, Sreenivas" userId="0b43dccd-042e-4be0-871d-afa1d90d6a2e" providerId="ADAL" clId="{4FB45777-16D3-4E4C-836B-4D58D27DC7EE}" dt="2024-05-29T15:09:36.406" v="37" actId="26606"/>
          <ac:spMkLst>
            <pc:docMk/>
            <pc:sldMk cId="2863064726" sldId="321"/>
            <ac:spMk id="15" creationId="{3A9A4357-BD1D-4622-A4FE-766E6AB8DE84}"/>
          </ac:spMkLst>
        </pc:spChg>
        <pc:spChg chg="add del">
          <ac:chgData name="Badri, Sreenivas" userId="0b43dccd-042e-4be0-871d-afa1d90d6a2e" providerId="ADAL" clId="{4FB45777-16D3-4E4C-836B-4D58D27DC7EE}" dt="2024-05-29T15:09:36.406" v="37" actId="26606"/>
          <ac:spMkLst>
            <pc:docMk/>
            <pc:sldMk cId="2863064726" sldId="321"/>
            <ac:spMk id="17" creationId="{E659831F-0D9A-4C63-9EBB-8435B85A440F}"/>
          </ac:spMkLst>
        </pc:spChg>
        <pc:spChg chg="add del">
          <ac:chgData name="Badri, Sreenivas" userId="0b43dccd-042e-4be0-871d-afa1d90d6a2e" providerId="ADAL" clId="{4FB45777-16D3-4E4C-836B-4D58D27DC7EE}" dt="2024-05-29T15:09:36.406" v="37" actId="26606"/>
          <ac:spMkLst>
            <pc:docMk/>
            <pc:sldMk cId="2863064726" sldId="321"/>
            <ac:spMk id="19" creationId="{E6995CE5-F890-4ABA-82A2-26507CE8D2A3}"/>
          </ac:spMkLst>
        </pc:spChg>
        <pc:picChg chg="add mod">
          <ac:chgData name="Badri, Sreenivas" userId="0b43dccd-042e-4be0-871d-afa1d90d6a2e" providerId="ADAL" clId="{4FB45777-16D3-4E4C-836B-4D58D27DC7EE}" dt="2024-05-29T15:09:36.406" v="37" actId="26606"/>
          <ac:picMkLst>
            <pc:docMk/>
            <pc:sldMk cId="2863064726" sldId="321"/>
            <ac:picMk id="6" creationId="{74CC4262-0C93-BB82-2D28-447D1EE3DC5F}"/>
          </ac:picMkLst>
        </pc:picChg>
        <pc:picChg chg="del">
          <ac:chgData name="Badri, Sreenivas" userId="0b43dccd-042e-4be0-871d-afa1d90d6a2e" providerId="ADAL" clId="{4FB45777-16D3-4E4C-836B-4D58D27DC7EE}" dt="2024-05-29T15:09:25.570" v="34" actId="478"/>
          <ac:picMkLst>
            <pc:docMk/>
            <pc:sldMk cId="2863064726" sldId="321"/>
            <ac:picMk id="10" creationId="{5080F695-1073-91B0-1FB3-96092BF9EE4B}"/>
          </ac:picMkLst>
        </pc:picChg>
      </pc:sldChg>
      <pc:sldChg chg="del">
        <pc:chgData name="Badri, Sreenivas" userId="0b43dccd-042e-4be0-871d-afa1d90d6a2e" providerId="ADAL" clId="{4FB45777-16D3-4E4C-836B-4D58D27DC7EE}" dt="2024-05-29T15:10:41.408" v="51" actId="47"/>
        <pc:sldMkLst>
          <pc:docMk/>
          <pc:sldMk cId="4085254948" sldId="322"/>
        </pc:sldMkLst>
      </pc:sldChg>
      <pc:sldChg chg="del">
        <pc:chgData name="Badri, Sreenivas" userId="0b43dccd-042e-4be0-871d-afa1d90d6a2e" providerId="ADAL" clId="{4FB45777-16D3-4E4C-836B-4D58D27DC7EE}" dt="2024-05-29T15:10:42.318" v="52" actId="47"/>
        <pc:sldMkLst>
          <pc:docMk/>
          <pc:sldMk cId="3562810893" sldId="323"/>
        </pc:sldMkLst>
      </pc:sldChg>
      <pc:sldChg chg="addSp delSp modSp add mod">
        <pc:chgData name="Badri, Sreenivas" userId="0b43dccd-042e-4be0-871d-afa1d90d6a2e" providerId="ADAL" clId="{4FB45777-16D3-4E4C-836B-4D58D27DC7EE}" dt="2024-05-29T15:09:54.087" v="41"/>
        <pc:sldMkLst>
          <pc:docMk/>
          <pc:sldMk cId="3216880101" sldId="324"/>
        </pc:sldMkLst>
        <pc:spChg chg="add del mod">
          <ac:chgData name="Badri, Sreenivas" userId="0b43dccd-042e-4be0-871d-afa1d90d6a2e" providerId="ADAL" clId="{4FB45777-16D3-4E4C-836B-4D58D27DC7EE}" dt="2024-05-29T15:09:53.526" v="40" actId="478"/>
          <ac:spMkLst>
            <pc:docMk/>
            <pc:sldMk cId="3216880101" sldId="324"/>
            <ac:spMk id="5" creationId="{F22643BA-C7FD-8D36-DB55-AFC0DB012724}"/>
          </ac:spMkLst>
        </pc:spChg>
        <pc:picChg chg="del">
          <ac:chgData name="Badri, Sreenivas" userId="0b43dccd-042e-4be0-871d-afa1d90d6a2e" providerId="ADAL" clId="{4FB45777-16D3-4E4C-836B-4D58D27DC7EE}" dt="2024-05-29T15:09:47.835" v="39" actId="478"/>
          <ac:picMkLst>
            <pc:docMk/>
            <pc:sldMk cId="3216880101" sldId="324"/>
            <ac:picMk id="6" creationId="{74CC4262-0C93-BB82-2D28-447D1EE3DC5F}"/>
          </ac:picMkLst>
        </pc:picChg>
        <pc:picChg chg="add mod">
          <ac:chgData name="Badri, Sreenivas" userId="0b43dccd-042e-4be0-871d-afa1d90d6a2e" providerId="ADAL" clId="{4FB45777-16D3-4E4C-836B-4D58D27DC7EE}" dt="2024-05-29T15:09:54.087" v="41"/>
          <ac:picMkLst>
            <pc:docMk/>
            <pc:sldMk cId="3216880101" sldId="324"/>
            <ac:picMk id="7" creationId="{07AEF8D2-A954-8C79-A577-89409208CD97}"/>
          </ac:picMkLst>
        </pc:picChg>
      </pc:sldChg>
      <pc:sldChg chg="addSp delSp modSp add mod">
        <pc:chgData name="Badri, Sreenivas" userId="0b43dccd-042e-4be0-871d-afa1d90d6a2e" providerId="ADAL" clId="{4FB45777-16D3-4E4C-836B-4D58D27DC7EE}" dt="2024-05-29T15:10:39.460" v="50"/>
        <pc:sldMkLst>
          <pc:docMk/>
          <pc:sldMk cId="1246081371" sldId="325"/>
        </pc:sldMkLst>
        <pc:spChg chg="add del mod">
          <ac:chgData name="Badri, Sreenivas" userId="0b43dccd-042e-4be0-871d-afa1d90d6a2e" providerId="ADAL" clId="{4FB45777-16D3-4E4C-836B-4D58D27DC7EE}" dt="2024-05-29T15:10:19.092" v="44" actId="478"/>
          <ac:spMkLst>
            <pc:docMk/>
            <pc:sldMk cId="1246081371" sldId="325"/>
            <ac:spMk id="5" creationId="{0925B1CC-2B7D-256F-400B-014E355CCEA0}"/>
          </ac:spMkLst>
        </pc:spChg>
        <pc:picChg chg="add mod">
          <ac:chgData name="Badri, Sreenivas" userId="0b43dccd-042e-4be0-871d-afa1d90d6a2e" providerId="ADAL" clId="{4FB45777-16D3-4E4C-836B-4D58D27DC7EE}" dt="2024-05-29T15:10:28.473" v="48" actId="14100"/>
          <ac:picMkLst>
            <pc:docMk/>
            <pc:sldMk cId="1246081371" sldId="325"/>
            <ac:picMk id="6" creationId="{CDC18288-36BC-A612-8223-B4E1AA5BA2D4}"/>
          </ac:picMkLst>
        </pc:picChg>
        <pc:picChg chg="del">
          <ac:chgData name="Badri, Sreenivas" userId="0b43dccd-042e-4be0-871d-afa1d90d6a2e" providerId="ADAL" clId="{4FB45777-16D3-4E4C-836B-4D58D27DC7EE}" dt="2024-05-29T15:10:12.593" v="43" actId="478"/>
          <ac:picMkLst>
            <pc:docMk/>
            <pc:sldMk cId="1246081371" sldId="325"/>
            <ac:picMk id="7" creationId="{07AEF8D2-A954-8C79-A577-89409208CD97}"/>
          </ac:picMkLst>
        </pc:picChg>
        <pc:picChg chg="add del mod">
          <ac:chgData name="Badri, Sreenivas" userId="0b43dccd-042e-4be0-871d-afa1d90d6a2e" providerId="ADAL" clId="{4FB45777-16D3-4E4C-836B-4D58D27DC7EE}" dt="2024-05-29T15:10:39.460" v="50"/>
          <ac:picMkLst>
            <pc:docMk/>
            <pc:sldMk cId="1246081371" sldId="325"/>
            <ac:picMk id="8" creationId="{CE373B68-2127-3C6E-6F56-3550357F5675}"/>
          </ac:picMkLst>
        </pc:picChg>
      </pc:sldChg>
      <pc:sldChg chg="addSp delSp modSp add mod">
        <pc:chgData name="Badri, Sreenivas" userId="0b43dccd-042e-4be0-871d-afa1d90d6a2e" providerId="ADAL" clId="{4FB45777-16D3-4E4C-836B-4D58D27DC7EE}" dt="2024-05-29T15:11:20.184" v="62"/>
        <pc:sldMkLst>
          <pc:docMk/>
          <pc:sldMk cId="2954956121" sldId="326"/>
        </pc:sldMkLst>
        <pc:spChg chg="add del mod">
          <ac:chgData name="Badri, Sreenivas" userId="0b43dccd-042e-4be0-871d-afa1d90d6a2e" providerId="ADAL" clId="{4FB45777-16D3-4E4C-836B-4D58D27DC7EE}" dt="2024-05-29T15:10:59.711" v="55" actId="478"/>
          <ac:spMkLst>
            <pc:docMk/>
            <pc:sldMk cId="2954956121" sldId="326"/>
            <ac:spMk id="5" creationId="{E8E9E4A6-77F7-94B6-CC63-13A79E70D438}"/>
          </ac:spMkLst>
        </pc:spChg>
        <pc:picChg chg="del">
          <ac:chgData name="Badri, Sreenivas" userId="0b43dccd-042e-4be0-871d-afa1d90d6a2e" providerId="ADAL" clId="{4FB45777-16D3-4E4C-836B-4D58D27DC7EE}" dt="2024-05-29T15:10:51.600" v="54" actId="478"/>
          <ac:picMkLst>
            <pc:docMk/>
            <pc:sldMk cId="2954956121" sldId="326"/>
            <ac:picMk id="6" creationId="{CDC18288-36BC-A612-8223-B4E1AA5BA2D4}"/>
          </ac:picMkLst>
        </pc:picChg>
        <pc:picChg chg="add mod">
          <ac:chgData name="Badri, Sreenivas" userId="0b43dccd-042e-4be0-871d-afa1d90d6a2e" providerId="ADAL" clId="{4FB45777-16D3-4E4C-836B-4D58D27DC7EE}" dt="2024-05-29T15:11:10.791" v="60" actId="14100"/>
          <ac:picMkLst>
            <pc:docMk/>
            <pc:sldMk cId="2954956121" sldId="326"/>
            <ac:picMk id="7" creationId="{FBCDAB06-1B55-491E-F268-49FDB66F7162}"/>
          </ac:picMkLst>
        </pc:picChg>
        <pc:picChg chg="add del mod">
          <ac:chgData name="Badri, Sreenivas" userId="0b43dccd-042e-4be0-871d-afa1d90d6a2e" providerId="ADAL" clId="{4FB45777-16D3-4E4C-836B-4D58D27DC7EE}" dt="2024-05-29T15:11:20.184" v="62"/>
          <ac:picMkLst>
            <pc:docMk/>
            <pc:sldMk cId="2954956121" sldId="326"/>
            <ac:picMk id="8" creationId="{6655B506-5B2F-FDF4-BEF4-4E3A8536E060}"/>
          </ac:picMkLst>
        </pc:picChg>
      </pc:sldChg>
      <pc:sldChg chg="addSp delSp modSp add mod">
        <pc:chgData name="Badri, Sreenivas" userId="0b43dccd-042e-4be0-871d-afa1d90d6a2e" providerId="ADAL" clId="{4FB45777-16D3-4E4C-836B-4D58D27DC7EE}" dt="2024-05-29T15:12:06.885" v="70"/>
        <pc:sldMkLst>
          <pc:docMk/>
          <pc:sldMk cId="3467201624" sldId="327"/>
        </pc:sldMkLst>
        <pc:spChg chg="add del mod">
          <ac:chgData name="Badri, Sreenivas" userId="0b43dccd-042e-4be0-871d-afa1d90d6a2e" providerId="ADAL" clId="{4FB45777-16D3-4E4C-836B-4D58D27DC7EE}" dt="2024-05-29T15:11:28.339" v="65" actId="478"/>
          <ac:spMkLst>
            <pc:docMk/>
            <pc:sldMk cId="3467201624" sldId="327"/>
            <ac:spMk id="5" creationId="{B77CD98B-E7E3-3146-23E6-FA5CCFA4B3A7}"/>
          </ac:spMkLst>
        </pc:spChg>
        <pc:picChg chg="add mod">
          <ac:chgData name="Badri, Sreenivas" userId="0b43dccd-042e-4be0-871d-afa1d90d6a2e" providerId="ADAL" clId="{4FB45777-16D3-4E4C-836B-4D58D27DC7EE}" dt="2024-05-29T15:11:58.508" v="68" actId="14100"/>
          <ac:picMkLst>
            <pc:docMk/>
            <pc:sldMk cId="3467201624" sldId="327"/>
            <ac:picMk id="6" creationId="{8B5EF904-DA03-2A00-C9D7-3EEC09EF4EB7}"/>
          </ac:picMkLst>
        </pc:picChg>
        <pc:picChg chg="del">
          <ac:chgData name="Badri, Sreenivas" userId="0b43dccd-042e-4be0-871d-afa1d90d6a2e" providerId="ADAL" clId="{4FB45777-16D3-4E4C-836B-4D58D27DC7EE}" dt="2024-05-29T15:11:24.780" v="64" actId="478"/>
          <ac:picMkLst>
            <pc:docMk/>
            <pc:sldMk cId="3467201624" sldId="327"/>
            <ac:picMk id="7" creationId="{FBCDAB06-1B55-491E-F268-49FDB66F7162}"/>
          </ac:picMkLst>
        </pc:picChg>
        <pc:picChg chg="add del mod">
          <ac:chgData name="Badri, Sreenivas" userId="0b43dccd-042e-4be0-871d-afa1d90d6a2e" providerId="ADAL" clId="{4FB45777-16D3-4E4C-836B-4D58D27DC7EE}" dt="2024-05-29T15:12:06.885" v="70"/>
          <ac:picMkLst>
            <pc:docMk/>
            <pc:sldMk cId="3467201624" sldId="327"/>
            <ac:picMk id="8" creationId="{038CF4D2-DAB8-23EF-9B0F-27791E698E1F}"/>
          </ac:picMkLst>
        </pc:picChg>
      </pc:sldChg>
      <pc:sldChg chg="addSp delSp modSp add mod">
        <pc:chgData name="Badri, Sreenivas" userId="0b43dccd-042e-4be0-871d-afa1d90d6a2e" providerId="ADAL" clId="{4FB45777-16D3-4E4C-836B-4D58D27DC7EE}" dt="2024-05-29T15:12:42.964" v="79"/>
        <pc:sldMkLst>
          <pc:docMk/>
          <pc:sldMk cId="708679136" sldId="328"/>
        </pc:sldMkLst>
        <pc:spChg chg="add del mod">
          <ac:chgData name="Badri, Sreenivas" userId="0b43dccd-042e-4be0-871d-afa1d90d6a2e" providerId="ADAL" clId="{4FB45777-16D3-4E4C-836B-4D58D27DC7EE}" dt="2024-05-29T15:12:20.743" v="73" actId="478"/>
          <ac:spMkLst>
            <pc:docMk/>
            <pc:sldMk cId="708679136" sldId="328"/>
            <ac:spMk id="5" creationId="{211F1D51-92C8-828E-4ECE-78B8F51EFE0A}"/>
          </ac:spMkLst>
        </pc:spChg>
        <pc:picChg chg="del">
          <ac:chgData name="Badri, Sreenivas" userId="0b43dccd-042e-4be0-871d-afa1d90d6a2e" providerId="ADAL" clId="{4FB45777-16D3-4E4C-836B-4D58D27DC7EE}" dt="2024-05-29T15:12:16.290" v="72" actId="478"/>
          <ac:picMkLst>
            <pc:docMk/>
            <pc:sldMk cId="708679136" sldId="328"/>
            <ac:picMk id="6" creationId="{8B5EF904-DA03-2A00-C9D7-3EEC09EF4EB7}"/>
          </ac:picMkLst>
        </pc:picChg>
        <pc:picChg chg="add mod">
          <ac:chgData name="Badri, Sreenivas" userId="0b43dccd-042e-4be0-871d-afa1d90d6a2e" providerId="ADAL" clId="{4FB45777-16D3-4E4C-836B-4D58D27DC7EE}" dt="2024-05-29T15:12:32.116" v="77" actId="14100"/>
          <ac:picMkLst>
            <pc:docMk/>
            <pc:sldMk cId="708679136" sldId="328"/>
            <ac:picMk id="7" creationId="{EF8B93D6-56E3-1678-C7B3-E2BFD0E3D893}"/>
          </ac:picMkLst>
        </pc:picChg>
        <pc:picChg chg="add del mod">
          <ac:chgData name="Badri, Sreenivas" userId="0b43dccd-042e-4be0-871d-afa1d90d6a2e" providerId="ADAL" clId="{4FB45777-16D3-4E4C-836B-4D58D27DC7EE}" dt="2024-05-29T15:12:42.964" v="79"/>
          <ac:picMkLst>
            <pc:docMk/>
            <pc:sldMk cId="708679136" sldId="328"/>
            <ac:picMk id="8" creationId="{437012C7-B633-A41F-E184-4FA31321DFD8}"/>
          </ac:picMkLst>
        </pc:picChg>
      </pc:sldChg>
      <pc:sldChg chg="addSp delSp modSp add mod">
        <pc:chgData name="Badri, Sreenivas" userId="0b43dccd-042e-4be0-871d-afa1d90d6a2e" providerId="ADAL" clId="{4FB45777-16D3-4E4C-836B-4D58D27DC7EE}" dt="2024-05-29T15:13:02.242" v="86" actId="14100"/>
        <pc:sldMkLst>
          <pc:docMk/>
          <pc:sldMk cId="60326233" sldId="329"/>
        </pc:sldMkLst>
        <pc:spChg chg="add del mod">
          <ac:chgData name="Badri, Sreenivas" userId="0b43dccd-042e-4be0-871d-afa1d90d6a2e" providerId="ADAL" clId="{4FB45777-16D3-4E4C-836B-4D58D27DC7EE}" dt="2024-05-29T15:12:51.076" v="82" actId="478"/>
          <ac:spMkLst>
            <pc:docMk/>
            <pc:sldMk cId="60326233" sldId="329"/>
            <ac:spMk id="5" creationId="{DF0361D9-0064-8696-FCAD-08CC7293BC2E}"/>
          </ac:spMkLst>
        </pc:spChg>
        <pc:picChg chg="add mod">
          <ac:chgData name="Badri, Sreenivas" userId="0b43dccd-042e-4be0-871d-afa1d90d6a2e" providerId="ADAL" clId="{4FB45777-16D3-4E4C-836B-4D58D27DC7EE}" dt="2024-05-29T15:13:02.242" v="86" actId="14100"/>
          <ac:picMkLst>
            <pc:docMk/>
            <pc:sldMk cId="60326233" sldId="329"/>
            <ac:picMk id="6" creationId="{B4B1C709-18A3-516A-6313-D0CBC045D28F}"/>
          </ac:picMkLst>
        </pc:picChg>
        <pc:picChg chg="del">
          <ac:chgData name="Badri, Sreenivas" userId="0b43dccd-042e-4be0-871d-afa1d90d6a2e" providerId="ADAL" clId="{4FB45777-16D3-4E4C-836B-4D58D27DC7EE}" dt="2024-05-29T15:12:48.818" v="81" actId="478"/>
          <ac:picMkLst>
            <pc:docMk/>
            <pc:sldMk cId="60326233" sldId="329"/>
            <ac:picMk id="7" creationId="{EF8B93D6-56E3-1678-C7B3-E2BFD0E3D893}"/>
          </ac:picMkLst>
        </pc:picChg>
      </pc:sldChg>
    </pc:docChg>
  </pc:docChgLst>
  <pc:docChgLst>
    <pc:chgData name="Badri, Sreenivas" userId="0b43dccd-042e-4be0-871d-afa1d90d6a2e" providerId="ADAL" clId="{60368A5B-CE17-4DAF-BE32-EFC8D62A7DE8}"/>
    <pc:docChg chg="undo custSel addSld delSld modSld">
      <pc:chgData name="Badri, Sreenivas" userId="0b43dccd-042e-4be0-871d-afa1d90d6a2e" providerId="ADAL" clId="{60368A5B-CE17-4DAF-BE32-EFC8D62A7DE8}" dt="2024-04-23T11:35:18.039" v="43" actId="20577"/>
      <pc:docMkLst>
        <pc:docMk/>
      </pc:docMkLst>
      <pc:sldChg chg="modSp mod">
        <pc:chgData name="Badri, Sreenivas" userId="0b43dccd-042e-4be0-871d-afa1d90d6a2e" providerId="ADAL" clId="{60368A5B-CE17-4DAF-BE32-EFC8D62A7DE8}" dt="2024-04-23T11:35:18.039" v="43" actId="20577"/>
        <pc:sldMkLst>
          <pc:docMk/>
          <pc:sldMk cId="730603795" sldId="260"/>
        </pc:sldMkLst>
        <pc:spChg chg="mod">
          <ac:chgData name="Badri, Sreenivas" userId="0b43dccd-042e-4be0-871d-afa1d90d6a2e" providerId="ADAL" clId="{60368A5B-CE17-4DAF-BE32-EFC8D62A7DE8}" dt="2024-04-23T11:35:18.039" v="43" actId="20577"/>
          <ac:spMkLst>
            <pc:docMk/>
            <pc:sldMk cId="730603795" sldId="260"/>
            <ac:spMk id="7" creationId="{00000000-0000-0000-0000-000000000000}"/>
          </ac:spMkLst>
        </pc:spChg>
      </pc:sldChg>
      <pc:sldChg chg="del">
        <pc:chgData name="Badri, Sreenivas" userId="0b43dccd-042e-4be0-871d-afa1d90d6a2e" providerId="ADAL" clId="{60368A5B-CE17-4DAF-BE32-EFC8D62A7DE8}" dt="2024-04-22T20:54:23.526" v="11" actId="47"/>
        <pc:sldMkLst>
          <pc:docMk/>
          <pc:sldMk cId="3190927396" sldId="267"/>
        </pc:sldMkLst>
      </pc:sldChg>
      <pc:sldChg chg="addSp delSp modSp mod">
        <pc:chgData name="Badri, Sreenivas" userId="0b43dccd-042e-4be0-871d-afa1d90d6a2e" providerId="ADAL" clId="{60368A5B-CE17-4DAF-BE32-EFC8D62A7DE8}" dt="2024-04-22T20:54:05.137" v="8" actId="1076"/>
        <pc:sldMkLst>
          <pc:docMk/>
          <pc:sldMk cId="1834024318" sldId="269"/>
        </pc:sldMkLst>
        <pc:spChg chg="mod">
          <ac:chgData name="Badri, Sreenivas" userId="0b43dccd-042e-4be0-871d-afa1d90d6a2e" providerId="ADAL" clId="{60368A5B-CE17-4DAF-BE32-EFC8D62A7DE8}" dt="2024-04-22T20:53:34.461" v="4" actId="255"/>
          <ac:spMkLst>
            <pc:docMk/>
            <pc:sldMk cId="1834024318" sldId="269"/>
            <ac:spMk id="2" creationId="{80799CEF-EFBC-4636-82B4-BB2BF1DD0862}"/>
          </ac:spMkLst>
        </pc:spChg>
        <pc:spChg chg="del">
          <ac:chgData name="Badri, Sreenivas" userId="0b43dccd-042e-4be0-871d-afa1d90d6a2e" providerId="ADAL" clId="{60368A5B-CE17-4DAF-BE32-EFC8D62A7DE8}" dt="2024-04-22T20:53:43.286" v="5" actId="478"/>
          <ac:spMkLst>
            <pc:docMk/>
            <pc:sldMk cId="1834024318" sldId="269"/>
            <ac:spMk id="3" creationId="{5DD14D84-59AA-4F5F-96EE-0981A6384C79}"/>
          </ac:spMkLst>
        </pc:spChg>
        <pc:spChg chg="add del mod">
          <ac:chgData name="Badri, Sreenivas" userId="0b43dccd-042e-4be0-871d-afa1d90d6a2e" providerId="ADAL" clId="{60368A5B-CE17-4DAF-BE32-EFC8D62A7DE8}" dt="2024-04-22T20:53:47.391" v="6" actId="478"/>
          <ac:spMkLst>
            <pc:docMk/>
            <pc:sldMk cId="1834024318" sldId="269"/>
            <ac:spMk id="6" creationId="{74897CA6-001B-DE2C-270F-414864D0E872}"/>
          </ac:spMkLst>
        </pc:spChg>
        <pc:spChg chg="add mod">
          <ac:chgData name="Badri, Sreenivas" userId="0b43dccd-042e-4be0-871d-afa1d90d6a2e" providerId="ADAL" clId="{60368A5B-CE17-4DAF-BE32-EFC8D62A7DE8}" dt="2024-04-22T20:54:05.137" v="8" actId="1076"/>
          <ac:spMkLst>
            <pc:docMk/>
            <pc:sldMk cId="1834024318" sldId="269"/>
            <ac:spMk id="7" creationId="{242DE204-629E-3358-6244-39219BF7F2F2}"/>
          </ac:spMkLst>
        </pc:spChg>
      </pc:sldChg>
      <pc:sldChg chg="del">
        <pc:chgData name="Badri, Sreenivas" userId="0b43dccd-042e-4be0-871d-afa1d90d6a2e" providerId="ADAL" clId="{60368A5B-CE17-4DAF-BE32-EFC8D62A7DE8}" dt="2024-04-22T20:54:23.249" v="10" actId="47"/>
        <pc:sldMkLst>
          <pc:docMk/>
          <pc:sldMk cId="247007338" sldId="270"/>
        </pc:sldMkLst>
      </pc:sldChg>
      <pc:sldChg chg="del">
        <pc:chgData name="Badri, Sreenivas" userId="0b43dccd-042e-4be0-871d-afa1d90d6a2e" providerId="ADAL" clId="{60368A5B-CE17-4DAF-BE32-EFC8D62A7DE8}" dt="2024-04-22T20:54:23.658" v="12" actId="47"/>
        <pc:sldMkLst>
          <pc:docMk/>
          <pc:sldMk cId="3565483746" sldId="274"/>
        </pc:sldMkLst>
      </pc:sldChg>
      <pc:sldChg chg="del">
        <pc:chgData name="Badri, Sreenivas" userId="0b43dccd-042e-4be0-871d-afa1d90d6a2e" providerId="ADAL" clId="{60368A5B-CE17-4DAF-BE32-EFC8D62A7DE8}" dt="2024-04-22T20:54:24.182" v="15" actId="47"/>
        <pc:sldMkLst>
          <pc:docMk/>
          <pc:sldMk cId="266417456" sldId="277"/>
        </pc:sldMkLst>
      </pc:sldChg>
      <pc:sldChg chg="del">
        <pc:chgData name="Badri, Sreenivas" userId="0b43dccd-042e-4be0-871d-afa1d90d6a2e" providerId="ADAL" clId="{60368A5B-CE17-4DAF-BE32-EFC8D62A7DE8}" dt="2024-04-22T20:54:24.704" v="18" actId="47"/>
        <pc:sldMkLst>
          <pc:docMk/>
          <pc:sldMk cId="2366766001" sldId="279"/>
        </pc:sldMkLst>
      </pc:sldChg>
      <pc:sldChg chg="del">
        <pc:chgData name="Badri, Sreenivas" userId="0b43dccd-042e-4be0-871d-afa1d90d6a2e" providerId="ADAL" clId="{60368A5B-CE17-4DAF-BE32-EFC8D62A7DE8}" dt="2024-04-22T20:54:24.830" v="19" actId="47"/>
        <pc:sldMkLst>
          <pc:docMk/>
          <pc:sldMk cId="3446500615" sldId="280"/>
        </pc:sldMkLst>
      </pc:sldChg>
      <pc:sldChg chg="del">
        <pc:chgData name="Badri, Sreenivas" userId="0b43dccd-042e-4be0-871d-afa1d90d6a2e" providerId="ADAL" clId="{60368A5B-CE17-4DAF-BE32-EFC8D62A7DE8}" dt="2024-04-22T20:54:23.816" v="13" actId="47"/>
        <pc:sldMkLst>
          <pc:docMk/>
          <pc:sldMk cId="1689020956" sldId="281"/>
        </pc:sldMkLst>
      </pc:sldChg>
      <pc:sldChg chg="del">
        <pc:chgData name="Badri, Sreenivas" userId="0b43dccd-042e-4be0-871d-afa1d90d6a2e" providerId="ADAL" clId="{60368A5B-CE17-4DAF-BE32-EFC8D62A7DE8}" dt="2024-04-22T20:54:23.946" v="14" actId="47"/>
        <pc:sldMkLst>
          <pc:docMk/>
          <pc:sldMk cId="1445162665" sldId="282"/>
        </pc:sldMkLst>
      </pc:sldChg>
      <pc:sldChg chg="del">
        <pc:chgData name="Badri, Sreenivas" userId="0b43dccd-042e-4be0-871d-afa1d90d6a2e" providerId="ADAL" clId="{60368A5B-CE17-4DAF-BE32-EFC8D62A7DE8}" dt="2024-04-22T20:54:24.587" v="17" actId="47"/>
        <pc:sldMkLst>
          <pc:docMk/>
          <pc:sldMk cId="2358227644" sldId="283"/>
        </pc:sldMkLst>
      </pc:sldChg>
      <pc:sldChg chg="del">
        <pc:chgData name="Badri, Sreenivas" userId="0b43dccd-042e-4be0-871d-afa1d90d6a2e" providerId="ADAL" clId="{60368A5B-CE17-4DAF-BE32-EFC8D62A7DE8}" dt="2024-04-22T20:54:24.331" v="16" actId="47"/>
        <pc:sldMkLst>
          <pc:docMk/>
          <pc:sldMk cId="1760428034" sldId="284"/>
        </pc:sldMkLst>
      </pc:sldChg>
      <pc:sldChg chg="add del">
        <pc:chgData name="Badri, Sreenivas" userId="0b43dccd-042e-4be0-871d-afa1d90d6a2e" providerId="ADAL" clId="{60368A5B-CE17-4DAF-BE32-EFC8D62A7DE8}" dt="2024-04-22T20:56:00.124" v="27" actId="47"/>
        <pc:sldMkLst>
          <pc:docMk/>
          <pc:sldMk cId="4064255820" sldId="318"/>
        </pc:sldMkLst>
      </pc:sldChg>
      <pc:sldChg chg="addSp delSp modSp add mod">
        <pc:chgData name="Badri, Sreenivas" userId="0b43dccd-042e-4be0-871d-afa1d90d6a2e" providerId="ADAL" clId="{60368A5B-CE17-4DAF-BE32-EFC8D62A7DE8}" dt="2024-04-22T20:55:57.014" v="26"/>
        <pc:sldMkLst>
          <pc:docMk/>
          <pc:sldMk cId="1212693946" sldId="319"/>
        </pc:sldMkLst>
        <pc:spChg chg="mod">
          <ac:chgData name="Badri, Sreenivas" userId="0b43dccd-042e-4be0-871d-afa1d90d6a2e" providerId="ADAL" clId="{60368A5B-CE17-4DAF-BE32-EFC8D62A7DE8}" dt="2024-04-22T20:55:57.014" v="26"/>
          <ac:spMkLst>
            <pc:docMk/>
            <pc:sldMk cId="1212693946" sldId="319"/>
            <ac:spMk id="2" creationId="{80799CEF-EFBC-4636-82B4-BB2BF1DD0862}"/>
          </ac:spMkLst>
        </pc:spChg>
        <pc:spChg chg="add del mod">
          <ac:chgData name="Badri, Sreenivas" userId="0b43dccd-042e-4be0-871d-afa1d90d6a2e" providerId="ADAL" clId="{60368A5B-CE17-4DAF-BE32-EFC8D62A7DE8}" dt="2024-04-22T20:55:31.296" v="24" actId="478"/>
          <ac:spMkLst>
            <pc:docMk/>
            <pc:sldMk cId="1212693946" sldId="319"/>
            <ac:spMk id="5" creationId="{7026DA4E-6CFF-3517-1039-D82FF1B89583}"/>
          </ac:spMkLst>
        </pc:spChg>
        <pc:spChg chg="add mod">
          <ac:chgData name="Badri, Sreenivas" userId="0b43dccd-042e-4be0-871d-afa1d90d6a2e" providerId="ADAL" clId="{60368A5B-CE17-4DAF-BE32-EFC8D62A7DE8}" dt="2024-04-22T20:55:31.669" v="25"/>
          <ac:spMkLst>
            <pc:docMk/>
            <pc:sldMk cId="1212693946" sldId="319"/>
            <ac:spMk id="6" creationId="{CDD4D871-C721-CD88-9EED-0AC1EDE46FB3}"/>
          </ac:spMkLst>
        </pc:spChg>
        <pc:spChg chg="del">
          <ac:chgData name="Badri, Sreenivas" userId="0b43dccd-042e-4be0-871d-afa1d90d6a2e" providerId="ADAL" clId="{60368A5B-CE17-4DAF-BE32-EFC8D62A7DE8}" dt="2024-04-22T20:55:26.866" v="23" actId="478"/>
          <ac:spMkLst>
            <pc:docMk/>
            <pc:sldMk cId="1212693946" sldId="319"/>
            <ac:spMk id="7" creationId="{242DE204-629E-3358-6244-39219BF7F2F2}"/>
          </ac:spMkLst>
        </pc:spChg>
      </pc:sldChg>
    </pc:docChg>
  </pc:docChgLst>
  <pc:docChgLst>
    <pc:chgData name="Badri, Sreenivas" userId="0b43dccd-042e-4be0-871d-afa1d90d6a2e" providerId="ADAL" clId="{33C3FAEA-DAC3-4694-AD09-28650E6468C3}"/>
    <pc:docChg chg="modSld sldOrd">
      <pc:chgData name="Badri, Sreenivas" userId="0b43dccd-042e-4be0-871d-afa1d90d6a2e" providerId="ADAL" clId="{33C3FAEA-DAC3-4694-AD09-28650E6468C3}" dt="2024-02-22T20:56:57.551" v="1"/>
      <pc:docMkLst>
        <pc:docMk/>
      </pc:docMkLst>
      <pc:sldChg chg="ord">
        <pc:chgData name="Badri, Sreenivas" userId="0b43dccd-042e-4be0-871d-afa1d90d6a2e" providerId="ADAL" clId="{33C3FAEA-DAC3-4694-AD09-28650E6468C3}" dt="2024-02-22T20:56:57.551" v="1"/>
        <pc:sldMkLst>
          <pc:docMk/>
          <pc:sldMk cId="176042803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C6A9CD-3F8F-BF9B-8A6D-DA135D6B72F4}"/>
              </a:ext>
            </a:extLst>
          </p:cNvPr>
          <p:cNvSpPr txBox="1"/>
          <p:nvPr/>
        </p:nvSpPr>
        <p:spPr>
          <a:xfrm>
            <a:off x="3581400" y="1981200"/>
            <a:ext cx="5646034" cy="24622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r>
              <a:rPr lang="en-US" sz="2400" b="1" dirty="0"/>
              <a:t> </a:t>
            </a:r>
          </a:p>
          <a:p>
            <a:r>
              <a:rPr lang="en-US" dirty="0"/>
              <a:t>Andy Adams</a:t>
            </a:r>
          </a:p>
          <a:p>
            <a:endParaRPr lang="en-US" dirty="0"/>
          </a:p>
          <a:p>
            <a:r>
              <a:rPr lang="en-US" dirty="0"/>
              <a:t>May 29, 2024</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7" name="Content Placeholder 6">
            <a:extLst>
              <a:ext uri="{FF2B5EF4-FFF2-40B4-BE49-F238E27FC236}">
                <a16:creationId xmlns:a16="http://schemas.microsoft.com/office/drawing/2014/main" id="{EF8B93D6-56E3-1678-C7B3-E2BFD0E3D893}"/>
              </a:ext>
            </a:extLst>
          </p:cNvPr>
          <p:cNvPicPr>
            <a:picLocks noGrp="1" noChangeAspect="1"/>
          </p:cNvPicPr>
          <p:nvPr>
            <p:ph idx="1"/>
          </p:nvPr>
        </p:nvPicPr>
        <p:blipFill>
          <a:blip r:embed="rId2"/>
          <a:stretch>
            <a:fillRect/>
          </a:stretch>
        </p:blipFill>
        <p:spPr>
          <a:xfrm>
            <a:off x="533401" y="990600"/>
            <a:ext cx="8153400" cy="5162227"/>
          </a:xfrm>
        </p:spPr>
      </p:pic>
    </p:spTree>
    <p:extLst>
      <p:ext uri="{BB962C8B-B14F-4D97-AF65-F5344CB8AC3E}">
        <p14:creationId xmlns:p14="http://schemas.microsoft.com/office/powerpoint/2010/main" val="708679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6" name="Content Placeholder 7">
            <a:extLst>
              <a:ext uri="{FF2B5EF4-FFF2-40B4-BE49-F238E27FC236}">
                <a16:creationId xmlns:a16="http://schemas.microsoft.com/office/drawing/2014/main" id="{B4B1C709-18A3-516A-6313-D0CBC045D28F}"/>
              </a:ext>
            </a:extLst>
          </p:cNvPr>
          <p:cNvPicPr>
            <a:picLocks noGrp="1" noChangeAspect="1"/>
          </p:cNvPicPr>
          <p:nvPr>
            <p:ph idx="1"/>
          </p:nvPr>
        </p:nvPicPr>
        <p:blipFill>
          <a:blip r:embed="rId2"/>
          <a:stretch>
            <a:fillRect/>
          </a:stretch>
        </p:blipFill>
        <p:spPr>
          <a:xfrm>
            <a:off x="381000" y="838200"/>
            <a:ext cx="8153400" cy="5081588"/>
          </a:xfrm>
        </p:spPr>
      </p:pic>
    </p:spTree>
    <p:extLst>
      <p:ext uri="{BB962C8B-B14F-4D97-AF65-F5344CB8AC3E}">
        <p14:creationId xmlns:p14="http://schemas.microsoft.com/office/powerpoint/2010/main" val="6032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382BCF42-0AEA-0F75-37B0-DD83183201AE}"/>
              </a:ext>
            </a:extLst>
          </p:cNvPr>
          <p:cNvSpPr>
            <a:spLocks noGrp="1"/>
          </p:cNvSpPr>
          <p:nvPr>
            <p:ph idx="1"/>
          </p:nvPr>
        </p:nvSpPr>
        <p:spPr>
          <a:xfrm>
            <a:off x="304800" y="762001"/>
            <a:ext cx="8534400" cy="5542546"/>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Single Model ESR</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ESRs are currently being represented in RIOO as combo model by using Conventional Generators and Load Resources. Market Participant users are currently creating two separate projects in RIOO, a Conventional Generator (energy storage) project and a Load Resource project hence the name combo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This will change with ESR-RIOO go live, Market Participant Users will need to create only one project i.e. enter Load (Charging) and Generator (Discharging) info in a single project as single model ESR data.</a:t>
            </a:r>
          </a:p>
          <a:p>
            <a:pPr marL="342900" lvl="1" indent="-342900">
              <a:lnSpc>
                <a:spcPct val="160000"/>
              </a:lnSpc>
              <a:buFont typeface="Wingdings" panose="05000000000000000000" pitchFamily="2" charset="2"/>
              <a:buChar char="§"/>
            </a:pPr>
            <a:r>
              <a:rPr lang="en-US" sz="1800" b="1" dirty="0">
                <a:latin typeface="Calibri" panose="020F0502020204030204" pitchFamily="34" charset="0"/>
                <a:cs typeface="Calibri" panose="020F0502020204030204" pitchFamily="34" charset="0"/>
              </a:rPr>
              <a:t>ESR Panels and Functionality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Fuel and technology type on an INR will be driving the ESR panels and functionality display in the UI.</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MP users will need to select Battery/Energy Storage as the Fuel Type/Technology type on an INR to create a single model ESR project.</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INR creation, submission and graduation process will remain the same for ESR and non ESR projects. Single model ESRs will be available in RIOO RS upon graduation, and RE users will be able to make updates via an RSCR.</a:t>
            </a:r>
            <a:endParaRPr lang="en-US" sz="1400" b="1"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marL="457200" lvl="1" indent="0">
              <a:lnSpc>
                <a:spcPct val="160000"/>
              </a:lnSpc>
              <a:buNone/>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solidFill>
                  <a:schemeClr val="accent4">
                    <a:lumMod val="50000"/>
                    <a:lumOff val="50000"/>
                  </a:schemeClr>
                </a:solidFill>
              </a:rPr>
              <a:t>ESR (Energy Storage Resource) - 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a:extLst>
              <a:ext uri="{FF2B5EF4-FFF2-40B4-BE49-F238E27FC236}">
                <a16:creationId xmlns:a16="http://schemas.microsoft.com/office/drawing/2014/main" id="{C85F7667-7B56-2E0F-9C8E-665780EA39D8}"/>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Migration of Combo to Single model ESRs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RIOO will be automating the process of converting the current combo model data to single model ESRs by writing a script or a utility.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Identifying combo model data and Mapping of combo to single model ESR tables/fields is part of the migration plan.</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Once the Migration is complete, all the combo model data will be converted to single model and MP users will be seeing their single model ESR data in RIOO application.</a:t>
            </a:r>
            <a:endParaRPr lang="en-US" sz="2000" b="1" dirty="0">
              <a:latin typeface="Calibri" panose="020F0502020204030204" pitchFamily="34" charset="0"/>
              <a:cs typeface="Calibri" panose="020F0502020204030204" pitchFamily="34" charset="0"/>
            </a:endParaRPr>
          </a:p>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Release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panels and functionality is targeted to go live end of July 2024.</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migration of combo model to single model is targeted to complete by end of September 2024.</a:t>
            </a:r>
          </a:p>
          <a:p>
            <a:endParaRPr lang="en-US" dirty="0"/>
          </a:p>
        </p:txBody>
      </p:sp>
    </p:spTree>
    <p:extLst>
      <p:ext uri="{BB962C8B-B14F-4D97-AF65-F5344CB8AC3E}">
        <p14:creationId xmlns:p14="http://schemas.microsoft.com/office/powerpoint/2010/main" val="121269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solidFill>
                  <a:schemeClr val="accent4">
                    <a:lumMod val="50000"/>
                    <a:lumOff val="50000"/>
                  </a:schemeClr>
                </a:solidFill>
              </a:rPr>
              <a:t>ESR (Energy Storage Resource) – RIOO IS Application Demo</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8" name="Content Placeholder 2">
            <a:extLst>
              <a:ext uri="{FF2B5EF4-FFF2-40B4-BE49-F238E27FC236}">
                <a16:creationId xmlns:a16="http://schemas.microsoft.com/office/drawing/2014/main" id="{B7F52FF2-6B1D-7DF9-065C-B0DC58030A53}"/>
              </a:ext>
            </a:extLst>
          </p:cNvPr>
          <p:cNvSpPr>
            <a:spLocks noGrp="1"/>
          </p:cNvSpPr>
          <p:nvPr>
            <p:ph idx="1"/>
          </p:nvPr>
        </p:nvSpPr>
        <p:spPr>
          <a:xfrm>
            <a:off x="381000" y="866273"/>
            <a:ext cx="8534400" cy="5125453"/>
          </a:xfrm>
        </p:spPr>
        <p:txBody>
          <a:bodyPr/>
          <a:lstStyle/>
          <a:p>
            <a:r>
              <a:rPr lang="en-US" sz="2000" dirty="0"/>
              <a:t>RIOO IS Application demo to show the new/modified panels.</a:t>
            </a:r>
          </a:p>
          <a:p>
            <a:endParaRPr lang="en-US" sz="2000" dirty="0"/>
          </a:p>
          <a:p>
            <a:r>
              <a:rPr lang="en-US" sz="2000" dirty="0"/>
              <a:t>Screenshots of new/modified RIOO IS panels are included in rest of the slides for your reference</a:t>
            </a:r>
          </a:p>
          <a:p>
            <a:endParaRPr lang="en-US" sz="2000" dirty="0"/>
          </a:p>
        </p:txBody>
      </p:sp>
    </p:spTree>
    <p:extLst>
      <p:ext uri="{BB962C8B-B14F-4D97-AF65-F5344CB8AC3E}">
        <p14:creationId xmlns:p14="http://schemas.microsoft.com/office/powerpoint/2010/main" val="213693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6" name="Content Placeholder 5" descr="Graphical user interface, text&#10;&#10;Description automatically generated">
            <a:extLst>
              <a:ext uri="{FF2B5EF4-FFF2-40B4-BE49-F238E27FC236}">
                <a16:creationId xmlns:a16="http://schemas.microsoft.com/office/drawing/2014/main" id="{74CC4262-0C93-BB82-2D28-447D1EE3DC5F}"/>
              </a:ext>
            </a:extLst>
          </p:cNvPr>
          <p:cNvPicPr>
            <a:picLocks noGrp="1" noChangeAspect="1"/>
          </p:cNvPicPr>
          <p:nvPr>
            <p:ph idx="1"/>
          </p:nvPr>
        </p:nvPicPr>
        <p:blipFill>
          <a:blip r:embed="rId2"/>
          <a:stretch>
            <a:fillRect/>
          </a:stretch>
        </p:blipFill>
        <p:spPr>
          <a:xfrm>
            <a:off x="304800" y="1326107"/>
            <a:ext cx="8534400" cy="4397874"/>
          </a:xfrm>
        </p:spPr>
      </p:pic>
    </p:spTree>
    <p:extLst>
      <p:ext uri="{BB962C8B-B14F-4D97-AF65-F5344CB8AC3E}">
        <p14:creationId xmlns:p14="http://schemas.microsoft.com/office/powerpoint/2010/main" val="286306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7">
            <a:extLst>
              <a:ext uri="{FF2B5EF4-FFF2-40B4-BE49-F238E27FC236}">
                <a16:creationId xmlns:a16="http://schemas.microsoft.com/office/drawing/2014/main" id="{07AEF8D2-A954-8C79-A577-89409208CD97}"/>
              </a:ext>
            </a:extLst>
          </p:cNvPr>
          <p:cNvPicPr>
            <a:picLocks noGrp="1" noChangeAspect="1"/>
          </p:cNvPicPr>
          <p:nvPr>
            <p:ph idx="1"/>
          </p:nvPr>
        </p:nvPicPr>
        <p:blipFill>
          <a:blip r:embed="rId2"/>
          <a:stretch>
            <a:fillRect/>
          </a:stretch>
        </p:blipFill>
        <p:spPr>
          <a:xfrm>
            <a:off x="223020" y="1460715"/>
            <a:ext cx="8511979" cy="4319588"/>
          </a:xfrm>
        </p:spPr>
      </p:pic>
    </p:spTree>
    <p:extLst>
      <p:ext uri="{BB962C8B-B14F-4D97-AF65-F5344CB8AC3E}">
        <p14:creationId xmlns:p14="http://schemas.microsoft.com/office/powerpoint/2010/main" val="321688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6" name="Content Placeholder 11">
            <a:extLst>
              <a:ext uri="{FF2B5EF4-FFF2-40B4-BE49-F238E27FC236}">
                <a16:creationId xmlns:a16="http://schemas.microsoft.com/office/drawing/2014/main" id="{CDC18288-36BC-A612-8223-B4E1AA5BA2D4}"/>
              </a:ext>
            </a:extLst>
          </p:cNvPr>
          <p:cNvPicPr>
            <a:picLocks noGrp="1" noChangeAspect="1"/>
          </p:cNvPicPr>
          <p:nvPr>
            <p:ph idx="1"/>
          </p:nvPr>
        </p:nvPicPr>
        <p:blipFill>
          <a:blip r:embed="rId2"/>
          <a:stretch>
            <a:fillRect/>
          </a:stretch>
        </p:blipFill>
        <p:spPr>
          <a:xfrm>
            <a:off x="609600" y="1295401"/>
            <a:ext cx="7543800" cy="4818680"/>
          </a:xfrm>
        </p:spPr>
      </p:pic>
    </p:spTree>
    <p:extLst>
      <p:ext uri="{BB962C8B-B14F-4D97-AF65-F5344CB8AC3E}">
        <p14:creationId xmlns:p14="http://schemas.microsoft.com/office/powerpoint/2010/main" val="1246081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7" name="Content Placeholder 9">
            <a:extLst>
              <a:ext uri="{FF2B5EF4-FFF2-40B4-BE49-F238E27FC236}">
                <a16:creationId xmlns:a16="http://schemas.microsoft.com/office/drawing/2014/main" id="{FBCDAB06-1B55-491E-F268-49FDB66F7162}"/>
              </a:ext>
            </a:extLst>
          </p:cNvPr>
          <p:cNvPicPr>
            <a:picLocks noGrp="1" noChangeAspect="1"/>
          </p:cNvPicPr>
          <p:nvPr>
            <p:ph idx="1"/>
          </p:nvPr>
        </p:nvPicPr>
        <p:blipFill>
          <a:blip r:embed="rId2"/>
          <a:stretch>
            <a:fillRect/>
          </a:stretch>
        </p:blipFill>
        <p:spPr>
          <a:xfrm>
            <a:off x="685800" y="914401"/>
            <a:ext cx="7620000" cy="5181600"/>
          </a:xfrm>
        </p:spPr>
      </p:pic>
    </p:spTree>
    <p:extLst>
      <p:ext uri="{BB962C8B-B14F-4D97-AF65-F5344CB8AC3E}">
        <p14:creationId xmlns:p14="http://schemas.microsoft.com/office/powerpoint/2010/main" val="295495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a:solidFill>
                  <a:schemeClr val="accent4">
                    <a:lumMod val="50000"/>
                    <a:lumOff val="50000"/>
                  </a:schemeClr>
                </a:solidFill>
              </a:rPr>
              <a:t>ESR (Energy Storage Resource) – RIOO IS – New/Modified Panels</a:t>
            </a:r>
            <a:endParaRPr lang="en-US" sz="20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Content Placeholder 8">
            <a:extLst>
              <a:ext uri="{FF2B5EF4-FFF2-40B4-BE49-F238E27FC236}">
                <a16:creationId xmlns:a16="http://schemas.microsoft.com/office/drawing/2014/main" id="{8B5EF904-DA03-2A00-C9D7-3EEC09EF4EB7}"/>
              </a:ext>
            </a:extLst>
          </p:cNvPr>
          <p:cNvPicPr>
            <a:picLocks noGrp="1" noChangeAspect="1"/>
          </p:cNvPicPr>
          <p:nvPr>
            <p:ph idx="1"/>
          </p:nvPr>
        </p:nvPicPr>
        <p:blipFill>
          <a:blip r:embed="rId2"/>
          <a:stretch>
            <a:fillRect/>
          </a:stretch>
        </p:blipFill>
        <p:spPr>
          <a:xfrm>
            <a:off x="685801" y="1038386"/>
            <a:ext cx="7696200" cy="5108444"/>
          </a:xfrm>
        </p:spPr>
      </p:pic>
    </p:spTree>
    <p:extLst>
      <p:ext uri="{BB962C8B-B14F-4D97-AF65-F5344CB8AC3E}">
        <p14:creationId xmlns:p14="http://schemas.microsoft.com/office/powerpoint/2010/main" val="346720162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2581</TotalTime>
  <Words>494</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Wingdings</vt:lpstr>
      <vt:lpstr>1_Custom Design</vt:lpstr>
      <vt:lpstr>Office Theme</vt:lpstr>
      <vt:lpstr>PowerPoint Presentation</vt:lpstr>
      <vt:lpstr>ESR (Energy Storage Resource) - RIOO</vt:lpstr>
      <vt:lpstr>ESR (Energy Storage Resource) - RIOO</vt:lpstr>
      <vt:lpstr>ESR (Energy Storage Resource) – RIOO IS Application Demo</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lpstr>ESR (Energy Storage Resource) – RIOO IS – New/Modified Panels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63</cp:revision>
  <cp:lastPrinted>2016-01-21T20:53:15Z</cp:lastPrinted>
  <dcterms:created xsi:type="dcterms:W3CDTF">2016-01-21T15:20:31Z</dcterms:created>
  <dcterms:modified xsi:type="dcterms:W3CDTF">2024-05-29T15:13:07Z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