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85" r:id="rId4"/>
    <p:sldId id="286" r:id="rId5"/>
    <p:sldId id="283" r:id="rId6"/>
    <p:sldId id="263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B71E76-CD49-431D-9BDD-409DD476CE04}" v="1293" dt="2024-05-29T17:24:31.6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ERCOT Reporting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D45AA15C-ACDC-4858-A60B-A8623616E44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None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80C3FD9-8EB1-4EE2-B4F9-2C138C6BD6D0}" type="parTrans" cxnId="{DE6C3C7C-C748-4773-9500-A1E7372A1DA2}">
      <dgm:prSet/>
      <dgm:spPr/>
      <dgm:t>
        <a:bodyPr/>
        <a:lstStyle/>
        <a:p>
          <a:endParaRPr lang="en-US"/>
        </a:p>
      </dgm:t>
    </dgm:pt>
    <dgm:pt modelId="{9E5FF257-C3DA-4EA6-B516-DEDC36EB687B}" type="sibTrans" cxnId="{DE6C3C7C-C748-4773-9500-A1E7372A1DA2}">
      <dgm:prSet/>
      <dgm:spPr/>
      <dgm:t>
        <a:bodyPr/>
        <a:lstStyle/>
        <a:p>
          <a:endParaRPr lang="en-US"/>
        </a:p>
      </dgm:t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  <dgm:t>
        <a:bodyPr/>
        <a:lstStyle/>
        <a:p>
          <a:endParaRPr lang="en-US"/>
        </a:p>
      </dgm:t>
    </dgm:pt>
    <dgm:pt modelId="{08076DF6-76C1-494E-95E8-6622E5A06ECB}" type="sibTrans" cxnId="{1B216798-B512-402E-9FF6-18FE7E53DA3D}">
      <dgm:prSet/>
      <dgm:spPr/>
      <dgm:t>
        <a:bodyPr/>
        <a:lstStyle/>
        <a:p>
          <a:endParaRPr lang="en-US"/>
        </a:p>
      </dgm:t>
    </dgm:pt>
    <dgm:pt modelId="{74E390F1-7AF1-432A-99A0-B8F1B85D20B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7BDA069-1255-4E85-B88A-6FCCDC7B7136}" type="parTrans" cxnId="{E505B03E-3128-4A60-A348-2AB28ADC737B}">
      <dgm:prSet/>
      <dgm:spPr/>
      <dgm:t>
        <a:bodyPr/>
        <a:lstStyle/>
        <a:p>
          <a:endParaRPr lang="en-US"/>
        </a:p>
      </dgm:t>
    </dgm:pt>
    <dgm:pt modelId="{A4CF7CFA-5064-4465-83D7-9FEE5A29D561}" type="sibTrans" cxnId="{E505B03E-3128-4A60-A348-2AB28ADC737B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94C110E6-5461-46AA-8C04-078B6F0C89A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3E6FFF7A-4A4C-4958-A767-A3C2E982D3AC}" type="parTrans" cxnId="{CBBB8E3D-CD50-45B3-B7B2-B60891BD50D5}">
      <dgm:prSet/>
      <dgm:spPr/>
      <dgm:t>
        <a:bodyPr/>
        <a:lstStyle/>
        <a:p>
          <a:endParaRPr lang="en-US"/>
        </a:p>
      </dgm:t>
    </dgm:pt>
    <dgm:pt modelId="{604F6657-325A-45C6-81B8-AFB3C91F5317}" type="sibTrans" cxnId="{CBBB8E3D-CD50-45B3-B7B2-B60891BD50D5}">
      <dgm:prSet/>
      <dgm:spPr/>
      <dgm:t>
        <a:bodyPr/>
        <a:lstStyle/>
        <a:p>
          <a:endParaRPr lang="en-US"/>
        </a:p>
      </dgm:t>
    </dgm:pt>
    <dgm:pt modelId="{EF487C93-5E55-4DAF-B79D-ADDE8830BA0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2C58708F-C7CE-45B7-9B32-0810D9FFD79A}" type="parTrans" cxnId="{C8574798-3ECD-4B9E-85DD-58961791511C}">
      <dgm:prSet/>
      <dgm:spPr/>
      <dgm:t>
        <a:bodyPr/>
        <a:lstStyle/>
        <a:p>
          <a:endParaRPr lang="en-US"/>
        </a:p>
      </dgm:t>
    </dgm:pt>
    <dgm:pt modelId="{E4E6C7DA-0DCE-4085-9AAA-A8B306BC756D}" type="sibTrans" cxnId="{C8574798-3ECD-4B9E-85DD-58961791511C}">
      <dgm:prSet/>
      <dgm:spPr/>
      <dgm:t>
        <a:bodyPr/>
        <a:lstStyle/>
        <a:p>
          <a:endParaRPr lang="en-US"/>
        </a:p>
      </dgm:t>
    </dgm:pt>
    <dgm:pt modelId="{C8BAF929-6746-4A55-8092-1987E15E9A3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Font typeface="Wingdings" panose="05000000000000000000" pitchFamily="2" charset="2"/>
            <a:buNone/>
          </a:pPr>
          <a:endParaRPr lang="en-US" sz="800" b="0" dirty="0"/>
        </a:p>
      </dgm:t>
    </dgm:pt>
    <dgm:pt modelId="{5F0A8099-473A-4184-9CDB-A496574EC109}" type="parTrans" cxnId="{17C19D28-564E-412F-B7FC-4E5712803C7A}">
      <dgm:prSet/>
      <dgm:spPr/>
      <dgm:t>
        <a:bodyPr/>
        <a:lstStyle/>
        <a:p>
          <a:endParaRPr lang="en-US"/>
        </a:p>
      </dgm:t>
    </dgm:pt>
    <dgm:pt modelId="{7D058FAA-9DAB-4484-B830-5E697D43271D}" type="sibTrans" cxnId="{17C19D28-564E-412F-B7FC-4E5712803C7A}">
      <dgm:prSet/>
      <dgm:spPr/>
      <dgm:t>
        <a:bodyPr/>
        <a:lstStyle/>
        <a:p>
          <a:endParaRPr lang="en-US"/>
        </a:p>
      </dgm:t>
    </dgm:pt>
    <dgm:pt modelId="{FCEFAC0C-5069-4448-A59D-67F3FF38F00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500" b="1" dirty="0">
            <a:solidFill>
              <a:srgbClr val="FF0000"/>
            </a:solidFill>
          </a:endParaRPr>
        </a:p>
      </dgm:t>
    </dgm:pt>
    <dgm:pt modelId="{312F7C53-0530-4E08-B016-CCE6D131AE27}" type="parTrans" cxnId="{A31892C0-AF46-441B-99A6-9B942F13566D}">
      <dgm:prSet/>
      <dgm:spPr/>
      <dgm:t>
        <a:bodyPr/>
        <a:lstStyle/>
        <a:p>
          <a:endParaRPr lang="en-US"/>
        </a:p>
      </dgm:t>
    </dgm:pt>
    <dgm:pt modelId="{B77A0499-3CAC-4B79-B1A8-9F2666AC4508}" type="sibTrans" cxnId="{A31892C0-AF46-441B-99A6-9B942F13566D}">
      <dgm:prSet/>
      <dgm:spPr/>
      <dgm:t>
        <a:bodyPr/>
        <a:lstStyle/>
        <a:p>
          <a:endParaRPr lang="en-US"/>
        </a:p>
      </dgm:t>
    </dgm:pt>
    <dgm:pt modelId="{0CECDB57-B9D3-44E6-A2D1-2B3212E4F9D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500" b="1" dirty="0">
            <a:solidFill>
              <a:srgbClr val="FF0000"/>
            </a:solidFill>
          </a:endParaRPr>
        </a:p>
      </dgm:t>
    </dgm:pt>
    <dgm:pt modelId="{192466B8-3FF2-4C5B-A04F-2D616EACCEE2}" type="parTrans" cxnId="{4D6A1677-FACA-4FC2-9BAD-D795E46A726B}">
      <dgm:prSet/>
      <dgm:spPr/>
      <dgm:t>
        <a:bodyPr/>
        <a:lstStyle/>
        <a:p>
          <a:endParaRPr lang="en-US"/>
        </a:p>
      </dgm:t>
    </dgm:pt>
    <dgm:pt modelId="{4171523B-F827-47D5-B708-BFF4D519D913}" type="sibTrans" cxnId="{4D6A1677-FACA-4FC2-9BAD-D795E46A726B}">
      <dgm:prSet/>
      <dgm:spPr/>
      <dgm:t>
        <a:bodyPr/>
        <a:lstStyle/>
        <a:p>
          <a:endParaRPr lang="en-US"/>
        </a:p>
      </dgm:t>
    </dgm:pt>
    <dgm:pt modelId="{5AF85BF6-DD91-42CE-84E2-B98D52B18B5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500" b="1" dirty="0">
            <a:solidFill>
              <a:srgbClr val="FF0000"/>
            </a:solidFill>
          </a:endParaRPr>
        </a:p>
      </dgm:t>
    </dgm:pt>
    <dgm:pt modelId="{8024007F-6F3B-47DA-AD18-359D35A22394}" type="parTrans" cxnId="{331665CB-018B-4FA1-8206-E89A18A785B5}">
      <dgm:prSet/>
      <dgm:spPr/>
      <dgm:t>
        <a:bodyPr/>
        <a:lstStyle/>
        <a:p>
          <a:endParaRPr lang="en-US"/>
        </a:p>
      </dgm:t>
    </dgm:pt>
    <dgm:pt modelId="{5B2ABAF9-1FC4-4A0B-B20A-0758D3A12001}" type="sibTrans" cxnId="{331665CB-018B-4FA1-8206-E89A18A785B5}">
      <dgm:prSet/>
      <dgm:spPr/>
      <dgm:t>
        <a:bodyPr/>
        <a:lstStyle/>
        <a:p>
          <a:endParaRPr lang="en-US"/>
        </a:p>
      </dgm:t>
    </dgm:pt>
    <dgm:pt modelId="{263CFF6C-8696-4F6A-9EB7-628D97548AA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400" b="1" dirty="0">
            <a:solidFill>
              <a:srgbClr val="FF0000"/>
            </a:solidFill>
          </a:endParaRPr>
        </a:p>
      </dgm:t>
    </dgm:pt>
    <dgm:pt modelId="{A043C1D6-F430-46C4-B296-68806E48B67A}" type="parTrans" cxnId="{A29359D6-D4DC-4749-9D2D-64F72F786730}">
      <dgm:prSet/>
      <dgm:spPr/>
      <dgm:t>
        <a:bodyPr/>
        <a:lstStyle/>
        <a:p>
          <a:endParaRPr lang="en-US"/>
        </a:p>
      </dgm:t>
    </dgm:pt>
    <dgm:pt modelId="{CDABCD78-7AF2-430B-BCD5-72F16543D760}" type="sibTrans" cxnId="{A29359D6-D4DC-4749-9D2D-64F72F786730}">
      <dgm:prSet/>
      <dgm:spPr/>
      <dgm:t>
        <a:bodyPr/>
        <a:lstStyle/>
        <a:p>
          <a:endParaRPr lang="en-US"/>
        </a:p>
      </dgm:t>
    </dgm:pt>
    <dgm:pt modelId="{F9A36B2E-3D32-427C-B6D2-3234E6BF0C9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000" b="0" dirty="0">
            <a:solidFill>
              <a:schemeClr val="tx1"/>
            </a:solidFill>
          </a:endParaRPr>
        </a:p>
      </dgm:t>
    </dgm:pt>
    <dgm:pt modelId="{3FE0C6DD-321E-49CC-B900-89077B80B3FE}" type="parTrans" cxnId="{2E5AFDAE-E8EE-4CF7-AAFE-853A1D0707CF}">
      <dgm:prSet/>
      <dgm:spPr/>
      <dgm:t>
        <a:bodyPr/>
        <a:lstStyle/>
        <a:p>
          <a:endParaRPr lang="en-US"/>
        </a:p>
      </dgm:t>
    </dgm:pt>
    <dgm:pt modelId="{0FB94073-DD7B-4A99-B186-A08DE8A2AAA4}" type="sibTrans" cxnId="{2E5AFDAE-E8EE-4CF7-AAFE-853A1D0707CF}">
      <dgm:prSet/>
      <dgm:spPr/>
      <dgm:t>
        <a:bodyPr/>
        <a:lstStyle/>
        <a:p>
          <a:endParaRPr lang="en-US"/>
        </a:p>
      </dgm:t>
    </dgm:pt>
    <dgm:pt modelId="{226B0FD5-C8F1-4A31-92EE-7133608D07F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000" b="0" dirty="0">
            <a:solidFill>
              <a:schemeClr val="tx1"/>
            </a:solidFill>
          </a:endParaRPr>
        </a:p>
      </dgm:t>
    </dgm:pt>
    <dgm:pt modelId="{6BAB4B72-5E31-437F-BA9F-1C8BAD622EBB}" type="parTrans" cxnId="{E10B46AC-F791-4473-90F0-88FB3E5093F9}">
      <dgm:prSet/>
      <dgm:spPr/>
      <dgm:t>
        <a:bodyPr/>
        <a:lstStyle/>
        <a:p>
          <a:endParaRPr lang="en-US"/>
        </a:p>
      </dgm:t>
    </dgm:pt>
    <dgm:pt modelId="{9B6AC911-7C23-4037-8F88-6A4709B859E4}" type="sibTrans" cxnId="{E10B46AC-F791-4473-90F0-88FB3E5093F9}">
      <dgm:prSet/>
      <dgm:spPr/>
      <dgm:t>
        <a:bodyPr/>
        <a:lstStyle/>
        <a:p>
          <a:endParaRPr lang="en-US"/>
        </a:p>
      </dgm:t>
    </dgm:pt>
    <dgm:pt modelId="{94550AC5-755B-4FE2-BC99-418571DCBAD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  <a:spcAft>
              <a:spcPct val="15000"/>
            </a:spcAft>
          </a:pPr>
          <a:endParaRPr lang="en-US" sz="500" b="0" u="sng" dirty="0">
            <a:solidFill>
              <a:schemeClr val="tx1"/>
            </a:solidFill>
          </a:endParaRPr>
        </a:p>
      </dgm:t>
    </dgm:pt>
    <dgm:pt modelId="{AFF17592-D8D3-48B6-9DA0-9DBBD36BDB49}" type="parTrans" cxnId="{BF43E7D7-4876-4F08-A970-02BE68EB30D0}">
      <dgm:prSet/>
      <dgm:spPr/>
      <dgm:t>
        <a:bodyPr/>
        <a:lstStyle/>
        <a:p>
          <a:endParaRPr lang="en-US"/>
        </a:p>
      </dgm:t>
    </dgm:pt>
    <dgm:pt modelId="{5F933F13-77D4-474D-BF80-CCFE77C06778}" type="sibTrans" cxnId="{BF43E7D7-4876-4F08-A970-02BE68EB30D0}">
      <dgm:prSet/>
      <dgm:spPr/>
      <dgm:t>
        <a:bodyPr/>
        <a:lstStyle/>
        <a:p>
          <a:endParaRPr lang="en-US"/>
        </a:p>
      </dgm:t>
    </dgm:pt>
    <dgm:pt modelId="{E15C1410-7F0E-4185-926C-39F817A0C3D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100000"/>
            </a:lnSpc>
            <a:spcAft>
              <a:spcPts val="1200"/>
            </a:spcAft>
          </a:pPr>
          <a:r>
            <a:rPr lang="en-US" sz="2000" b="1" u="sng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MIS API project update 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No issues with the April 25 r</a:t>
          </a:r>
          <a:r>
            <a:rPr lang="en-US" sz="2000" dirty="0"/>
            <a:t>elease to correct the issue of the missing </a:t>
          </a:r>
          <a:r>
            <a:rPr lang="en-US" sz="2000" i="1" dirty="0"/>
            <a:t>key date; key dates are populating as expected</a:t>
          </a:r>
          <a:r>
            <a:rPr lang="en-US" sz="2000" dirty="0"/>
            <a:t>.</a:t>
          </a:r>
          <a:endParaRPr lang="en-US" sz="3600" b="0" dirty="0"/>
        </a:p>
      </dgm:t>
    </dgm:pt>
    <dgm:pt modelId="{FA584E19-5F98-4075-AE8C-CDAAA03AEE0D}" type="parTrans" cxnId="{88C32A1D-DD90-44C2-A691-1200AF962A42}">
      <dgm:prSet/>
      <dgm:spPr/>
      <dgm:t>
        <a:bodyPr/>
        <a:lstStyle/>
        <a:p>
          <a:endParaRPr lang="en-US"/>
        </a:p>
      </dgm:t>
    </dgm:pt>
    <dgm:pt modelId="{C6D9BD8B-69F1-435E-A049-CA6C9C403599}" type="sibTrans" cxnId="{88C32A1D-DD90-44C2-A691-1200AF962A42}">
      <dgm:prSet/>
      <dgm:spPr/>
      <dgm:t>
        <a:bodyPr/>
        <a:lstStyle/>
        <a:p>
          <a:endParaRPr lang="en-US"/>
        </a:p>
      </dgm:t>
    </dgm:pt>
    <dgm:pt modelId="{1616B780-130C-4489-8015-5B7727E7191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500" b="0" u="sng" dirty="0"/>
        </a:p>
      </dgm:t>
    </dgm:pt>
    <dgm:pt modelId="{8CD62D38-3DF6-4F3A-92D1-742D49A5F97A}" type="parTrans" cxnId="{F4314A4D-0735-44B5-9582-32F4296D3752}">
      <dgm:prSet/>
      <dgm:spPr/>
      <dgm:t>
        <a:bodyPr/>
        <a:lstStyle/>
        <a:p>
          <a:endParaRPr lang="en-US"/>
        </a:p>
      </dgm:t>
    </dgm:pt>
    <dgm:pt modelId="{B23F14C2-1F74-4D6C-A372-2B787DD37545}" type="sibTrans" cxnId="{F4314A4D-0735-44B5-9582-32F4296D3752}">
      <dgm:prSet/>
      <dgm:spPr/>
      <dgm:t>
        <a:bodyPr/>
        <a:lstStyle/>
        <a:p>
          <a:endParaRPr lang="en-US"/>
        </a:p>
      </dgm:t>
    </dgm:pt>
    <dgm:pt modelId="{9C3A2005-A209-4C68-B3C7-AA869E8BB27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100000"/>
            </a:lnSpc>
            <a:spcAft>
              <a:spcPts val="1200"/>
            </a:spcAft>
          </a:pPr>
          <a:r>
            <a:rPr lang="en-US" sz="2000" b="1" u="sng" dirty="0">
              <a:solidFill>
                <a:schemeClr val="tx1"/>
              </a:solidFill>
            </a:rPr>
            <a:t>Market Notice Archives </a:t>
          </a:r>
          <a:r>
            <a:rPr lang="en-US" sz="2000" b="0" dirty="0">
              <a:solidFill>
                <a:schemeClr val="tx1"/>
              </a:solidFill>
            </a:rPr>
            <a:t>– All market notices that failed to archive due to character limit exceeded in the subject title have been posted. ERCOT is working on a fix.</a:t>
          </a:r>
        </a:p>
      </dgm:t>
    </dgm:pt>
    <dgm:pt modelId="{08CD82FF-A315-41BD-9942-8E34D07EC0B7}" type="parTrans" cxnId="{AA2C3B27-DBC3-433A-98FE-538B2504EF6D}">
      <dgm:prSet/>
      <dgm:spPr/>
    </dgm:pt>
    <dgm:pt modelId="{17F0B1FE-EC4E-4D98-A43F-FD814F245AFB}" type="sibTrans" cxnId="{AA2C3B27-DBC3-433A-98FE-538B2504EF6D}">
      <dgm:prSet/>
      <dgm:spPr/>
    </dgm:pt>
    <dgm:pt modelId="{C60A2C5F-8A86-4CBF-8D40-63D8E45556A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100000"/>
            </a:lnSpc>
            <a:spcAft>
              <a:spcPts val="1200"/>
            </a:spcAft>
          </a:pPr>
          <a:r>
            <a:rPr lang="en-US" sz="2000" b="1" u="sng" dirty="0"/>
            <a:t>Digital Certificates</a:t>
          </a:r>
          <a:r>
            <a:rPr lang="en-US" sz="2000" b="0" dirty="0"/>
            <a:t> – Require updates periodically for cybersecurity. All users required an update of the root certificates by May 21 @ 7PM. First market notice was February 2, then February 21, and final notice on May 17.</a:t>
          </a:r>
        </a:p>
      </dgm:t>
    </dgm:pt>
    <dgm:pt modelId="{C9CA690A-A3D1-440D-BD0F-FC7C99E84BA6}" type="parTrans" cxnId="{2390A951-D867-4A50-A6C1-886EC859CF57}">
      <dgm:prSet/>
      <dgm:spPr/>
    </dgm:pt>
    <dgm:pt modelId="{6AD0394A-F629-43C4-80CB-7CFCE93A8B61}" type="sibTrans" cxnId="{2390A951-D867-4A50-A6C1-886EC859CF57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38767" custLinFactY="-8060" custLinFactNeighborX="-736" custLinFactNeighborY="-100000">
        <dgm:presLayoutVars>
          <dgm:bulletEnabled val="1"/>
        </dgm:presLayoutVars>
      </dgm:prSet>
      <dgm:spPr/>
    </dgm:pt>
  </dgm:ptLst>
  <dgm:cxnLst>
    <dgm:cxn modelId="{39DDC214-6FC1-454E-88EC-0DDBEDCA2EF5}" type="presOf" srcId="{0CECDB57-B9D3-44E6-A2D1-2B3212E4F9DC}" destId="{12E172B9-01B0-436D-9684-1CCC8FA3FE5C}" srcOrd="0" destOrd="10" presId="urn:microsoft.com/office/officeart/2005/8/layout/list1"/>
    <dgm:cxn modelId="{88C32A1D-DD90-44C2-A691-1200AF962A42}" srcId="{FA84BF92-43C6-4E94-A77F-6263E68B6783}" destId="{E15C1410-7F0E-4185-926C-39F817A0C3D4}" srcOrd="3" destOrd="0" parTransId="{FA584E19-5F98-4075-AE8C-CDAAA03AEE0D}" sibTransId="{C6D9BD8B-69F1-435E-A049-CA6C9C403599}"/>
    <dgm:cxn modelId="{AA2C3B27-DBC3-433A-98FE-538B2504EF6D}" srcId="{FA84BF92-43C6-4E94-A77F-6263E68B6783}" destId="{9C3A2005-A209-4C68-B3C7-AA869E8BB276}" srcOrd="5" destOrd="0" parTransId="{08CD82FF-A315-41BD-9942-8E34D07EC0B7}" sibTransId="{17F0B1FE-EC4E-4D98-A43F-FD814F245AFB}"/>
    <dgm:cxn modelId="{17C19D28-564E-412F-B7FC-4E5712803C7A}" srcId="{FA84BF92-43C6-4E94-A77F-6263E68B6783}" destId="{C8BAF929-6746-4A55-8092-1987E15E9A3A}" srcOrd="1" destOrd="0" parTransId="{5F0A8099-473A-4184-9CDB-A496574EC109}" sibTransId="{7D058FAA-9DAB-4484-B830-5E697D43271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B23A0731-79E2-4270-AAB6-7A1EE80C9C3D}" type="presOf" srcId="{F18887B4-A9C2-4B49-ABE8-49DF326452E7}" destId="{12E172B9-01B0-436D-9684-1CCC8FA3FE5C}" srcOrd="0" destOrd="16" presId="urn:microsoft.com/office/officeart/2005/8/layout/list1"/>
    <dgm:cxn modelId="{CBBB8E3D-CD50-45B3-B7B2-B60891BD50D5}" srcId="{EF487C93-5E55-4DAF-B79D-ADDE8830BA0C}" destId="{94C110E6-5461-46AA-8C04-078B6F0C89A9}" srcOrd="0" destOrd="0" parTransId="{3E6FFF7A-4A4C-4958-A767-A3C2E982D3AC}" sibTransId="{604F6657-325A-45C6-81B8-AFB3C91F5317}"/>
    <dgm:cxn modelId="{E505B03E-3128-4A60-A348-2AB28ADC737B}" srcId="{FA84BF92-43C6-4E94-A77F-6263E68B6783}" destId="{74E390F1-7AF1-432A-99A0-B8F1B85D20B3}" srcOrd="11" destOrd="0" parTransId="{97BDA069-1255-4E85-B88A-6FCCDC7B7136}" sibTransId="{A4CF7CFA-5064-4465-83D7-9FEE5A29D561}"/>
    <dgm:cxn modelId="{4176E43E-FDED-4F11-8E1C-D5C82883D1F3}" type="presOf" srcId="{94550AC5-755B-4FE2-BC99-418571DCBADA}" destId="{12E172B9-01B0-436D-9684-1CCC8FA3FE5C}" srcOrd="0" destOrd="6" presId="urn:microsoft.com/office/officeart/2005/8/layout/list1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2EA4FD5C-BCE7-4278-98D1-B794D0698A3D}" type="presOf" srcId="{9C3A2005-A209-4C68-B3C7-AA869E8BB276}" destId="{12E172B9-01B0-436D-9684-1CCC8FA3FE5C}" srcOrd="0" destOrd="5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8D807B46-5BDE-486E-BB4B-6737743BFE0B}" type="presOf" srcId="{EF487C93-5E55-4DAF-B79D-ADDE8830BA0C}" destId="{12E172B9-01B0-436D-9684-1CCC8FA3FE5C}" srcOrd="0" destOrd="13" presId="urn:microsoft.com/office/officeart/2005/8/layout/list1"/>
    <dgm:cxn modelId="{A1F9B648-F63C-432A-A4F3-E26A8CBE4719}" type="presOf" srcId="{FCEFAC0C-5069-4448-A59D-67F3FF38F006}" destId="{12E172B9-01B0-436D-9684-1CCC8FA3FE5C}" srcOrd="0" destOrd="12" presId="urn:microsoft.com/office/officeart/2005/8/layout/list1"/>
    <dgm:cxn modelId="{F4314A4D-0735-44B5-9582-32F4296D3752}" srcId="{FA84BF92-43C6-4E94-A77F-6263E68B6783}" destId="{1616B780-130C-4489-8015-5B7727E71914}" srcOrd="2" destOrd="0" parTransId="{8CD62D38-3DF6-4F3A-92D1-742D49A5F97A}" sibTransId="{B23F14C2-1F74-4D6C-A372-2B787DD37545}"/>
    <dgm:cxn modelId="{2390A951-D867-4A50-A6C1-886EC859CF57}" srcId="{FA84BF92-43C6-4E94-A77F-6263E68B6783}" destId="{C60A2C5F-8A86-4CBF-8D40-63D8E45556A4}" srcOrd="4" destOrd="0" parTransId="{C9CA690A-A3D1-440D-BD0F-FC7C99E84BA6}" sibTransId="{6AD0394A-F629-43C4-80CB-7CFCE93A8B61}"/>
    <dgm:cxn modelId="{4D6A1677-FACA-4FC2-9BAD-D795E46A726B}" srcId="{FA84BF92-43C6-4E94-A77F-6263E68B6783}" destId="{0CECDB57-B9D3-44E6-A2D1-2B3212E4F9DC}" srcOrd="9" destOrd="0" parTransId="{192466B8-3FF2-4C5B-A04F-2D616EACCEE2}" sibTransId="{4171523B-F827-47D5-B708-BFF4D519D913}"/>
    <dgm:cxn modelId="{37B62457-56F2-4E5F-9626-E38527A8F72E}" type="presOf" srcId="{1616B780-130C-4489-8015-5B7727E71914}" destId="{12E172B9-01B0-436D-9684-1CCC8FA3FE5C}" srcOrd="0" destOrd="2" presId="urn:microsoft.com/office/officeart/2005/8/layout/list1"/>
    <dgm:cxn modelId="{DD48DB58-3F86-4D61-8F9C-D900565CCF29}" type="presOf" srcId="{F9A36B2E-3D32-427C-B6D2-3234E6BF0C93}" destId="{12E172B9-01B0-436D-9684-1CCC8FA3FE5C}" srcOrd="0" destOrd="8" presId="urn:microsoft.com/office/officeart/2005/8/layout/list1"/>
    <dgm:cxn modelId="{0C8D335A-1E31-4D71-A435-F30023CACF77}" type="presOf" srcId="{263CFF6C-8696-4F6A-9EB7-628D97548AAD}" destId="{12E172B9-01B0-436D-9684-1CCC8FA3FE5C}" srcOrd="0" destOrd="9" presId="urn:microsoft.com/office/officeart/2005/8/layout/list1"/>
    <dgm:cxn modelId="{E3D56A7A-83E3-4EFF-9C59-322EF44762C9}" type="presOf" srcId="{226B0FD5-C8F1-4A31-92EE-7133608D07F3}" destId="{12E172B9-01B0-436D-9684-1CCC8FA3FE5C}" srcOrd="0" destOrd="7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E6C3C7C-C748-4773-9500-A1E7372A1DA2}" srcId="{FA84BF92-43C6-4E94-A77F-6263E68B6783}" destId="{D45AA15C-ACDC-4858-A60B-A8623616E445}" srcOrd="13" destOrd="0" parTransId="{480C3FD9-8EB1-4EE2-B4F9-2C138C6BD6D0}" sibTransId="{9E5FF257-C3DA-4EA6-B516-DEDC36EB687B}"/>
    <dgm:cxn modelId="{CCAE0588-6A04-4E4F-87A6-969C4A8AC45C}" type="presOf" srcId="{E15C1410-7F0E-4185-926C-39F817A0C3D4}" destId="{12E172B9-01B0-436D-9684-1CCC8FA3FE5C}" srcOrd="0" destOrd="3" presId="urn:microsoft.com/office/officeart/2005/8/layout/list1"/>
    <dgm:cxn modelId="{53FE3A94-2A7C-4489-88CD-2B784B95DDA8}" type="presOf" srcId="{74E390F1-7AF1-432A-99A0-B8F1B85D20B3}" destId="{12E172B9-01B0-436D-9684-1CCC8FA3FE5C}" srcOrd="0" destOrd="15" presId="urn:microsoft.com/office/officeart/2005/8/layout/list1"/>
    <dgm:cxn modelId="{1B216798-B512-402E-9FF6-18FE7E53DA3D}" srcId="{FA84BF92-43C6-4E94-A77F-6263E68B6783}" destId="{F18887B4-A9C2-4B49-ABE8-49DF326452E7}" srcOrd="12" destOrd="0" parTransId="{CE36CAE3-5A27-4090-ABCC-90C2B2DA4F88}" sibTransId="{08076DF6-76C1-494E-95E8-6622E5A06ECB}"/>
    <dgm:cxn modelId="{C8574798-3ECD-4B9E-85DD-58961791511C}" srcId="{FA84BF92-43C6-4E94-A77F-6263E68B6783}" destId="{EF487C93-5E55-4DAF-B79D-ADDE8830BA0C}" srcOrd="10" destOrd="0" parTransId="{2C58708F-C7CE-45B7-9B32-0810D9FFD79A}" sibTransId="{E4E6C7DA-0DCE-4085-9AAA-A8B306BC756D}"/>
    <dgm:cxn modelId="{E10B46AC-F791-4473-90F0-88FB3E5093F9}" srcId="{FA84BF92-43C6-4E94-A77F-6263E68B6783}" destId="{226B0FD5-C8F1-4A31-92EE-7133608D07F3}" srcOrd="7" destOrd="0" parTransId="{6BAB4B72-5E31-437F-BA9F-1C8BAD622EBB}" sibTransId="{9B6AC911-7C23-4037-8F88-6A4709B859E4}"/>
    <dgm:cxn modelId="{2E5AFDAE-E8EE-4CF7-AAFE-853A1D0707CF}" srcId="{226B0FD5-C8F1-4A31-92EE-7133608D07F3}" destId="{F9A36B2E-3D32-427C-B6D2-3234E6BF0C93}" srcOrd="0" destOrd="0" parTransId="{3FE0C6DD-321E-49CC-B900-89077B80B3FE}" sibTransId="{0FB94073-DD7B-4A99-B186-A08DE8A2AAA4}"/>
    <dgm:cxn modelId="{950E0FB1-AE7A-4B5B-90C3-644F310F6CA0}" type="presOf" srcId="{D45AA15C-ACDC-4858-A60B-A8623616E445}" destId="{12E172B9-01B0-436D-9684-1CCC8FA3FE5C}" srcOrd="0" destOrd="17" presId="urn:microsoft.com/office/officeart/2005/8/layout/list1"/>
    <dgm:cxn modelId="{A31892C0-AF46-441B-99A6-9B942F13566D}" srcId="{0CECDB57-B9D3-44E6-A2D1-2B3212E4F9DC}" destId="{FCEFAC0C-5069-4448-A59D-67F3FF38F006}" srcOrd="1" destOrd="0" parTransId="{312F7C53-0530-4E08-B016-CCE6D131AE27}" sibTransId="{B77A0499-3CAC-4B79-B1A8-9F2666AC4508}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331665CB-018B-4FA1-8206-E89A18A785B5}" srcId="{0CECDB57-B9D3-44E6-A2D1-2B3212E4F9DC}" destId="{5AF85BF6-DD91-42CE-84E2-B98D52B18B5B}" srcOrd="0" destOrd="0" parTransId="{8024007F-6F3B-47DA-AD18-359D35A22394}" sibTransId="{5B2ABAF9-1FC4-4A0B-B20A-0758D3A12001}"/>
    <dgm:cxn modelId="{A29359D6-D4DC-4749-9D2D-64F72F786730}" srcId="{FA84BF92-43C6-4E94-A77F-6263E68B6783}" destId="{263CFF6C-8696-4F6A-9EB7-628D97548AAD}" srcOrd="8" destOrd="0" parTransId="{A043C1D6-F430-46C4-B296-68806E48B67A}" sibTransId="{CDABCD78-7AF2-430B-BCD5-72F16543D760}"/>
    <dgm:cxn modelId="{BF43E7D7-4876-4F08-A970-02BE68EB30D0}" srcId="{FA84BF92-43C6-4E94-A77F-6263E68B6783}" destId="{94550AC5-755B-4FE2-BC99-418571DCBADA}" srcOrd="6" destOrd="0" parTransId="{AFF17592-D8D3-48B6-9DA0-9DBBD36BDB49}" sibTransId="{5F933F13-77D4-474D-BF80-CCFE77C06778}"/>
    <dgm:cxn modelId="{E50850D9-3D2D-4DEB-B52D-8A2301CD06AE}" type="presOf" srcId="{C60A2C5F-8A86-4CBF-8D40-63D8E45556A4}" destId="{12E172B9-01B0-436D-9684-1CCC8FA3FE5C}" srcOrd="0" destOrd="4" presId="urn:microsoft.com/office/officeart/2005/8/layout/list1"/>
    <dgm:cxn modelId="{05A690E2-0105-4346-9445-82CDC7965746}" type="presOf" srcId="{94C110E6-5461-46AA-8C04-078B6F0C89A9}" destId="{12E172B9-01B0-436D-9684-1CCC8FA3FE5C}" srcOrd="0" destOrd="14" presId="urn:microsoft.com/office/officeart/2005/8/layout/list1"/>
    <dgm:cxn modelId="{CCB438E3-E93C-400B-B9F0-3A7CBCC7AB66}" type="presOf" srcId="{C8BAF929-6746-4A55-8092-1987E15E9A3A}" destId="{12E172B9-01B0-436D-9684-1CCC8FA3FE5C}" srcOrd="0" destOrd="1" presId="urn:microsoft.com/office/officeart/2005/8/layout/list1"/>
    <dgm:cxn modelId="{92D55DF4-1424-4F0A-928F-ECB1868D5190}" type="presOf" srcId="{5AF85BF6-DD91-42CE-84E2-B98D52B18B5B}" destId="{12E172B9-01B0-436D-9684-1CCC8FA3FE5C}" srcOrd="0" destOrd="11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SCR 817 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D45AA15C-ACDC-4858-A60B-A8623616E44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None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80C3FD9-8EB1-4EE2-B4F9-2C138C6BD6D0}" type="parTrans" cxnId="{DE6C3C7C-C748-4773-9500-A1E7372A1DA2}">
      <dgm:prSet/>
      <dgm:spPr/>
      <dgm:t>
        <a:bodyPr/>
        <a:lstStyle/>
        <a:p>
          <a:endParaRPr lang="en-US"/>
        </a:p>
      </dgm:t>
    </dgm:pt>
    <dgm:pt modelId="{9E5FF257-C3DA-4EA6-B516-DEDC36EB687B}" type="sibTrans" cxnId="{DE6C3C7C-C748-4773-9500-A1E7372A1DA2}">
      <dgm:prSet/>
      <dgm:spPr/>
      <dgm:t>
        <a:bodyPr/>
        <a:lstStyle/>
        <a:p>
          <a:endParaRPr lang="en-US"/>
        </a:p>
      </dgm:t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  <dgm:t>
        <a:bodyPr/>
        <a:lstStyle/>
        <a:p>
          <a:endParaRPr lang="en-US"/>
        </a:p>
      </dgm:t>
    </dgm:pt>
    <dgm:pt modelId="{08076DF6-76C1-494E-95E8-6622E5A06ECB}" type="sibTrans" cxnId="{1B216798-B512-402E-9FF6-18FE7E53DA3D}">
      <dgm:prSet/>
      <dgm:spPr/>
      <dgm:t>
        <a:bodyPr/>
        <a:lstStyle/>
        <a:p>
          <a:endParaRPr lang="en-US"/>
        </a:p>
      </dgm:t>
    </dgm:pt>
    <dgm:pt modelId="{74E390F1-7AF1-432A-99A0-B8F1B85D20B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7BDA069-1255-4E85-B88A-6FCCDC7B7136}" type="parTrans" cxnId="{E505B03E-3128-4A60-A348-2AB28ADC737B}">
      <dgm:prSet/>
      <dgm:spPr/>
      <dgm:t>
        <a:bodyPr/>
        <a:lstStyle/>
        <a:p>
          <a:endParaRPr lang="en-US"/>
        </a:p>
      </dgm:t>
    </dgm:pt>
    <dgm:pt modelId="{A4CF7CFA-5064-4465-83D7-9FEE5A29D561}" type="sibTrans" cxnId="{E505B03E-3128-4A60-A348-2AB28ADC737B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94C110E6-5461-46AA-8C04-078B6F0C89A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3E6FFF7A-4A4C-4958-A767-A3C2E982D3AC}" type="parTrans" cxnId="{CBBB8E3D-CD50-45B3-B7B2-B60891BD50D5}">
      <dgm:prSet/>
      <dgm:spPr/>
      <dgm:t>
        <a:bodyPr/>
        <a:lstStyle/>
        <a:p>
          <a:endParaRPr lang="en-US"/>
        </a:p>
      </dgm:t>
    </dgm:pt>
    <dgm:pt modelId="{604F6657-325A-45C6-81B8-AFB3C91F5317}" type="sibTrans" cxnId="{CBBB8E3D-CD50-45B3-B7B2-B60891BD50D5}">
      <dgm:prSet/>
      <dgm:spPr/>
      <dgm:t>
        <a:bodyPr/>
        <a:lstStyle/>
        <a:p>
          <a:endParaRPr lang="en-US"/>
        </a:p>
      </dgm:t>
    </dgm:pt>
    <dgm:pt modelId="{EF487C93-5E55-4DAF-B79D-ADDE8830BA0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Arial" panose="020B0604020202020204" pitchFamily="34" charset="0"/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2C58708F-C7CE-45B7-9B32-0810D9FFD79A}" type="parTrans" cxnId="{C8574798-3ECD-4B9E-85DD-58961791511C}">
      <dgm:prSet/>
      <dgm:spPr/>
      <dgm:t>
        <a:bodyPr/>
        <a:lstStyle/>
        <a:p>
          <a:endParaRPr lang="en-US"/>
        </a:p>
      </dgm:t>
    </dgm:pt>
    <dgm:pt modelId="{E4E6C7DA-0DCE-4085-9AAA-A8B306BC756D}" type="sibTrans" cxnId="{C8574798-3ECD-4B9E-85DD-58961791511C}">
      <dgm:prSet/>
      <dgm:spPr/>
      <dgm:t>
        <a:bodyPr/>
        <a:lstStyle/>
        <a:p>
          <a:endParaRPr lang="en-US"/>
        </a:p>
      </dgm:t>
    </dgm:pt>
    <dgm:pt modelId="{C8BAF929-6746-4A55-8092-1987E15E9A3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None/>
          </a:pPr>
          <a:endParaRPr lang="en-US" sz="800" b="0" dirty="0"/>
        </a:p>
      </dgm:t>
    </dgm:pt>
    <dgm:pt modelId="{5F0A8099-473A-4184-9CDB-A496574EC109}" type="parTrans" cxnId="{17C19D28-564E-412F-B7FC-4E5712803C7A}">
      <dgm:prSet/>
      <dgm:spPr/>
      <dgm:t>
        <a:bodyPr/>
        <a:lstStyle/>
        <a:p>
          <a:endParaRPr lang="en-US"/>
        </a:p>
      </dgm:t>
    </dgm:pt>
    <dgm:pt modelId="{7D058FAA-9DAB-4484-B830-5E697D43271D}" type="sibTrans" cxnId="{17C19D28-564E-412F-B7FC-4E5712803C7A}">
      <dgm:prSet/>
      <dgm:spPr/>
      <dgm:t>
        <a:bodyPr/>
        <a:lstStyle/>
        <a:p>
          <a:endParaRPr lang="en-US"/>
        </a:p>
      </dgm:t>
    </dgm:pt>
    <dgm:pt modelId="{FCEFAC0C-5069-4448-A59D-67F3FF38F00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</a:pPr>
          <a:endParaRPr lang="en-US" sz="500" b="1" dirty="0">
            <a:solidFill>
              <a:srgbClr val="FF0000"/>
            </a:solidFill>
          </a:endParaRPr>
        </a:p>
      </dgm:t>
    </dgm:pt>
    <dgm:pt modelId="{312F7C53-0530-4E08-B016-CCE6D131AE27}" type="parTrans" cxnId="{A31892C0-AF46-441B-99A6-9B942F13566D}">
      <dgm:prSet/>
      <dgm:spPr/>
      <dgm:t>
        <a:bodyPr/>
        <a:lstStyle/>
        <a:p>
          <a:endParaRPr lang="en-US"/>
        </a:p>
      </dgm:t>
    </dgm:pt>
    <dgm:pt modelId="{B77A0499-3CAC-4B79-B1A8-9F2666AC4508}" type="sibTrans" cxnId="{A31892C0-AF46-441B-99A6-9B942F13566D}">
      <dgm:prSet/>
      <dgm:spPr/>
      <dgm:t>
        <a:bodyPr/>
        <a:lstStyle/>
        <a:p>
          <a:endParaRPr lang="en-US"/>
        </a:p>
      </dgm:t>
    </dgm:pt>
    <dgm:pt modelId="{0CECDB57-B9D3-44E6-A2D1-2B3212E4F9D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</a:pPr>
          <a:endParaRPr lang="en-US" sz="500" b="1" dirty="0">
            <a:solidFill>
              <a:srgbClr val="FF0000"/>
            </a:solidFill>
          </a:endParaRPr>
        </a:p>
      </dgm:t>
    </dgm:pt>
    <dgm:pt modelId="{192466B8-3FF2-4C5B-A04F-2D616EACCEE2}" type="parTrans" cxnId="{4D6A1677-FACA-4FC2-9BAD-D795E46A726B}">
      <dgm:prSet/>
      <dgm:spPr/>
      <dgm:t>
        <a:bodyPr/>
        <a:lstStyle/>
        <a:p>
          <a:endParaRPr lang="en-US"/>
        </a:p>
      </dgm:t>
    </dgm:pt>
    <dgm:pt modelId="{4171523B-F827-47D5-B708-BFF4D519D913}" type="sibTrans" cxnId="{4D6A1677-FACA-4FC2-9BAD-D795E46A726B}">
      <dgm:prSet/>
      <dgm:spPr/>
      <dgm:t>
        <a:bodyPr/>
        <a:lstStyle/>
        <a:p>
          <a:endParaRPr lang="en-US"/>
        </a:p>
      </dgm:t>
    </dgm:pt>
    <dgm:pt modelId="{5AF85BF6-DD91-42CE-84E2-B98D52B18B5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</a:pPr>
          <a:endParaRPr lang="en-US" sz="500" b="1" dirty="0">
            <a:solidFill>
              <a:srgbClr val="FF0000"/>
            </a:solidFill>
          </a:endParaRPr>
        </a:p>
      </dgm:t>
    </dgm:pt>
    <dgm:pt modelId="{8024007F-6F3B-47DA-AD18-359D35A22394}" type="parTrans" cxnId="{331665CB-018B-4FA1-8206-E89A18A785B5}">
      <dgm:prSet/>
      <dgm:spPr/>
      <dgm:t>
        <a:bodyPr/>
        <a:lstStyle/>
        <a:p>
          <a:endParaRPr lang="en-US"/>
        </a:p>
      </dgm:t>
    </dgm:pt>
    <dgm:pt modelId="{5B2ABAF9-1FC4-4A0B-B20A-0758D3A12001}" type="sibTrans" cxnId="{331665CB-018B-4FA1-8206-E89A18A785B5}">
      <dgm:prSet/>
      <dgm:spPr/>
      <dgm:t>
        <a:bodyPr/>
        <a:lstStyle/>
        <a:p>
          <a:endParaRPr lang="en-US"/>
        </a:p>
      </dgm:t>
    </dgm:pt>
    <dgm:pt modelId="{263CFF6C-8696-4F6A-9EB7-628D97548AA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</a:pPr>
          <a:endParaRPr lang="en-US" sz="2400" b="1" dirty="0">
            <a:solidFill>
              <a:srgbClr val="FF0000"/>
            </a:solidFill>
          </a:endParaRPr>
        </a:p>
      </dgm:t>
    </dgm:pt>
    <dgm:pt modelId="{A043C1D6-F430-46C4-B296-68806E48B67A}" type="parTrans" cxnId="{A29359D6-D4DC-4749-9D2D-64F72F786730}">
      <dgm:prSet/>
      <dgm:spPr/>
      <dgm:t>
        <a:bodyPr/>
        <a:lstStyle/>
        <a:p>
          <a:endParaRPr lang="en-US"/>
        </a:p>
      </dgm:t>
    </dgm:pt>
    <dgm:pt modelId="{CDABCD78-7AF2-430B-BCD5-72F16543D760}" type="sibTrans" cxnId="{A29359D6-D4DC-4749-9D2D-64F72F786730}">
      <dgm:prSet/>
      <dgm:spPr/>
      <dgm:t>
        <a:bodyPr/>
        <a:lstStyle/>
        <a:p>
          <a:endParaRPr lang="en-US"/>
        </a:p>
      </dgm:t>
    </dgm:pt>
    <dgm:pt modelId="{F9A36B2E-3D32-427C-B6D2-3234E6BF0C9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</a:pPr>
          <a:endParaRPr lang="en-US" sz="2000" b="0" dirty="0">
            <a:solidFill>
              <a:schemeClr val="tx1"/>
            </a:solidFill>
          </a:endParaRPr>
        </a:p>
      </dgm:t>
    </dgm:pt>
    <dgm:pt modelId="{3FE0C6DD-321E-49CC-B900-89077B80B3FE}" type="parTrans" cxnId="{2E5AFDAE-E8EE-4CF7-AAFE-853A1D0707CF}">
      <dgm:prSet/>
      <dgm:spPr/>
      <dgm:t>
        <a:bodyPr/>
        <a:lstStyle/>
        <a:p>
          <a:endParaRPr lang="en-US"/>
        </a:p>
      </dgm:t>
    </dgm:pt>
    <dgm:pt modelId="{0FB94073-DD7B-4A99-B186-A08DE8A2AAA4}" type="sibTrans" cxnId="{2E5AFDAE-E8EE-4CF7-AAFE-853A1D0707CF}">
      <dgm:prSet/>
      <dgm:spPr/>
      <dgm:t>
        <a:bodyPr/>
        <a:lstStyle/>
        <a:p>
          <a:endParaRPr lang="en-US"/>
        </a:p>
      </dgm:t>
    </dgm:pt>
    <dgm:pt modelId="{226B0FD5-C8F1-4A31-92EE-7133608D07F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</a:pPr>
          <a:r>
            <a:rPr lang="en-US" sz="2000" b="0" dirty="0">
              <a:solidFill>
                <a:schemeClr val="tx1"/>
              </a:solidFill>
            </a:rPr>
            <a:t>The group is working on approving the proposed User’s Guide revisions.  </a:t>
          </a:r>
          <a:r>
            <a:rPr lang="en-US" sz="2000" b="0" dirty="0">
              <a:solidFill>
                <a:schemeClr val="tx1"/>
              </a:solidFill>
              <a:highlight>
                <a:srgbClr val="FFFF00"/>
              </a:highlight>
            </a:rPr>
            <a:t>ACTION item</a:t>
          </a:r>
          <a:r>
            <a:rPr lang="en-US" sz="2000" b="0" dirty="0">
              <a:solidFill>
                <a:schemeClr val="tx1"/>
              </a:solidFill>
            </a:rPr>
            <a:t>:</a:t>
          </a:r>
        </a:p>
      </dgm:t>
    </dgm:pt>
    <dgm:pt modelId="{6BAB4B72-5E31-437F-BA9F-1C8BAD622EBB}" type="parTrans" cxnId="{E10B46AC-F791-4473-90F0-88FB3E5093F9}">
      <dgm:prSet/>
      <dgm:spPr/>
      <dgm:t>
        <a:bodyPr/>
        <a:lstStyle/>
        <a:p>
          <a:endParaRPr lang="en-US"/>
        </a:p>
      </dgm:t>
    </dgm:pt>
    <dgm:pt modelId="{9B6AC911-7C23-4037-8F88-6A4709B859E4}" type="sibTrans" cxnId="{E10B46AC-F791-4473-90F0-88FB3E5093F9}">
      <dgm:prSet/>
      <dgm:spPr/>
      <dgm:t>
        <a:bodyPr/>
        <a:lstStyle/>
        <a:p>
          <a:endParaRPr lang="en-US"/>
        </a:p>
      </dgm:t>
    </dgm:pt>
    <dgm:pt modelId="{94550AC5-755B-4FE2-BC99-418571DCBAD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</a:pPr>
          <a:endParaRPr lang="en-US" sz="500" b="0" u="sng" dirty="0">
            <a:solidFill>
              <a:schemeClr val="tx1"/>
            </a:solidFill>
          </a:endParaRPr>
        </a:p>
      </dgm:t>
    </dgm:pt>
    <dgm:pt modelId="{AFF17592-D8D3-48B6-9DA0-9DBBD36BDB49}" type="parTrans" cxnId="{BF43E7D7-4876-4F08-A970-02BE68EB30D0}">
      <dgm:prSet/>
      <dgm:spPr/>
      <dgm:t>
        <a:bodyPr/>
        <a:lstStyle/>
        <a:p>
          <a:endParaRPr lang="en-US"/>
        </a:p>
      </dgm:t>
    </dgm:pt>
    <dgm:pt modelId="{5F933F13-77D4-474D-BF80-CCFE77C06778}" type="sibTrans" cxnId="{BF43E7D7-4876-4F08-A970-02BE68EB30D0}">
      <dgm:prSet/>
      <dgm:spPr/>
      <dgm:t>
        <a:bodyPr/>
        <a:lstStyle/>
        <a:p>
          <a:endParaRPr lang="en-US"/>
        </a:p>
      </dgm:t>
    </dgm:pt>
    <dgm:pt modelId="{2C067852-EB44-43A3-A417-9D7E8BE97B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Tx/>
            <a:buNone/>
          </a:pPr>
          <a:r>
            <a:rPr lang="en-US" sz="2000" b="0" dirty="0">
              <a:solidFill>
                <a:schemeClr val="tx1"/>
              </a:solidFill>
            </a:rPr>
            <a:t>provide any comments/edits to Tammy Stewart for the </a:t>
          </a:r>
          <a:r>
            <a:rPr lang="en-US" sz="2000" b="1" i="1" dirty="0">
              <a:solidFill>
                <a:schemeClr val="tx1"/>
              </a:solidFill>
            </a:rPr>
            <a:t>Inadvertent Gain </a:t>
          </a:r>
          <a:r>
            <a:rPr lang="en-US" sz="2000" b="0" dirty="0">
              <a:solidFill>
                <a:schemeClr val="tx1"/>
              </a:solidFill>
            </a:rPr>
            <a:t>section</a:t>
          </a:r>
        </a:p>
      </dgm:t>
    </dgm:pt>
    <dgm:pt modelId="{306A701B-B58A-4D24-97A2-A6A4530F426C}" type="parTrans" cxnId="{65322D90-0D9C-4D94-B591-03315C63D8C1}">
      <dgm:prSet/>
      <dgm:spPr/>
      <dgm:t>
        <a:bodyPr/>
        <a:lstStyle/>
        <a:p>
          <a:endParaRPr lang="en-US"/>
        </a:p>
      </dgm:t>
    </dgm:pt>
    <dgm:pt modelId="{692A77AE-4677-46D7-BFF8-91830BE1B90A}" type="sibTrans" cxnId="{65322D90-0D9C-4D94-B591-03315C63D8C1}">
      <dgm:prSet/>
      <dgm:spPr/>
      <dgm:t>
        <a:bodyPr/>
        <a:lstStyle/>
        <a:p>
          <a:endParaRPr lang="en-US"/>
        </a:p>
      </dgm:t>
    </dgm:pt>
    <dgm:pt modelId="{6C6FC112-6083-4D0B-917B-4E7F1D2487D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Arial" panose="020B0604020202020204" pitchFamily="34" charset="0"/>
            <a:buNone/>
          </a:pPr>
          <a:r>
            <a:rPr lang="en-US" sz="2000" b="0" dirty="0">
              <a:solidFill>
                <a:schemeClr val="tx1"/>
              </a:solidFill>
            </a:rPr>
            <a:t>•	Bulk Insert appendix and templates will be worked on next to reflect the changes. </a:t>
          </a:r>
        </a:p>
      </dgm:t>
    </dgm:pt>
    <dgm:pt modelId="{27124BB8-2250-4CC9-B3BE-A6A19B6FAC02}" type="parTrans" cxnId="{ADAEDB84-5BF1-4B6F-9CDA-2FD99D299440}">
      <dgm:prSet/>
      <dgm:spPr/>
      <dgm:t>
        <a:bodyPr/>
        <a:lstStyle/>
        <a:p>
          <a:endParaRPr lang="en-US"/>
        </a:p>
      </dgm:t>
    </dgm:pt>
    <dgm:pt modelId="{C533E599-B362-47A8-AF61-FDA022C78383}" type="sibTrans" cxnId="{ADAEDB84-5BF1-4B6F-9CDA-2FD99D299440}">
      <dgm:prSet/>
      <dgm:spPr/>
      <dgm:t>
        <a:bodyPr/>
        <a:lstStyle/>
        <a:p>
          <a:endParaRPr lang="en-US"/>
        </a:p>
      </dgm:t>
    </dgm:pt>
    <dgm:pt modelId="{8519C3DD-A5B2-4CC1-A59D-46B954056B2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</a:pPr>
          <a:r>
            <a:rPr lang="en-US" sz="2000" b="0" dirty="0">
              <a:solidFill>
                <a:schemeClr val="tx1"/>
              </a:solidFill>
            </a:rPr>
            <a:t>All testing was reported to be going well and there were no current questions for the working group.</a:t>
          </a:r>
        </a:p>
      </dgm:t>
    </dgm:pt>
    <dgm:pt modelId="{3B653756-CC5B-41A0-A3BD-F89E3B8D976D}" type="parTrans" cxnId="{0F451650-E9D3-4432-B183-6C52A444FE06}">
      <dgm:prSet/>
      <dgm:spPr/>
      <dgm:t>
        <a:bodyPr/>
        <a:lstStyle/>
        <a:p>
          <a:endParaRPr lang="en-US"/>
        </a:p>
      </dgm:t>
    </dgm:pt>
    <dgm:pt modelId="{B48F5615-0C98-471D-B9A4-36E487BBE8D2}" type="sibTrans" cxnId="{0F451650-E9D3-4432-B183-6C52A444FE06}">
      <dgm:prSet/>
      <dgm:spPr/>
      <dgm:t>
        <a:bodyPr/>
        <a:lstStyle/>
        <a:p>
          <a:endParaRPr lang="en-US"/>
        </a:p>
      </dgm:t>
    </dgm:pt>
    <dgm:pt modelId="{D65F9FC9-62CF-4646-A184-A62A5920725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Arial" panose="020B0604020202020204" pitchFamily="34" charset="0"/>
            <a:buNone/>
          </a:pPr>
          <a:r>
            <a:rPr lang="en-US" sz="2000" b="1" dirty="0">
              <a:solidFill>
                <a:schemeClr val="tx1"/>
              </a:solidFill>
            </a:rPr>
            <a:t>				Proposed Transition Plan</a:t>
          </a:r>
          <a:r>
            <a:rPr lang="en-US" sz="2000" b="0" dirty="0">
              <a:solidFill>
                <a:schemeClr val="tx1"/>
              </a:solidFill>
            </a:rPr>
            <a:t>  </a:t>
          </a:r>
        </a:p>
      </dgm:t>
    </dgm:pt>
    <dgm:pt modelId="{7FD18F3F-5F23-4F07-AF38-B7A0BF9A4F59}" type="parTrans" cxnId="{87310D27-5988-44DB-96F9-86F0C4A642EA}">
      <dgm:prSet/>
      <dgm:spPr/>
      <dgm:t>
        <a:bodyPr/>
        <a:lstStyle/>
        <a:p>
          <a:endParaRPr lang="en-US"/>
        </a:p>
      </dgm:t>
    </dgm:pt>
    <dgm:pt modelId="{60AAD61C-5656-4870-98C3-1D7E6A434432}" type="sibTrans" cxnId="{87310D27-5988-44DB-96F9-86F0C4A642EA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0000" custScaleY="100413" custLinFactY="-8459" custLinFactNeighborY="-100000">
        <dgm:presLayoutVars>
          <dgm:bulletEnabled val="1"/>
        </dgm:presLayoutVars>
      </dgm:prSet>
      <dgm:spPr/>
    </dgm:pt>
  </dgm:ptLst>
  <dgm:cxnLst>
    <dgm:cxn modelId="{39DDC214-6FC1-454E-88EC-0DDBEDCA2EF5}" type="presOf" srcId="{0CECDB57-B9D3-44E6-A2D1-2B3212E4F9DC}" destId="{12E172B9-01B0-436D-9684-1CCC8FA3FE5C}" srcOrd="0" destOrd="10" presId="urn:microsoft.com/office/officeart/2005/8/layout/list1"/>
    <dgm:cxn modelId="{87310D27-5988-44DB-96F9-86F0C4A642EA}" srcId="{6C6FC112-6083-4D0B-917B-4E7F1D2487DF}" destId="{D65F9FC9-62CF-4646-A184-A62A5920725C}" srcOrd="0" destOrd="0" parTransId="{7FD18F3F-5F23-4F07-AF38-B7A0BF9A4F59}" sibTransId="{60AAD61C-5656-4870-98C3-1D7E6A434432}"/>
    <dgm:cxn modelId="{17C19D28-564E-412F-B7FC-4E5712803C7A}" srcId="{FA84BF92-43C6-4E94-A77F-6263E68B6783}" destId="{C8BAF929-6746-4A55-8092-1987E15E9A3A}" srcOrd="1" destOrd="0" parTransId="{5F0A8099-473A-4184-9CDB-A496574EC109}" sibTransId="{7D058FAA-9DAB-4484-B830-5E697D43271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B23A0731-79E2-4270-AAB6-7A1EE80C9C3D}" type="presOf" srcId="{F18887B4-A9C2-4B49-ABE8-49DF326452E7}" destId="{12E172B9-01B0-436D-9684-1CCC8FA3FE5C}" srcOrd="0" destOrd="16" presId="urn:microsoft.com/office/officeart/2005/8/layout/list1"/>
    <dgm:cxn modelId="{CBBB8E3D-CD50-45B3-B7B2-B60891BD50D5}" srcId="{EF487C93-5E55-4DAF-B79D-ADDE8830BA0C}" destId="{94C110E6-5461-46AA-8C04-078B6F0C89A9}" srcOrd="0" destOrd="0" parTransId="{3E6FFF7A-4A4C-4958-A767-A3C2E982D3AC}" sibTransId="{604F6657-325A-45C6-81B8-AFB3C91F5317}"/>
    <dgm:cxn modelId="{E505B03E-3128-4A60-A348-2AB28ADC737B}" srcId="{FA84BF92-43C6-4E94-A77F-6263E68B6783}" destId="{74E390F1-7AF1-432A-99A0-B8F1B85D20B3}" srcOrd="8" destOrd="0" parTransId="{97BDA069-1255-4E85-B88A-6FCCDC7B7136}" sibTransId="{A4CF7CFA-5064-4465-83D7-9FEE5A29D561}"/>
    <dgm:cxn modelId="{4176E43E-FDED-4F11-8E1C-D5C82883D1F3}" type="presOf" srcId="{94550AC5-755B-4FE2-BC99-418571DCBADA}" destId="{12E172B9-01B0-436D-9684-1CCC8FA3FE5C}" srcOrd="0" destOrd="2" presId="urn:microsoft.com/office/officeart/2005/8/layout/list1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8D807B46-5BDE-486E-BB4B-6737743BFE0B}" type="presOf" srcId="{EF487C93-5E55-4DAF-B79D-ADDE8830BA0C}" destId="{12E172B9-01B0-436D-9684-1CCC8FA3FE5C}" srcOrd="0" destOrd="13" presId="urn:microsoft.com/office/officeart/2005/8/layout/list1"/>
    <dgm:cxn modelId="{A1F9B648-F63C-432A-A4F3-E26A8CBE4719}" type="presOf" srcId="{FCEFAC0C-5069-4448-A59D-67F3FF38F006}" destId="{12E172B9-01B0-436D-9684-1CCC8FA3FE5C}" srcOrd="0" destOrd="12" presId="urn:microsoft.com/office/officeart/2005/8/layout/list1"/>
    <dgm:cxn modelId="{5D59326C-E683-44E8-865C-745E53EE0C4E}" type="presOf" srcId="{6C6FC112-6083-4D0B-917B-4E7F1D2487DF}" destId="{12E172B9-01B0-436D-9684-1CCC8FA3FE5C}" srcOrd="0" destOrd="6" presId="urn:microsoft.com/office/officeart/2005/8/layout/list1"/>
    <dgm:cxn modelId="{5D1BB54C-200D-45AD-96BA-39B0087432B9}" type="presOf" srcId="{8519C3DD-A5B2-4CC1-A59D-46B954056B28}" destId="{12E172B9-01B0-436D-9684-1CCC8FA3FE5C}" srcOrd="0" destOrd="3" presId="urn:microsoft.com/office/officeart/2005/8/layout/list1"/>
    <dgm:cxn modelId="{0F451650-E9D3-4432-B183-6C52A444FE06}" srcId="{FA84BF92-43C6-4E94-A77F-6263E68B6783}" destId="{8519C3DD-A5B2-4CC1-A59D-46B954056B28}" srcOrd="3" destOrd="0" parTransId="{3B653756-CC5B-41A0-A3BD-F89E3B8D976D}" sibTransId="{B48F5615-0C98-471D-B9A4-36E487BBE8D2}"/>
    <dgm:cxn modelId="{4D6A1677-FACA-4FC2-9BAD-D795E46A726B}" srcId="{FA84BF92-43C6-4E94-A77F-6263E68B6783}" destId="{0CECDB57-B9D3-44E6-A2D1-2B3212E4F9DC}" srcOrd="6" destOrd="0" parTransId="{192466B8-3FF2-4C5B-A04F-2D616EACCEE2}" sibTransId="{4171523B-F827-47D5-B708-BFF4D519D913}"/>
    <dgm:cxn modelId="{DD48DB58-3F86-4D61-8F9C-D900565CCF29}" type="presOf" srcId="{F9A36B2E-3D32-427C-B6D2-3234E6BF0C93}" destId="{12E172B9-01B0-436D-9684-1CCC8FA3FE5C}" srcOrd="0" destOrd="8" presId="urn:microsoft.com/office/officeart/2005/8/layout/list1"/>
    <dgm:cxn modelId="{0C8D335A-1E31-4D71-A435-F30023CACF77}" type="presOf" srcId="{263CFF6C-8696-4F6A-9EB7-628D97548AAD}" destId="{12E172B9-01B0-436D-9684-1CCC8FA3FE5C}" srcOrd="0" destOrd="9" presId="urn:microsoft.com/office/officeart/2005/8/layout/list1"/>
    <dgm:cxn modelId="{E3D56A7A-83E3-4EFF-9C59-322EF44762C9}" type="presOf" srcId="{226B0FD5-C8F1-4A31-92EE-7133608D07F3}" destId="{12E172B9-01B0-436D-9684-1CCC8FA3FE5C}" srcOrd="0" destOrd="4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E6C3C7C-C748-4773-9500-A1E7372A1DA2}" srcId="{FA84BF92-43C6-4E94-A77F-6263E68B6783}" destId="{D45AA15C-ACDC-4858-A60B-A8623616E445}" srcOrd="10" destOrd="0" parTransId="{480C3FD9-8EB1-4EE2-B4F9-2C138C6BD6D0}" sibTransId="{9E5FF257-C3DA-4EA6-B516-DEDC36EB687B}"/>
    <dgm:cxn modelId="{ADAEDB84-5BF1-4B6F-9CDA-2FD99D299440}" srcId="{FA84BF92-43C6-4E94-A77F-6263E68B6783}" destId="{6C6FC112-6083-4D0B-917B-4E7F1D2487DF}" srcOrd="5" destOrd="0" parTransId="{27124BB8-2250-4CC9-B3BE-A6A19B6FAC02}" sibTransId="{C533E599-B362-47A8-AF61-FDA022C78383}"/>
    <dgm:cxn modelId="{65322D90-0D9C-4D94-B591-03315C63D8C1}" srcId="{226B0FD5-C8F1-4A31-92EE-7133608D07F3}" destId="{2C067852-EB44-43A3-A417-9D7E8BE97B27}" srcOrd="0" destOrd="0" parTransId="{306A701B-B58A-4D24-97A2-A6A4530F426C}" sibTransId="{692A77AE-4677-46D7-BFF8-91830BE1B90A}"/>
    <dgm:cxn modelId="{53FE3A94-2A7C-4489-88CD-2B784B95DDA8}" type="presOf" srcId="{74E390F1-7AF1-432A-99A0-B8F1B85D20B3}" destId="{12E172B9-01B0-436D-9684-1CCC8FA3FE5C}" srcOrd="0" destOrd="15" presId="urn:microsoft.com/office/officeart/2005/8/layout/list1"/>
    <dgm:cxn modelId="{1B216798-B512-402E-9FF6-18FE7E53DA3D}" srcId="{FA84BF92-43C6-4E94-A77F-6263E68B6783}" destId="{F18887B4-A9C2-4B49-ABE8-49DF326452E7}" srcOrd="9" destOrd="0" parTransId="{CE36CAE3-5A27-4090-ABCC-90C2B2DA4F88}" sibTransId="{08076DF6-76C1-494E-95E8-6622E5A06ECB}"/>
    <dgm:cxn modelId="{C8574798-3ECD-4B9E-85DD-58961791511C}" srcId="{FA84BF92-43C6-4E94-A77F-6263E68B6783}" destId="{EF487C93-5E55-4DAF-B79D-ADDE8830BA0C}" srcOrd="7" destOrd="0" parTransId="{2C58708F-C7CE-45B7-9B32-0810D9FFD79A}" sibTransId="{E4E6C7DA-0DCE-4085-9AAA-A8B306BC756D}"/>
    <dgm:cxn modelId="{6FCB819E-8B7F-4ADF-967B-5D871E94C5A6}" type="presOf" srcId="{D65F9FC9-62CF-4646-A184-A62A5920725C}" destId="{12E172B9-01B0-436D-9684-1CCC8FA3FE5C}" srcOrd="0" destOrd="7" presId="urn:microsoft.com/office/officeart/2005/8/layout/list1"/>
    <dgm:cxn modelId="{50967AA2-A20F-46AA-9DA8-FC088A6B776B}" type="presOf" srcId="{2C067852-EB44-43A3-A417-9D7E8BE97B27}" destId="{12E172B9-01B0-436D-9684-1CCC8FA3FE5C}" srcOrd="0" destOrd="5" presId="urn:microsoft.com/office/officeart/2005/8/layout/list1"/>
    <dgm:cxn modelId="{E10B46AC-F791-4473-90F0-88FB3E5093F9}" srcId="{FA84BF92-43C6-4E94-A77F-6263E68B6783}" destId="{226B0FD5-C8F1-4A31-92EE-7133608D07F3}" srcOrd="4" destOrd="0" parTransId="{6BAB4B72-5E31-437F-BA9F-1C8BAD622EBB}" sibTransId="{9B6AC911-7C23-4037-8F88-6A4709B859E4}"/>
    <dgm:cxn modelId="{2E5AFDAE-E8EE-4CF7-AAFE-853A1D0707CF}" srcId="{6C6FC112-6083-4D0B-917B-4E7F1D2487DF}" destId="{F9A36B2E-3D32-427C-B6D2-3234E6BF0C93}" srcOrd="1" destOrd="0" parTransId="{3FE0C6DD-321E-49CC-B900-89077B80B3FE}" sibTransId="{0FB94073-DD7B-4A99-B186-A08DE8A2AAA4}"/>
    <dgm:cxn modelId="{950E0FB1-AE7A-4B5B-90C3-644F310F6CA0}" type="presOf" srcId="{D45AA15C-ACDC-4858-A60B-A8623616E445}" destId="{12E172B9-01B0-436D-9684-1CCC8FA3FE5C}" srcOrd="0" destOrd="17" presId="urn:microsoft.com/office/officeart/2005/8/layout/list1"/>
    <dgm:cxn modelId="{A31892C0-AF46-441B-99A6-9B942F13566D}" srcId="{0CECDB57-B9D3-44E6-A2D1-2B3212E4F9DC}" destId="{FCEFAC0C-5069-4448-A59D-67F3FF38F006}" srcOrd="1" destOrd="0" parTransId="{312F7C53-0530-4E08-B016-CCE6D131AE27}" sibTransId="{B77A0499-3CAC-4B79-B1A8-9F2666AC4508}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331665CB-018B-4FA1-8206-E89A18A785B5}" srcId="{0CECDB57-B9D3-44E6-A2D1-2B3212E4F9DC}" destId="{5AF85BF6-DD91-42CE-84E2-B98D52B18B5B}" srcOrd="0" destOrd="0" parTransId="{8024007F-6F3B-47DA-AD18-359D35A22394}" sibTransId="{5B2ABAF9-1FC4-4A0B-B20A-0758D3A12001}"/>
    <dgm:cxn modelId="{A29359D6-D4DC-4749-9D2D-64F72F786730}" srcId="{6C6FC112-6083-4D0B-917B-4E7F1D2487DF}" destId="{263CFF6C-8696-4F6A-9EB7-628D97548AAD}" srcOrd="2" destOrd="0" parTransId="{A043C1D6-F430-46C4-B296-68806E48B67A}" sibTransId="{CDABCD78-7AF2-430B-BCD5-72F16543D760}"/>
    <dgm:cxn modelId="{BF43E7D7-4876-4F08-A970-02BE68EB30D0}" srcId="{FA84BF92-43C6-4E94-A77F-6263E68B6783}" destId="{94550AC5-755B-4FE2-BC99-418571DCBADA}" srcOrd="2" destOrd="0" parTransId="{AFF17592-D8D3-48B6-9DA0-9DBBD36BDB49}" sibTransId="{5F933F13-77D4-474D-BF80-CCFE77C06778}"/>
    <dgm:cxn modelId="{05A690E2-0105-4346-9445-82CDC7965746}" type="presOf" srcId="{94C110E6-5461-46AA-8C04-078B6F0C89A9}" destId="{12E172B9-01B0-436D-9684-1CCC8FA3FE5C}" srcOrd="0" destOrd="14" presId="urn:microsoft.com/office/officeart/2005/8/layout/list1"/>
    <dgm:cxn modelId="{CCB438E3-E93C-400B-B9F0-3A7CBCC7AB66}" type="presOf" srcId="{C8BAF929-6746-4A55-8092-1987E15E9A3A}" destId="{12E172B9-01B0-436D-9684-1CCC8FA3FE5C}" srcOrd="0" destOrd="1" presId="urn:microsoft.com/office/officeart/2005/8/layout/list1"/>
    <dgm:cxn modelId="{92D55DF4-1424-4F0A-928F-ECB1868D5190}" type="presOf" srcId="{5AF85BF6-DD91-42CE-84E2-B98D52B18B5B}" destId="{12E172B9-01B0-436D-9684-1CCC8FA3FE5C}" srcOrd="0" destOrd="11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SCR 817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>
            <a:spcAft>
              <a:spcPts val="1200"/>
            </a:spcAft>
          </a:pPr>
          <a:endParaRPr lang="en-US" sz="2000" dirty="0">
            <a:latin typeface="+mn-lt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902E5DB1-9418-444A-973A-04662984797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200" b="0" dirty="0"/>
        </a:p>
      </dgm:t>
    </dgm:pt>
    <dgm:pt modelId="{DEEA694C-4DA4-4DD9-A43D-B0BB66A0E400}" type="parTrans" cxnId="{0C15A097-E8BF-4277-80E5-BF8FD50CA8A6}">
      <dgm:prSet/>
      <dgm:spPr/>
      <dgm:t>
        <a:bodyPr/>
        <a:lstStyle/>
        <a:p>
          <a:endParaRPr lang="en-US"/>
        </a:p>
      </dgm:t>
    </dgm:pt>
    <dgm:pt modelId="{E07D8CE9-1AF0-41EC-A772-C5C806C7C6C2}" type="sibTrans" cxnId="{0C15A097-E8BF-4277-80E5-BF8FD50CA8A6}">
      <dgm:prSet/>
      <dgm:spPr/>
      <dgm:t>
        <a:bodyPr/>
        <a:lstStyle/>
        <a:p>
          <a:endParaRPr lang="en-US"/>
        </a:p>
      </dgm:t>
    </dgm:pt>
    <dgm:pt modelId="{9D1E325A-858B-4716-A56E-13A823DC994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1FFCD2D4-CE04-4F36-9C3C-CA0F12C5CD0E}" type="parTrans" cxnId="{EC8B0A54-F4B1-49C6-837C-284194D9AD9B}">
      <dgm:prSet/>
      <dgm:spPr/>
      <dgm:t>
        <a:bodyPr/>
        <a:lstStyle/>
        <a:p>
          <a:endParaRPr lang="en-US"/>
        </a:p>
      </dgm:t>
    </dgm:pt>
    <dgm:pt modelId="{06A29AD8-5402-4D73-B82F-60898F313CB2}" type="sibTrans" cxnId="{EC8B0A54-F4B1-49C6-837C-284194D9AD9B}">
      <dgm:prSet/>
      <dgm:spPr/>
      <dgm:t>
        <a:bodyPr/>
        <a:lstStyle/>
        <a:p>
          <a:endParaRPr lang="en-US"/>
        </a:p>
      </dgm:t>
    </dgm:pt>
    <dgm:pt modelId="{9AC21A6B-C21D-4F00-9399-67D74B344BF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BC216B42-3F0A-4F2B-B5F1-C4CD4AE70559}" type="parTrans" cxnId="{5C53538D-6CDA-4B9E-88DF-C03ED722509E}">
      <dgm:prSet/>
      <dgm:spPr/>
      <dgm:t>
        <a:bodyPr/>
        <a:lstStyle/>
        <a:p>
          <a:endParaRPr lang="en-US"/>
        </a:p>
      </dgm:t>
    </dgm:pt>
    <dgm:pt modelId="{B49554F9-FE83-47F2-90A2-F99F5283D107}" type="sibTrans" cxnId="{5C53538D-6CDA-4B9E-88DF-C03ED722509E}">
      <dgm:prSet/>
      <dgm:spPr/>
      <dgm:t>
        <a:bodyPr/>
        <a:lstStyle/>
        <a:p>
          <a:endParaRPr lang="en-US"/>
        </a:p>
      </dgm:t>
    </dgm:pt>
    <dgm:pt modelId="{677379F4-192F-42B3-91B3-2EEAA0E5E5B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551028B0-4684-4566-8D2B-9EB1B72FEB8A}" type="parTrans" cxnId="{7D3B8C5A-14C3-46E7-9530-3B87BA492A8C}">
      <dgm:prSet/>
      <dgm:spPr/>
      <dgm:t>
        <a:bodyPr/>
        <a:lstStyle/>
        <a:p>
          <a:endParaRPr lang="en-US"/>
        </a:p>
      </dgm:t>
    </dgm:pt>
    <dgm:pt modelId="{DC619B71-2FD6-4057-A456-EA58A89EED96}" type="sibTrans" cxnId="{7D3B8C5A-14C3-46E7-9530-3B87BA492A8C}">
      <dgm:prSet/>
      <dgm:spPr/>
      <dgm:t>
        <a:bodyPr/>
        <a:lstStyle/>
        <a:p>
          <a:endParaRPr lang="en-US"/>
        </a:p>
      </dgm:t>
    </dgm:pt>
    <dgm:pt modelId="{73A2303A-26ED-4FD9-9481-ACB9C24032D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65788DD5-76DC-4ADF-8C90-8E1046E00B0C}" type="parTrans" cxnId="{E427EB46-0862-47CB-ABAC-0BEB69228682}">
      <dgm:prSet/>
      <dgm:spPr/>
      <dgm:t>
        <a:bodyPr/>
        <a:lstStyle/>
        <a:p>
          <a:endParaRPr lang="en-US"/>
        </a:p>
      </dgm:t>
    </dgm:pt>
    <dgm:pt modelId="{4B4D5775-0C22-47FE-9D71-29D86C361E90}" type="sibTrans" cxnId="{E427EB46-0862-47CB-ABAC-0BEB69228682}">
      <dgm:prSet/>
      <dgm:spPr/>
      <dgm:t>
        <a:bodyPr/>
        <a:lstStyle/>
        <a:p>
          <a:endParaRPr lang="en-US"/>
        </a:p>
      </dgm:t>
    </dgm:pt>
    <dgm:pt modelId="{38DF35B7-A42D-4DDA-AF53-760F10DC649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92C5052A-C1A2-4CA5-BC90-AC8CB837C9F4}" type="parTrans" cxnId="{509E9B8E-7733-4486-9282-FE39CD471294}">
      <dgm:prSet/>
      <dgm:spPr/>
      <dgm:t>
        <a:bodyPr/>
        <a:lstStyle/>
        <a:p>
          <a:endParaRPr lang="en-US"/>
        </a:p>
      </dgm:t>
    </dgm:pt>
    <dgm:pt modelId="{F13A7C07-B7FE-49D1-BC38-CADC2C78ECC8}" type="sibTrans" cxnId="{509E9B8E-7733-4486-9282-FE39CD471294}">
      <dgm:prSet/>
      <dgm:spPr/>
      <dgm:t>
        <a:bodyPr/>
        <a:lstStyle/>
        <a:p>
          <a:endParaRPr lang="en-US"/>
        </a:p>
      </dgm:t>
    </dgm:pt>
    <dgm:pt modelId="{8714BE14-980B-4E92-8D58-A509B79C63B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F827886D-C51B-455D-ABA3-10EE521C23FB}" type="parTrans" cxnId="{77CC30F8-D3BD-4ED9-8A89-C690D43F000D}">
      <dgm:prSet/>
      <dgm:spPr/>
      <dgm:t>
        <a:bodyPr/>
        <a:lstStyle/>
        <a:p>
          <a:endParaRPr lang="en-US"/>
        </a:p>
      </dgm:t>
    </dgm:pt>
    <dgm:pt modelId="{45B5501D-13E9-4941-BAE3-86E9B3AEE644}" type="sibTrans" cxnId="{77CC30F8-D3BD-4ED9-8A89-C690D43F000D}">
      <dgm:prSet/>
      <dgm:spPr/>
      <dgm:t>
        <a:bodyPr/>
        <a:lstStyle/>
        <a:p>
          <a:endParaRPr lang="en-US"/>
        </a:p>
      </dgm:t>
    </dgm:pt>
    <dgm:pt modelId="{EE85E4CA-F469-4EC9-828E-1528149D6B8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spcAft>
              <a:spcPct val="15000"/>
            </a:spcAft>
            <a:buFont typeface="Wingdings" panose="05000000000000000000" pitchFamily="2" charset="2"/>
            <a:buNone/>
          </a:pPr>
          <a:endParaRPr lang="en-US" sz="2200" b="0" dirty="0"/>
        </a:p>
      </dgm:t>
    </dgm:pt>
    <dgm:pt modelId="{3A6E5675-9C44-4EED-AD9B-760D9806AF8B}" type="parTrans" cxnId="{2A26EDEC-5253-4383-96B7-B4EA04354314}">
      <dgm:prSet/>
      <dgm:spPr/>
      <dgm:t>
        <a:bodyPr/>
        <a:lstStyle/>
        <a:p>
          <a:endParaRPr lang="en-US"/>
        </a:p>
      </dgm:t>
    </dgm:pt>
    <dgm:pt modelId="{8A7496BF-96F9-4103-BC86-D04E258B0D6A}" type="sibTrans" cxnId="{2A26EDEC-5253-4383-96B7-B4EA04354314}">
      <dgm:prSet/>
      <dgm:spPr/>
      <dgm:t>
        <a:bodyPr/>
        <a:lstStyle/>
        <a:p>
          <a:endParaRPr lang="en-US"/>
        </a:p>
      </dgm:t>
    </dgm:pt>
    <dgm:pt modelId="{AF40D630-CCBE-4655-8FD8-1FB8652E2E7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b="0" dirty="0">
              <a:latin typeface="+mn-lt"/>
            </a:rPr>
            <a:t>The working group discussed an extensive communication plan around the changes including a Market Workshop, likely in late June.</a:t>
          </a:r>
        </a:p>
      </dgm:t>
    </dgm:pt>
    <dgm:pt modelId="{7B8A3D14-F47B-487E-87E8-F9C536DE4FF8}" type="sibTrans" cxnId="{8E8AE138-F871-4B3D-B7EE-2AF387635A6D}">
      <dgm:prSet/>
      <dgm:spPr/>
      <dgm:t>
        <a:bodyPr/>
        <a:lstStyle/>
        <a:p>
          <a:endParaRPr lang="en-US"/>
        </a:p>
      </dgm:t>
    </dgm:pt>
    <dgm:pt modelId="{859437DA-312C-409B-973B-F00F2946C8D2}" type="parTrans" cxnId="{8E8AE138-F871-4B3D-B7EE-2AF387635A6D}">
      <dgm:prSet/>
      <dgm:spPr/>
      <dgm:t>
        <a:bodyPr/>
        <a:lstStyle/>
        <a:p>
          <a:endParaRPr lang="en-US"/>
        </a:p>
      </dgm:t>
    </dgm:pt>
    <dgm:pt modelId="{7A581ABB-5BDF-41B4-9084-DB075839050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dirty="0">
              <a:latin typeface="+mn-lt"/>
            </a:rPr>
            <a:t>The orientation would include the following:</a:t>
          </a:r>
          <a:endParaRPr lang="en-US" sz="2000" b="0" dirty="0">
            <a:latin typeface="+mn-lt"/>
          </a:endParaRPr>
        </a:p>
      </dgm:t>
    </dgm:pt>
    <dgm:pt modelId="{7F609410-5786-44D4-AB1B-17121AC7F55E}" type="parTrans" cxnId="{E593C933-B0D4-4CEB-A1F0-B0C1595C17CF}">
      <dgm:prSet/>
      <dgm:spPr/>
    </dgm:pt>
    <dgm:pt modelId="{E43356E5-2D3A-4E34-B733-EF67EEE58577}" type="sibTrans" cxnId="{E593C933-B0D4-4CEB-A1F0-B0C1595C17CF}">
      <dgm:prSet/>
      <dgm:spPr/>
    </dgm:pt>
    <dgm:pt modelId="{AA2CE25E-0411-42AD-A962-75C1CA5DED3E}">
      <dgm:prSet custT="1"/>
      <dgm:spPr/>
      <dgm:t>
        <a:bodyPr/>
        <a:lstStyle/>
        <a:p>
          <a:pPr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dirty="0">
              <a:latin typeface="+mn-lt"/>
            </a:rPr>
            <a:t>MarkeTrak high level changes </a:t>
          </a:r>
        </a:p>
      </dgm:t>
    </dgm:pt>
    <dgm:pt modelId="{78449C18-CF29-4161-B0A7-7A3AC54755E4}" type="parTrans" cxnId="{B8D0E127-AF37-4498-BD2E-8DF7EEB607B1}">
      <dgm:prSet/>
      <dgm:spPr/>
      <dgm:t>
        <a:bodyPr/>
        <a:lstStyle/>
        <a:p>
          <a:endParaRPr lang="en-US"/>
        </a:p>
      </dgm:t>
    </dgm:pt>
    <dgm:pt modelId="{7C1E51D1-CFBF-4329-8C13-2B79C7BC3F72}" type="sibTrans" cxnId="{B8D0E127-AF37-4498-BD2E-8DF7EEB607B1}">
      <dgm:prSet/>
      <dgm:spPr/>
      <dgm:t>
        <a:bodyPr/>
        <a:lstStyle/>
        <a:p>
          <a:endParaRPr lang="en-US"/>
        </a:p>
      </dgm:t>
    </dgm:pt>
    <dgm:pt modelId="{5C4937E6-889F-43C0-A706-6363240E5687}">
      <dgm:prSet custT="1"/>
      <dgm:spPr/>
      <dgm:t>
        <a:bodyPr/>
        <a:lstStyle/>
        <a:p>
          <a:pPr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dirty="0">
              <a:latin typeface="+mn-lt"/>
            </a:rPr>
            <a:t>Overall Transition Plan</a:t>
          </a:r>
        </a:p>
      </dgm:t>
    </dgm:pt>
    <dgm:pt modelId="{D8AFBF3A-B4F0-42F8-89BC-547A0C94696D}" type="parTrans" cxnId="{BD591994-709E-4B44-8133-69EA83FDE60A}">
      <dgm:prSet/>
      <dgm:spPr/>
      <dgm:t>
        <a:bodyPr/>
        <a:lstStyle/>
        <a:p>
          <a:endParaRPr lang="en-US"/>
        </a:p>
      </dgm:t>
    </dgm:pt>
    <dgm:pt modelId="{E2D8D341-AA68-48C7-B0C1-F1B9AC61BC47}" type="sibTrans" cxnId="{BD591994-709E-4B44-8133-69EA83FDE60A}">
      <dgm:prSet/>
      <dgm:spPr/>
      <dgm:t>
        <a:bodyPr/>
        <a:lstStyle/>
        <a:p>
          <a:endParaRPr lang="en-US"/>
        </a:p>
      </dgm:t>
    </dgm:pt>
    <dgm:pt modelId="{5B8261B3-D173-4169-94DC-882A516F1532}">
      <dgm:prSet custT="1"/>
      <dgm:spPr/>
      <dgm:t>
        <a:bodyPr/>
        <a:lstStyle/>
        <a:p>
          <a:pPr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dirty="0">
              <a:latin typeface="+mn-lt"/>
            </a:rPr>
            <a:t>FlighTrak registration requirements</a:t>
          </a:r>
        </a:p>
      </dgm:t>
    </dgm:pt>
    <dgm:pt modelId="{CF6CF570-C10C-4DAE-B2CB-0AAD929E517E}" type="parTrans" cxnId="{59776226-817B-4200-AF74-F03DBA0AE65D}">
      <dgm:prSet/>
      <dgm:spPr/>
      <dgm:t>
        <a:bodyPr/>
        <a:lstStyle/>
        <a:p>
          <a:endParaRPr lang="en-US"/>
        </a:p>
      </dgm:t>
    </dgm:pt>
    <dgm:pt modelId="{525BD7EC-82E9-461C-B6FC-710EE529518C}" type="sibTrans" cxnId="{59776226-817B-4200-AF74-F03DBA0AE65D}">
      <dgm:prSet/>
      <dgm:spPr/>
      <dgm:t>
        <a:bodyPr/>
        <a:lstStyle/>
        <a:p>
          <a:endParaRPr lang="en-US"/>
        </a:p>
      </dgm:t>
    </dgm:pt>
    <dgm:pt modelId="{A50D13E1-EFE0-457D-B7CA-28E3363E1C4C}">
      <dgm:prSet custT="1"/>
      <dgm:spPr/>
      <dgm:t>
        <a:bodyPr/>
        <a:lstStyle/>
        <a:p>
          <a:pPr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dirty="0">
              <a:latin typeface="+mn-lt"/>
            </a:rPr>
            <a:t>FlighTrak testing scripts</a:t>
          </a:r>
        </a:p>
      </dgm:t>
    </dgm:pt>
    <dgm:pt modelId="{09541ECE-7F76-4ABE-BB32-DF080BBF03AE}" type="parTrans" cxnId="{A8585693-29C0-4879-97D6-3492F94AD3B7}">
      <dgm:prSet/>
      <dgm:spPr/>
      <dgm:t>
        <a:bodyPr/>
        <a:lstStyle/>
        <a:p>
          <a:endParaRPr lang="en-US"/>
        </a:p>
      </dgm:t>
    </dgm:pt>
    <dgm:pt modelId="{17F38A2E-64DB-46DC-86AB-8C0AE6258936}" type="sibTrans" cxnId="{A8585693-29C0-4879-97D6-3492F94AD3B7}">
      <dgm:prSet/>
      <dgm:spPr/>
      <dgm:t>
        <a:bodyPr/>
        <a:lstStyle/>
        <a:p>
          <a:endParaRPr lang="en-US"/>
        </a:p>
      </dgm:t>
    </dgm:pt>
    <dgm:pt modelId="{7826109B-31DB-4E0A-A88C-27AF4F000E79}">
      <dgm:prSet custT="1"/>
      <dgm:spPr/>
      <dgm:t>
        <a:bodyPr/>
        <a:lstStyle/>
        <a:p>
          <a:pPr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dirty="0">
              <a:latin typeface="+mn-lt"/>
            </a:rPr>
            <a:t>High level checklist of requirements for readiness</a:t>
          </a:r>
        </a:p>
      </dgm:t>
    </dgm:pt>
    <dgm:pt modelId="{69C50122-8E3E-4ECF-98EB-BAB8042A1AA8}" type="parTrans" cxnId="{55E57F5C-5802-4496-8295-9BC70B18E059}">
      <dgm:prSet/>
      <dgm:spPr/>
      <dgm:t>
        <a:bodyPr/>
        <a:lstStyle/>
        <a:p>
          <a:endParaRPr lang="en-US"/>
        </a:p>
      </dgm:t>
    </dgm:pt>
    <dgm:pt modelId="{D3AB6B04-CCB8-4A02-9088-3C16766DEEFE}" type="sibTrans" cxnId="{55E57F5C-5802-4496-8295-9BC70B18E059}">
      <dgm:prSet/>
      <dgm:spPr/>
      <dgm:t>
        <a:bodyPr/>
        <a:lstStyle/>
        <a:p>
          <a:endParaRPr lang="en-US"/>
        </a:p>
      </dgm:t>
    </dgm:pt>
    <dgm:pt modelId="{B69A9265-8E47-45A7-BD4A-78D6F2F1197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dirty="0">
              <a:latin typeface="+mn-lt"/>
            </a:rPr>
            <a:t>Kathryn Thurman’s presentation from January on changes</a:t>
          </a:r>
          <a:endParaRPr lang="en-US" sz="2000" b="0" dirty="0">
            <a:latin typeface="+mn-lt"/>
          </a:endParaRPr>
        </a:p>
      </dgm:t>
    </dgm:pt>
    <dgm:pt modelId="{39ADE92F-53A7-4F9D-8F42-CB3BB69B066C}" type="parTrans" cxnId="{2B307CB2-F75B-4BA0-ACDD-7493CD299B47}">
      <dgm:prSet/>
      <dgm:spPr/>
    </dgm:pt>
    <dgm:pt modelId="{FE0B98C2-DC60-4807-B670-11DE4CCC5335}" type="sibTrans" cxnId="{2B307CB2-F75B-4BA0-ACDD-7493CD299B47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12899" custLinFactY="-5648" custLinFactNeighborY="-100000">
        <dgm:presLayoutVars>
          <dgm:bulletEnabled val="1"/>
        </dgm:presLayoutVars>
      </dgm:prSet>
      <dgm:spPr/>
    </dgm:pt>
  </dgm:ptLst>
  <dgm:cxnLst>
    <dgm:cxn modelId="{5BF9E507-9DD5-415F-8B74-AF6D161F517A}" type="presOf" srcId="{9D1E325A-858B-4716-A56E-13A823DC9943}" destId="{12E172B9-01B0-436D-9684-1CCC8FA3FE5C}" srcOrd="0" destOrd="15" presId="urn:microsoft.com/office/officeart/2005/8/layout/list1"/>
    <dgm:cxn modelId="{D710441A-33A2-4F17-8D0D-DF347BBB92DA}" type="presOf" srcId="{B69A9265-8E47-45A7-BD4A-78D6F2F11970}" destId="{12E172B9-01B0-436D-9684-1CCC8FA3FE5C}" srcOrd="0" destOrd="3" presId="urn:microsoft.com/office/officeart/2005/8/layout/list1"/>
    <dgm:cxn modelId="{32CB241C-70BD-4698-86A9-5830F2275A5C}" type="presOf" srcId="{AA2CE25E-0411-42AD-A962-75C1CA5DED3E}" destId="{12E172B9-01B0-436D-9684-1CCC8FA3FE5C}" srcOrd="0" destOrd="4" presId="urn:microsoft.com/office/officeart/2005/8/layout/list1"/>
    <dgm:cxn modelId="{59776226-817B-4200-AF74-F03DBA0AE65D}" srcId="{7A581ABB-5BDF-41B4-9084-DB075839050C}" destId="{5B8261B3-D173-4169-94DC-882A516F1532}" srcOrd="3" destOrd="0" parTransId="{CF6CF570-C10C-4DAE-B2CB-0AAD929E517E}" sibTransId="{525BD7EC-82E9-461C-B6FC-710EE529518C}"/>
    <dgm:cxn modelId="{B8D0E127-AF37-4498-BD2E-8DF7EEB607B1}" srcId="{7A581ABB-5BDF-41B4-9084-DB075839050C}" destId="{AA2CE25E-0411-42AD-A962-75C1CA5DED3E}" srcOrd="1" destOrd="0" parTransId="{78449C18-CF29-4161-B0A7-7A3AC54755E4}" sibTransId="{7C1E51D1-CFBF-4329-8C13-2B79C7BC3F72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8B52732C-C756-4B67-8B24-C9F984156B50}" type="presOf" srcId="{7826109B-31DB-4E0A-A88C-27AF4F000E79}" destId="{12E172B9-01B0-436D-9684-1CCC8FA3FE5C}" srcOrd="0" destOrd="8" presId="urn:microsoft.com/office/officeart/2005/8/layout/list1"/>
    <dgm:cxn modelId="{E593C933-B0D4-4CEB-A1F0-B0C1595C17CF}" srcId="{AF40D630-CCBE-4655-8FD8-1FB8652E2E73}" destId="{7A581ABB-5BDF-41B4-9084-DB075839050C}" srcOrd="0" destOrd="0" parTransId="{7F609410-5786-44D4-AB1B-17121AC7F55E}" sibTransId="{E43356E5-2D3A-4E34-B733-EF67EEE58577}"/>
    <dgm:cxn modelId="{8E8AE138-F871-4B3D-B7EE-2AF387635A6D}" srcId="{FA84BF92-43C6-4E94-A77F-6263E68B6783}" destId="{AF40D630-CCBE-4655-8FD8-1FB8652E2E73}" srcOrd="1" destOrd="0" parTransId="{859437DA-312C-409B-973B-F00F2946C8D2}" sibTransId="{7B8A3D14-F47B-487E-87E8-F9C536DE4FF8}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55E57F5C-5802-4496-8295-9BC70B18E059}" srcId="{7A581ABB-5BDF-41B4-9084-DB075839050C}" destId="{7826109B-31DB-4E0A-A88C-27AF4F000E79}" srcOrd="5" destOrd="0" parTransId="{69C50122-8E3E-4ECF-98EB-BAB8042A1AA8}" sibTransId="{D3AB6B04-CCB8-4A02-9088-3C16766DEEFE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4ADA8260-93DD-48E4-B4FE-A751EAC614FB}" type="presOf" srcId="{5B8261B3-D173-4169-94DC-882A516F1532}" destId="{12E172B9-01B0-436D-9684-1CCC8FA3FE5C}" srcOrd="0" destOrd="6" presId="urn:microsoft.com/office/officeart/2005/8/layout/list1"/>
    <dgm:cxn modelId="{424BB941-3732-4043-8CED-4E0D39F8FCDA}" type="presOf" srcId="{9AC21A6B-C21D-4F00-9399-67D74B344BF9}" destId="{12E172B9-01B0-436D-9684-1CCC8FA3FE5C}" srcOrd="0" destOrd="1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0F13964-D016-4FFF-8157-528C8F75CB15}" type="presOf" srcId="{73A2303A-26ED-4FD9-9481-ACB9C24032D1}" destId="{12E172B9-01B0-436D-9684-1CCC8FA3FE5C}" srcOrd="0" destOrd="14" presId="urn:microsoft.com/office/officeart/2005/8/layout/list1"/>
    <dgm:cxn modelId="{E427EB46-0862-47CB-ABAC-0BEB69228682}" srcId="{FA84BF92-43C6-4E94-A77F-6263E68B6783}" destId="{73A2303A-26ED-4FD9-9481-ACB9C24032D1}" srcOrd="7" destOrd="0" parTransId="{65788DD5-76DC-4ADF-8C90-8E1046E00B0C}" sibTransId="{4B4D5775-0C22-47FE-9D71-29D86C361E90}"/>
    <dgm:cxn modelId="{47F6276B-D233-4850-AB62-2FB30FDA7DFD}" type="presOf" srcId="{5C4937E6-889F-43C0-A706-6363240E5687}" destId="{12E172B9-01B0-436D-9684-1CCC8FA3FE5C}" srcOrd="0" destOrd="5" presId="urn:microsoft.com/office/officeart/2005/8/layout/list1"/>
    <dgm:cxn modelId="{EC8B0A54-F4B1-49C6-837C-284194D9AD9B}" srcId="{FA84BF92-43C6-4E94-A77F-6263E68B6783}" destId="{9D1E325A-858B-4716-A56E-13A823DC9943}" srcOrd="8" destOrd="0" parTransId="{1FFCD2D4-CE04-4F36-9C3C-CA0F12C5CD0E}" sibTransId="{06A29AD8-5402-4D73-B82F-60898F313CB2}"/>
    <dgm:cxn modelId="{9694AD56-6EDD-4491-9AFF-80E59B2CE091}" type="presOf" srcId="{7A581ABB-5BDF-41B4-9084-DB075839050C}" destId="{12E172B9-01B0-436D-9684-1CCC8FA3FE5C}" srcOrd="0" destOrd="2" presId="urn:microsoft.com/office/officeart/2005/8/layout/list1"/>
    <dgm:cxn modelId="{7D3B8C5A-14C3-46E7-9530-3B87BA492A8C}" srcId="{FA84BF92-43C6-4E94-A77F-6263E68B6783}" destId="{677379F4-192F-42B3-91B3-2EEAA0E5E5B6}" srcOrd="6" destOrd="0" parTransId="{551028B0-4684-4566-8D2B-9EB1B72FEB8A}" sibTransId="{DC619B71-2FD6-4057-A456-EA58A89EED96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67F76081-FA63-40DC-BB5C-D6B32D5A45F2}" type="presOf" srcId="{EE85E4CA-F469-4EC9-828E-1528149D6B86}" destId="{12E172B9-01B0-436D-9684-1CCC8FA3FE5C}" srcOrd="0" destOrd="9" presId="urn:microsoft.com/office/officeart/2005/8/layout/list1"/>
    <dgm:cxn modelId="{5C53538D-6CDA-4B9E-88DF-C03ED722509E}" srcId="{FA84BF92-43C6-4E94-A77F-6263E68B6783}" destId="{9AC21A6B-C21D-4F00-9399-67D74B344BF9}" srcOrd="3" destOrd="0" parTransId="{BC216B42-3F0A-4F2B-B5F1-C4CD4AE70559}" sibTransId="{B49554F9-FE83-47F2-90A2-F99F5283D107}"/>
    <dgm:cxn modelId="{509E9B8E-7733-4486-9282-FE39CD471294}" srcId="{FA84BF92-43C6-4E94-A77F-6263E68B6783}" destId="{38DF35B7-A42D-4DDA-AF53-760F10DC649E}" srcOrd="4" destOrd="0" parTransId="{92C5052A-C1A2-4CA5-BC90-AC8CB837C9F4}" sibTransId="{F13A7C07-B7FE-49D1-BC38-CADC2C78ECC8}"/>
    <dgm:cxn modelId="{A8585693-29C0-4879-97D6-3492F94AD3B7}" srcId="{7A581ABB-5BDF-41B4-9084-DB075839050C}" destId="{A50D13E1-EFE0-457D-B7CA-28E3363E1C4C}" srcOrd="4" destOrd="0" parTransId="{09541ECE-7F76-4ABE-BB32-DF080BBF03AE}" sibTransId="{17F38A2E-64DB-46DC-86AB-8C0AE6258936}"/>
    <dgm:cxn modelId="{BD591994-709E-4B44-8133-69EA83FDE60A}" srcId="{7A581ABB-5BDF-41B4-9084-DB075839050C}" destId="{5C4937E6-889F-43C0-A706-6363240E5687}" srcOrd="2" destOrd="0" parTransId="{D8AFBF3A-B4F0-42F8-89BC-547A0C94696D}" sibTransId="{E2D8D341-AA68-48C7-B0C1-F1B9AC61BC47}"/>
    <dgm:cxn modelId="{CC3FD696-ACFC-4398-930D-83B720E24FCB}" type="presOf" srcId="{38DF35B7-A42D-4DDA-AF53-760F10DC649E}" destId="{12E172B9-01B0-436D-9684-1CCC8FA3FE5C}" srcOrd="0" destOrd="11" presId="urn:microsoft.com/office/officeart/2005/8/layout/list1"/>
    <dgm:cxn modelId="{67288B97-15B3-4F8C-AFB1-6C97CD94A1D2}" type="presOf" srcId="{A50D13E1-EFE0-457D-B7CA-28E3363E1C4C}" destId="{12E172B9-01B0-436D-9684-1CCC8FA3FE5C}" srcOrd="0" destOrd="7" presId="urn:microsoft.com/office/officeart/2005/8/layout/list1"/>
    <dgm:cxn modelId="{0C15A097-E8BF-4277-80E5-BF8FD50CA8A6}" srcId="{FA84BF92-43C6-4E94-A77F-6263E68B6783}" destId="{902E5DB1-9418-444A-973A-046629847972}" srcOrd="9" destOrd="0" parTransId="{DEEA694C-4DA4-4DD9-A43D-B0BB66A0E400}" sibTransId="{E07D8CE9-1AF0-41EC-A772-C5C806C7C6C2}"/>
    <dgm:cxn modelId="{2B307CB2-F75B-4BA0-ACDD-7493CD299B47}" srcId="{7A581ABB-5BDF-41B4-9084-DB075839050C}" destId="{B69A9265-8E47-45A7-BD4A-78D6F2F11970}" srcOrd="0" destOrd="0" parTransId="{39ADE92F-53A7-4F9D-8F42-CB3BB69B066C}" sibTransId="{FE0B98C2-DC60-4807-B670-11DE4CCC5335}"/>
    <dgm:cxn modelId="{4FFC70C0-FF0E-4277-A2CC-3233D36682C1}" type="presOf" srcId="{902E5DB1-9418-444A-973A-046629847972}" destId="{12E172B9-01B0-436D-9684-1CCC8FA3FE5C}" srcOrd="0" destOrd="16" presId="urn:microsoft.com/office/officeart/2005/8/layout/list1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474E0FEA-09FA-4C62-AB15-FA187888ECE5}" type="presOf" srcId="{677379F4-192F-42B3-91B3-2EEAA0E5E5B6}" destId="{12E172B9-01B0-436D-9684-1CCC8FA3FE5C}" srcOrd="0" destOrd="13" presId="urn:microsoft.com/office/officeart/2005/8/layout/list1"/>
    <dgm:cxn modelId="{2A26EDEC-5253-4383-96B7-B4EA04354314}" srcId="{FA84BF92-43C6-4E94-A77F-6263E68B6783}" destId="{EE85E4CA-F469-4EC9-828E-1528149D6B86}" srcOrd="2" destOrd="0" parTransId="{3A6E5675-9C44-4EED-AD9B-760D9806AF8B}" sibTransId="{8A7496BF-96F9-4103-BC86-D04E258B0D6A}"/>
    <dgm:cxn modelId="{77CC30F8-D3BD-4ED9-8A89-C690D43F000D}" srcId="{FA84BF92-43C6-4E94-A77F-6263E68B6783}" destId="{8714BE14-980B-4E92-8D58-A509B79C63B4}" srcOrd="5" destOrd="0" parTransId="{F827886D-C51B-455D-ABA3-10EE521C23FB}" sibTransId="{45B5501D-13E9-4941-BAE3-86E9B3AEE644}"/>
    <dgm:cxn modelId="{E84A63FB-E41F-4BC2-99B5-5E37D8DB2C7A}" type="presOf" srcId="{AF40D630-CCBE-4655-8FD8-1FB8652E2E73}" destId="{12E172B9-01B0-436D-9684-1CCC8FA3FE5C}" srcOrd="0" destOrd="1" presId="urn:microsoft.com/office/officeart/2005/8/layout/list1"/>
    <dgm:cxn modelId="{380371FC-9727-446E-8791-C059741A417D}" type="presOf" srcId="{8714BE14-980B-4E92-8D58-A509B79C63B4}" destId="{12E172B9-01B0-436D-9684-1CCC8FA3FE5C}" srcOrd="0" destOrd="12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TDTMS Other Topics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/>
          <a:endParaRPr lang="en-US" sz="20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buFont typeface="Wingdings" panose="05000000000000000000" pitchFamily="2" charset="2"/>
            <a:buChar char="ü"/>
          </a:pPr>
          <a:r>
            <a:rPr lang="en-US" sz="22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MarkeTrak Subtypes Volume for 2023 – </a:t>
          </a:r>
          <a:r>
            <a:rPr lang="en-US" sz="22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ERCOT has provided “data dump” and smaller group will sort through data providing a deeper dive into Rescissions, Cancel w/ Approval, Service Orders, and DEVs</a:t>
          </a:r>
          <a:endParaRPr lang="en-US" sz="2200" b="0" dirty="0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902E5DB1-9418-444A-973A-04662984797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Arial" panose="020B0604020202020204" pitchFamily="34" charset="0"/>
            <a:buChar char="•"/>
          </a:pPr>
          <a:endParaRPr lang="en-US" sz="2200" b="0" dirty="0"/>
        </a:p>
      </dgm:t>
    </dgm:pt>
    <dgm:pt modelId="{DEEA694C-4DA4-4DD9-A43D-B0BB66A0E400}" type="parTrans" cxnId="{0C15A097-E8BF-4277-80E5-BF8FD50CA8A6}">
      <dgm:prSet/>
      <dgm:spPr/>
      <dgm:t>
        <a:bodyPr/>
        <a:lstStyle/>
        <a:p>
          <a:endParaRPr lang="en-US"/>
        </a:p>
      </dgm:t>
    </dgm:pt>
    <dgm:pt modelId="{E07D8CE9-1AF0-41EC-A772-C5C806C7C6C2}" type="sibTrans" cxnId="{0C15A097-E8BF-4277-80E5-BF8FD50CA8A6}">
      <dgm:prSet/>
      <dgm:spPr/>
      <dgm:t>
        <a:bodyPr/>
        <a:lstStyle/>
        <a:p>
          <a:endParaRPr lang="en-US"/>
        </a:p>
      </dgm:t>
    </dgm:pt>
    <dgm:pt modelId="{9D1E325A-858B-4716-A56E-13A823DC994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1FFCD2D4-CE04-4F36-9C3C-CA0F12C5CD0E}" type="parTrans" cxnId="{EC8B0A54-F4B1-49C6-837C-284194D9AD9B}">
      <dgm:prSet/>
      <dgm:spPr/>
      <dgm:t>
        <a:bodyPr/>
        <a:lstStyle/>
        <a:p>
          <a:endParaRPr lang="en-US"/>
        </a:p>
      </dgm:t>
    </dgm:pt>
    <dgm:pt modelId="{06A29AD8-5402-4D73-B82F-60898F313CB2}" type="sibTrans" cxnId="{EC8B0A54-F4B1-49C6-837C-284194D9AD9B}">
      <dgm:prSet/>
      <dgm:spPr/>
      <dgm:t>
        <a:bodyPr/>
        <a:lstStyle/>
        <a:p>
          <a:endParaRPr lang="en-US"/>
        </a:p>
      </dgm:t>
    </dgm:pt>
    <dgm:pt modelId="{9AC21A6B-C21D-4F00-9399-67D74B344BF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BC216B42-3F0A-4F2B-B5F1-C4CD4AE70559}" type="parTrans" cxnId="{5C53538D-6CDA-4B9E-88DF-C03ED722509E}">
      <dgm:prSet/>
      <dgm:spPr/>
      <dgm:t>
        <a:bodyPr/>
        <a:lstStyle/>
        <a:p>
          <a:endParaRPr lang="en-US"/>
        </a:p>
      </dgm:t>
    </dgm:pt>
    <dgm:pt modelId="{B49554F9-FE83-47F2-90A2-F99F5283D107}" type="sibTrans" cxnId="{5C53538D-6CDA-4B9E-88DF-C03ED722509E}">
      <dgm:prSet/>
      <dgm:spPr/>
      <dgm:t>
        <a:bodyPr/>
        <a:lstStyle/>
        <a:p>
          <a:endParaRPr lang="en-US"/>
        </a:p>
      </dgm:t>
    </dgm:pt>
    <dgm:pt modelId="{677379F4-192F-42B3-91B3-2EEAA0E5E5B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551028B0-4684-4566-8D2B-9EB1B72FEB8A}" type="parTrans" cxnId="{7D3B8C5A-14C3-46E7-9530-3B87BA492A8C}">
      <dgm:prSet/>
      <dgm:spPr/>
      <dgm:t>
        <a:bodyPr/>
        <a:lstStyle/>
        <a:p>
          <a:endParaRPr lang="en-US"/>
        </a:p>
      </dgm:t>
    </dgm:pt>
    <dgm:pt modelId="{DC619B71-2FD6-4057-A456-EA58A89EED96}" type="sibTrans" cxnId="{7D3B8C5A-14C3-46E7-9530-3B87BA492A8C}">
      <dgm:prSet/>
      <dgm:spPr/>
      <dgm:t>
        <a:bodyPr/>
        <a:lstStyle/>
        <a:p>
          <a:endParaRPr lang="en-US"/>
        </a:p>
      </dgm:t>
    </dgm:pt>
    <dgm:pt modelId="{73A2303A-26ED-4FD9-9481-ACB9C24032D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65788DD5-76DC-4ADF-8C90-8E1046E00B0C}" type="parTrans" cxnId="{E427EB46-0862-47CB-ABAC-0BEB69228682}">
      <dgm:prSet/>
      <dgm:spPr/>
      <dgm:t>
        <a:bodyPr/>
        <a:lstStyle/>
        <a:p>
          <a:endParaRPr lang="en-US"/>
        </a:p>
      </dgm:t>
    </dgm:pt>
    <dgm:pt modelId="{4B4D5775-0C22-47FE-9D71-29D86C361E90}" type="sibTrans" cxnId="{E427EB46-0862-47CB-ABAC-0BEB69228682}">
      <dgm:prSet/>
      <dgm:spPr/>
      <dgm:t>
        <a:bodyPr/>
        <a:lstStyle/>
        <a:p>
          <a:endParaRPr lang="en-US"/>
        </a:p>
      </dgm:t>
    </dgm:pt>
    <dgm:pt modelId="{38DF35B7-A42D-4DDA-AF53-760F10DC649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92C5052A-C1A2-4CA5-BC90-AC8CB837C9F4}" type="parTrans" cxnId="{509E9B8E-7733-4486-9282-FE39CD471294}">
      <dgm:prSet/>
      <dgm:spPr/>
      <dgm:t>
        <a:bodyPr/>
        <a:lstStyle/>
        <a:p>
          <a:endParaRPr lang="en-US"/>
        </a:p>
      </dgm:t>
    </dgm:pt>
    <dgm:pt modelId="{F13A7C07-B7FE-49D1-BC38-CADC2C78ECC8}" type="sibTrans" cxnId="{509E9B8E-7733-4486-9282-FE39CD471294}">
      <dgm:prSet/>
      <dgm:spPr/>
      <dgm:t>
        <a:bodyPr/>
        <a:lstStyle/>
        <a:p>
          <a:endParaRPr lang="en-US"/>
        </a:p>
      </dgm:t>
    </dgm:pt>
    <dgm:pt modelId="{8714BE14-980B-4E92-8D58-A509B79C63B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F827886D-C51B-455D-ABA3-10EE521C23FB}" type="parTrans" cxnId="{77CC30F8-D3BD-4ED9-8A89-C690D43F000D}">
      <dgm:prSet/>
      <dgm:spPr/>
      <dgm:t>
        <a:bodyPr/>
        <a:lstStyle/>
        <a:p>
          <a:endParaRPr lang="en-US"/>
        </a:p>
      </dgm:t>
    </dgm:pt>
    <dgm:pt modelId="{45B5501D-13E9-4941-BAE3-86E9B3AEE644}" type="sibTrans" cxnId="{77CC30F8-D3BD-4ED9-8A89-C690D43F000D}">
      <dgm:prSet/>
      <dgm:spPr/>
      <dgm:t>
        <a:bodyPr/>
        <a:lstStyle/>
        <a:p>
          <a:endParaRPr lang="en-US"/>
        </a:p>
      </dgm:t>
    </dgm:pt>
    <dgm:pt modelId="{F57B7354-295B-44C6-85CC-4CDD2C9AE39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4D447EFC-8102-423E-80E6-FB446E763480}" type="parTrans" cxnId="{BE5E8A2E-AA7E-446A-8BBE-96A364AEE6BD}">
      <dgm:prSet/>
      <dgm:spPr/>
      <dgm:t>
        <a:bodyPr/>
        <a:lstStyle/>
        <a:p>
          <a:endParaRPr lang="en-US"/>
        </a:p>
      </dgm:t>
    </dgm:pt>
    <dgm:pt modelId="{9004EBDB-28DD-47E1-9F51-06139932917C}" type="sibTrans" cxnId="{BE5E8A2E-AA7E-446A-8BBE-96A364AEE6BD}">
      <dgm:prSet/>
      <dgm:spPr/>
      <dgm:t>
        <a:bodyPr/>
        <a:lstStyle/>
        <a:p>
          <a:endParaRPr lang="en-US"/>
        </a:p>
      </dgm:t>
    </dgm:pt>
    <dgm:pt modelId="{EE85E4CA-F469-4EC9-828E-1528149D6B8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buFont typeface="Wingdings" panose="05000000000000000000" pitchFamily="2" charset="2"/>
            <a:buNone/>
          </a:pPr>
          <a:endParaRPr lang="en-US" sz="2200" b="0" dirty="0"/>
        </a:p>
      </dgm:t>
    </dgm:pt>
    <dgm:pt modelId="{3A6E5675-9C44-4EED-AD9B-760D9806AF8B}" type="parTrans" cxnId="{2A26EDEC-5253-4383-96B7-B4EA04354314}">
      <dgm:prSet/>
      <dgm:spPr/>
      <dgm:t>
        <a:bodyPr/>
        <a:lstStyle/>
        <a:p>
          <a:endParaRPr lang="en-US"/>
        </a:p>
      </dgm:t>
    </dgm:pt>
    <dgm:pt modelId="{8A7496BF-96F9-4103-BC86-D04E258B0D6A}" type="sibTrans" cxnId="{2A26EDEC-5253-4383-96B7-B4EA04354314}">
      <dgm:prSet/>
      <dgm:spPr/>
      <dgm:t>
        <a:bodyPr/>
        <a:lstStyle/>
        <a:p>
          <a:endParaRPr lang="en-US"/>
        </a:p>
      </dgm:t>
    </dgm:pt>
    <dgm:pt modelId="{BCA153D3-8280-4BF3-AA1B-08222788C63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buFont typeface="Wingdings" panose="05000000000000000000" pitchFamily="2" charset="2"/>
            <a:buChar char="ü"/>
          </a:pPr>
          <a:r>
            <a:rPr lang="en-US" sz="2200" b="1" dirty="0"/>
            <a:t>Data/Talking Points to Client Services on MT Analysis </a:t>
          </a:r>
          <a:r>
            <a:rPr lang="en-US" sz="2200" b="0" dirty="0"/>
            <a:t>– Client Services is prepared to provide REP #s and direct REPs to the monthly IAG reports provided by ERCOT</a:t>
          </a:r>
        </a:p>
      </dgm:t>
    </dgm:pt>
    <dgm:pt modelId="{E82D5599-FBB0-44D9-8420-0D54B483DA53}" type="parTrans" cxnId="{8987D32A-6D72-40C9-A0D6-6719B02AE26A}">
      <dgm:prSet/>
      <dgm:spPr/>
    </dgm:pt>
    <dgm:pt modelId="{9DB716B6-8955-44CA-B9FC-077E5AC270A5}" type="sibTrans" cxnId="{8987D32A-6D72-40C9-A0D6-6719B02AE26A}">
      <dgm:prSet/>
      <dgm:spPr/>
    </dgm:pt>
    <dgm:pt modelId="{FA935173-68C3-47CA-B2CD-A8F8BDA525A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buFont typeface="Wingdings" panose="05000000000000000000" pitchFamily="2" charset="2"/>
            <a:buChar char="ü"/>
          </a:pPr>
          <a:r>
            <a:rPr lang="en-US" sz="2200" b="1" dirty="0"/>
            <a:t>TXSET 5.0 Related topics</a:t>
          </a:r>
          <a:r>
            <a:rPr lang="en-US" sz="2200" b="0" dirty="0"/>
            <a:t>:</a:t>
          </a:r>
        </a:p>
      </dgm:t>
    </dgm:pt>
    <dgm:pt modelId="{8835E3D6-DE4B-4C63-B194-7244A5E9B897}" type="parTrans" cxnId="{79F92C8E-3DE7-47CD-8F1C-E5179194C143}">
      <dgm:prSet/>
      <dgm:spPr/>
    </dgm:pt>
    <dgm:pt modelId="{F7393703-8772-4F6D-A0E3-E38DE5BAE023}" type="sibTrans" cxnId="{79F92C8E-3DE7-47CD-8F1C-E5179194C143}">
      <dgm:prSet/>
      <dgm:spPr/>
    </dgm:pt>
    <dgm:pt modelId="{17892817-A48F-4A70-B880-B5F3CEB743B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buFont typeface="+mj-lt"/>
            <a:buAutoNum type="arabicPeriod"/>
          </a:pPr>
          <a:r>
            <a:rPr lang="en-US" sz="2200" b="0" u="sng" dirty="0"/>
            <a:t>County Name attribute </a:t>
          </a:r>
          <a:r>
            <a:rPr lang="en-US" sz="2200" b="0" dirty="0"/>
            <a:t>– sample flat files ERCOT requested via MarkeTrak to test the flat file process for adding to all ESIs.  .txt files were requested by May</a:t>
          </a:r>
        </a:p>
      </dgm:t>
    </dgm:pt>
    <dgm:pt modelId="{CBC49137-8322-459F-B698-9046105E04EC}" type="parTrans" cxnId="{C7F501B5-5A05-4A2E-9E97-5E59B6D67E7B}">
      <dgm:prSet/>
      <dgm:spPr/>
    </dgm:pt>
    <dgm:pt modelId="{B631EBD8-6080-4761-B31D-268C7CA00BC9}" type="sibTrans" cxnId="{C7F501B5-5A05-4A2E-9E97-5E59B6D67E7B}">
      <dgm:prSet/>
      <dgm:spPr/>
    </dgm:pt>
    <dgm:pt modelId="{059387EA-CABB-43D7-AFDB-6EE3992559C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buFont typeface="+mj-lt"/>
            <a:buAutoNum type="arabicPeriod"/>
          </a:pPr>
          <a:r>
            <a:rPr lang="en-US" sz="2200" b="0" u="sng" dirty="0"/>
            <a:t>TDSP ESI Extract </a:t>
          </a:r>
          <a:r>
            <a:rPr lang="en-US" sz="2200" b="0" dirty="0"/>
            <a:t>– when the new county name and optional meter service type will be added, where will the placement be in the extract?  </a:t>
          </a:r>
        </a:p>
      </dgm:t>
    </dgm:pt>
    <dgm:pt modelId="{832FFC0C-0A63-47D1-A4B6-977296686365}" type="parTrans" cxnId="{8705D182-2C6E-43F0-8A53-DAEF7CE9B323}">
      <dgm:prSet/>
      <dgm:spPr/>
    </dgm:pt>
    <dgm:pt modelId="{E348C990-DC07-445A-9EF9-A04BA51B2494}" type="sibTrans" cxnId="{8705D182-2C6E-43F0-8A53-DAEF7CE9B323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12899" custLinFactY="-7888" custLinFactNeighborX="341" custLinFactNeighborY="-100000">
        <dgm:presLayoutVars>
          <dgm:bulletEnabled val="1"/>
        </dgm:presLayoutVars>
      </dgm:prSet>
      <dgm:spPr/>
    </dgm:pt>
  </dgm:ptLst>
  <dgm:cxnLst>
    <dgm:cxn modelId="{5BF9E507-9DD5-415F-8B74-AF6D161F517A}" type="presOf" srcId="{9D1E325A-858B-4716-A56E-13A823DC9943}" destId="{12E172B9-01B0-436D-9684-1CCC8FA3FE5C}" srcOrd="0" destOrd="13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8987D32A-6D72-40C9-A0D6-6719B02AE26A}" srcId="{FA84BF92-43C6-4E94-A77F-6263E68B6783}" destId="{BCA153D3-8280-4BF3-AA1B-08222788C63A}" srcOrd="3" destOrd="0" parTransId="{E82D5599-FBB0-44D9-8420-0D54B483DA53}" sibTransId="{9DB716B6-8955-44CA-B9FC-077E5AC270A5}"/>
    <dgm:cxn modelId="{BE5E8A2E-AA7E-446A-8BBE-96A364AEE6BD}" srcId="{FA84BF92-43C6-4E94-A77F-6263E68B6783}" destId="{F57B7354-295B-44C6-85CC-4CDD2C9AE390}" srcOrd="1" destOrd="0" parTransId="{4D447EFC-8102-423E-80E6-FB446E763480}" sibTransId="{9004EBDB-28DD-47E1-9F51-06139932917C}"/>
    <dgm:cxn modelId="{4B1CFC36-661C-4C84-B2A7-75876873AB32}" type="presOf" srcId="{FA935173-68C3-47CA-B2CD-A8F8BDA525AF}" destId="{12E172B9-01B0-436D-9684-1CCC8FA3FE5C}" srcOrd="0" destOrd="4" presId="urn:microsoft.com/office/officeart/2005/8/layout/list1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424BB941-3732-4043-8CED-4E0D39F8FCDA}" type="presOf" srcId="{9AC21A6B-C21D-4F00-9399-67D74B344BF9}" destId="{12E172B9-01B0-436D-9684-1CCC8FA3FE5C}" srcOrd="0" destOrd="8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0F13964-D016-4FFF-8157-528C8F75CB15}" type="presOf" srcId="{73A2303A-26ED-4FD9-9481-ACB9C24032D1}" destId="{12E172B9-01B0-436D-9684-1CCC8FA3FE5C}" srcOrd="0" destOrd="12" presId="urn:microsoft.com/office/officeart/2005/8/layout/list1"/>
    <dgm:cxn modelId="{E427EB46-0862-47CB-ABAC-0BEB69228682}" srcId="{FA84BF92-43C6-4E94-A77F-6263E68B6783}" destId="{73A2303A-26ED-4FD9-9481-ACB9C24032D1}" srcOrd="10" destOrd="0" parTransId="{65788DD5-76DC-4ADF-8C90-8E1046E00B0C}" sibTransId="{4B4D5775-0C22-47FE-9D71-29D86C361E90}"/>
    <dgm:cxn modelId="{EF3B716A-6DC4-43B4-8D02-13D903C81653}" srcId="{FA84BF92-43C6-4E94-A77F-6263E68B6783}" destId="{C9597999-C23F-4867-9D73-E667FAF56258}" srcOrd="2" destOrd="0" parTransId="{3299E4A5-BF55-4FA8-9E3A-52EEB823A552}" sibTransId="{30CA58D9-FFDA-4ABA-B294-0F7E8E30514C}"/>
    <dgm:cxn modelId="{99879B4F-18D7-49FC-85CC-026D13D56EFE}" type="presOf" srcId="{C9597999-C23F-4867-9D73-E667FAF56258}" destId="{12E172B9-01B0-436D-9684-1CCC8FA3FE5C}" srcOrd="0" destOrd="2" presId="urn:microsoft.com/office/officeart/2005/8/layout/list1"/>
    <dgm:cxn modelId="{EC8B0A54-F4B1-49C6-837C-284194D9AD9B}" srcId="{FA84BF92-43C6-4E94-A77F-6263E68B6783}" destId="{9D1E325A-858B-4716-A56E-13A823DC9943}" srcOrd="11" destOrd="0" parTransId="{1FFCD2D4-CE04-4F36-9C3C-CA0F12C5CD0E}" sibTransId="{06A29AD8-5402-4D73-B82F-60898F313CB2}"/>
    <dgm:cxn modelId="{7D3B8C5A-14C3-46E7-9530-3B87BA492A8C}" srcId="{FA84BF92-43C6-4E94-A77F-6263E68B6783}" destId="{677379F4-192F-42B3-91B3-2EEAA0E5E5B6}" srcOrd="9" destOrd="0" parTransId="{551028B0-4684-4566-8D2B-9EB1B72FEB8A}" sibTransId="{DC619B71-2FD6-4057-A456-EA58A89EED96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67F76081-FA63-40DC-BB5C-D6B32D5A45F2}" type="presOf" srcId="{EE85E4CA-F469-4EC9-828E-1528149D6B86}" destId="{12E172B9-01B0-436D-9684-1CCC8FA3FE5C}" srcOrd="0" destOrd="7" presId="urn:microsoft.com/office/officeart/2005/8/layout/list1"/>
    <dgm:cxn modelId="{8705D182-2C6E-43F0-8A53-DAEF7CE9B323}" srcId="{FA935173-68C3-47CA-B2CD-A8F8BDA525AF}" destId="{059387EA-CABB-43D7-AFDB-6EE3992559C6}" srcOrd="1" destOrd="0" parTransId="{832FFC0C-0A63-47D1-A4B6-977296686365}" sibTransId="{E348C990-DC07-445A-9EF9-A04BA51B2494}"/>
    <dgm:cxn modelId="{DA97EF8B-D4F9-4983-847C-BE73B18CCEFD}" type="presOf" srcId="{BCA153D3-8280-4BF3-AA1B-08222788C63A}" destId="{12E172B9-01B0-436D-9684-1CCC8FA3FE5C}" srcOrd="0" destOrd="3" presId="urn:microsoft.com/office/officeart/2005/8/layout/list1"/>
    <dgm:cxn modelId="{5C53538D-6CDA-4B9E-88DF-C03ED722509E}" srcId="{FA84BF92-43C6-4E94-A77F-6263E68B6783}" destId="{9AC21A6B-C21D-4F00-9399-67D74B344BF9}" srcOrd="6" destOrd="0" parTransId="{BC216B42-3F0A-4F2B-B5F1-C4CD4AE70559}" sibTransId="{B49554F9-FE83-47F2-90A2-F99F5283D107}"/>
    <dgm:cxn modelId="{79F92C8E-3DE7-47CD-8F1C-E5179194C143}" srcId="{FA84BF92-43C6-4E94-A77F-6263E68B6783}" destId="{FA935173-68C3-47CA-B2CD-A8F8BDA525AF}" srcOrd="4" destOrd="0" parTransId="{8835E3D6-DE4B-4C63-B194-7244A5E9B897}" sibTransId="{F7393703-8772-4F6D-A0E3-E38DE5BAE023}"/>
    <dgm:cxn modelId="{509E9B8E-7733-4486-9282-FE39CD471294}" srcId="{FA84BF92-43C6-4E94-A77F-6263E68B6783}" destId="{38DF35B7-A42D-4DDA-AF53-760F10DC649E}" srcOrd="7" destOrd="0" parTransId="{92C5052A-C1A2-4CA5-BC90-AC8CB837C9F4}" sibTransId="{F13A7C07-B7FE-49D1-BC38-CADC2C78ECC8}"/>
    <dgm:cxn modelId="{CC3FD696-ACFC-4398-930D-83B720E24FCB}" type="presOf" srcId="{38DF35B7-A42D-4DDA-AF53-760F10DC649E}" destId="{12E172B9-01B0-436D-9684-1CCC8FA3FE5C}" srcOrd="0" destOrd="9" presId="urn:microsoft.com/office/officeart/2005/8/layout/list1"/>
    <dgm:cxn modelId="{0C15A097-E8BF-4277-80E5-BF8FD50CA8A6}" srcId="{FA84BF92-43C6-4E94-A77F-6263E68B6783}" destId="{902E5DB1-9418-444A-973A-046629847972}" srcOrd="12" destOrd="0" parTransId="{DEEA694C-4DA4-4DD9-A43D-B0BB66A0E400}" sibTransId="{E07D8CE9-1AF0-41EC-A772-C5C806C7C6C2}"/>
    <dgm:cxn modelId="{8A0F8BB1-56C9-4F24-AAD1-4F00FA169313}" type="presOf" srcId="{17892817-A48F-4A70-B880-B5F3CEB743B6}" destId="{12E172B9-01B0-436D-9684-1CCC8FA3FE5C}" srcOrd="0" destOrd="5" presId="urn:microsoft.com/office/officeart/2005/8/layout/list1"/>
    <dgm:cxn modelId="{C7F501B5-5A05-4A2E-9E97-5E59B6D67E7B}" srcId="{FA935173-68C3-47CA-B2CD-A8F8BDA525AF}" destId="{17892817-A48F-4A70-B880-B5F3CEB743B6}" srcOrd="0" destOrd="0" parTransId="{CBC49137-8322-459F-B698-9046105E04EC}" sibTransId="{B631EBD8-6080-4761-B31D-268C7CA00BC9}"/>
    <dgm:cxn modelId="{4FFC70C0-FF0E-4277-A2CC-3233D36682C1}" type="presOf" srcId="{902E5DB1-9418-444A-973A-046629847972}" destId="{12E172B9-01B0-436D-9684-1CCC8FA3FE5C}" srcOrd="0" destOrd="14" presId="urn:microsoft.com/office/officeart/2005/8/layout/list1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94AC6CC2-9643-458F-99A3-6A390DE73C05}" type="presOf" srcId="{059387EA-CABB-43D7-AFDB-6EE3992559C6}" destId="{12E172B9-01B0-436D-9684-1CCC8FA3FE5C}" srcOrd="0" destOrd="6" presId="urn:microsoft.com/office/officeart/2005/8/layout/list1"/>
    <dgm:cxn modelId="{8E78B9E3-6F86-4ED3-A82B-E1038D8F83D0}" type="presOf" srcId="{F57B7354-295B-44C6-85CC-4CDD2C9AE390}" destId="{12E172B9-01B0-436D-9684-1CCC8FA3FE5C}" srcOrd="0" destOrd="1" presId="urn:microsoft.com/office/officeart/2005/8/layout/list1"/>
    <dgm:cxn modelId="{474E0FEA-09FA-4C62-AB15-FA187888ECE5}" type="presOf" srcId="{677379F4-192F-42B3-91B3-2EEAA0E5E5B6}" destId="{12E172B9-01B0-436D-9684-1CCC8FA3FE5C}" srcOrd="0" destOrd="11" presId="urn:microsoft.com/office/officeart/2005/8/layout/list1"/>
    <dgm:cxn modelId="{2A26EDEC-5253-4383-96B7-B4EA04354314}" srcId="{FA84BF92-43C6-4E94-A77F-6263E68B6783}" destId="{EE85E4CA-F469-4EC9-828E-1528149D6B86}" srcOrd="5" destOrd="0" parTransId="{3A6E5675-9C44-4EED-AD9B-760D9806AF8B}" sibTransId="{8A7496BF-96F9-4103-BC86-D04E258B0D6A}"/>
    <dgm:cxn modelId="{77CC30F8-D3BD-4ED9-8A89-C690D43F000D}" srcId="{FA84BF92-43C6-4E94-A77F-6263E68B6783}" destId="{8714BE14-980B-4E92-8D58-A509B79C63B4}" srcOrd="8" destOrd="0" parTransId="{F827886D-C51B-455D-ABA3-10EE521C23FB}" sibTransId="{45B5501D-13E9-4941-BAE3-86E9B3AEE644}"/>
    <dgm:cxn modelId="{380371FC-9727-446E-8791-C059741A417D}" type="presOf" srcId="{8714BE14-980B-4E92-8D58-A509B79C63B4}" destId="{12E172B9-01B0-436D-9684-1CCC8FA3FE5C}" srcOrd="0" destOrd="10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Next Meeting – </a:t>
          </a:r>
          <a:r>
            <a:rPr lang="en-US" sz="2600" b="1" dirty="0"/>
            <a:t>Tuesday, May 21st</a:t>
          </a:r>
          <a:endParaRPr lang="en-US" sz="2600" dirty="0">
            <a:latin typeface="Arial Rounded MT Bold" panose="020F0704030504030204" pitchFamily="34" charset="0"/>
          </a:endParaRP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None/>
          </a:pPr>
          <a:r>
            <a:rPr lang="en-US" sz="2400" b="1" dirty="0">
              <a:latin typeface="Tenorite" panose="00000500000000000000" pitchFamily="2" charset="0"/>
              <a:cs typeface="Calibri" panose="020F0502020204030204" pitchFamily="34" charset="0"/>
            </a:rPr>
            <a:t>DRAFT Agenda</a:t>
          </a:r>
          <a:r>
            <a:rPr lang="en-US" sz="2400" dirty="0">
              <a:latin typeface="Tenorite" panose="00000500000000000000" pitchFamily="2" charset="0"/>
              <a:cs typeface="Calibri" panose="020F0502020204030204" pitchFamily="34" charset="0"/>
            </a:rPr>
            <a:t>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A00CC55C-C72B-47E2-9AE1-1FA65D7AAADD}">
      <dgm:prSet phldrT="[Text]" custT="1"/>
      <dgm:spPr/>
      <dgm:t>
        <a:bodyPr anchor="ctr" anchorCtr="0"/>
        <a:lstStyle/>
        <a:p>
          <a:pPr algn="l"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51C22535-9E0E-469C-8BEF-51899D86B06A}" type="parTrans" cxnId="{AA6C1FE1-D30E-4BFF-8708-BC6FCAF80051}">
      <dgm:prSet/>
      <dgm:spPr/>
      <dgm:t>
        <a:bodyPr/>
        <a:lstStyle/>
        <a:p>
          <a:endParaRPr lang="en-US"/>
        </a:p>
      </dgm:t>
    </dgm:pt>
    <dgm:pt modelId="{29076AEE-A5EE-45EE-B91F-406449F3592D}" type="sibTrans" cxnId="{AA6C1FE1-D30E-4BFF-8708-BC6FCAF80051}">
      <dgm:prSet/>
      <dgm:spPr/>
      <dgm:t>
        <a:bodyPr/>
        <a:lstStyle/>
        <a:p>
          <a:endParaRPr lang="en-US"/>
        </a:p>
      </dgm:t>
    </dgm:pt>
    <dgm:pt modelId="{F673FA59-847C-4E39-BDD5-6490E0B76FFF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ERCOT Reports</a:t>
          </a:r>
        </a:p>
      </dgm:t>
    </dgm:pt>
    <dgm:pt modelId="{A6EC6619-51AE-47DB-9DE1-15442D21F27F}" type="parTrans" cxnId="{D0246F53-2245-438D-B8C7-DA368C381448}">
      <dgm:prSet/>
      <dgm:spPr/>
      <dgm:t>
        <a:bodyPr/>
        <a:lstStyle/>
        <a:p>
          <a:endParaRPr lang="en-US"/>
        </a:p>
      </dgm:t>
    </dgm:pt>
    <dgm:pt modelId="{351088E2-0A40-4A02-B27E-8A203A6453FF}" type="sibTrans" cxnId="{D0246F53-2245-438D-B8C7-DA368C381448}">
      <dgm:prSet/>
      <dgm:spPr/>
      <dgm:t>
        <a:bodyPr/>
        <a:lstStyle/>
        <a:p>
          <a:endParaRPr lang="en-US"/>
        </a:p>
      </dgm:t>
    </dgm:pt>
    <dgm:pt modelId="{DC6638E4-C934-442B-9486-32BCEBBF301B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Tx/>
            <a:buNone/>
          </a:pPr>
          <a:r>
            <a:rPr lang="en-US" sz="2600" b="1" dirty="0"/>
            <a:t>Wednesday, June 12 </a:t>
          </a:r>
          <a:r>
            <a:rPr lang="en-US" sz="2600" b="1" dirty="0">
              <a:latin typeface="Tenorite" panose="00000500000000000000" pitchFamily="2" charset="0"/>
              <a:cs typeface="Calibri" panose="020F0502020204030204" pitchFamily="34" charset="0"/>
            </a:rPr>
            <a:t>-  9:30 AM WebEx only </a:t>
          </a:r>
          <a:endParaRPr lang="en-US" sz="2600" dirty="0">
            <a:latin typeface="Tenorite" panose="00000500000000000000" pitchFamily="2" charset="0"/>
          </a:endParaRPr>
        </a:p>
      </dgm:t>
    </dgm:pt>
    <dgm:pt modelId="{D35C198F-F7DC-4702-93DD-583773403FD3}" type="parTrans" cxnId="{87D40C69-9DED-461F-AC5E-3B4346138C11}">
      <dgm:prSet/>
      <dgm:spPr/>
      <dgm:t>
        <a:bodyPr/>
        <a:lstStyle/>
        <a:p>
          <a:endParaRPr lang="en-US"/>
        </a:p>
      </dgm:t>
    </dgm:pt>
    <dgm:pt modelId="{A897E1DC-AAB6-45CD-AB35-A97960EB471B}" type="sibTrans" cxnId="{87D40C69-9DED-461F-AC5E-3B4346138C11}">
      <dgm:prSet/>
      <dgm:spPr/>
      <dgm:t>
        <a:bodyPr/>
        <a:lstStyle/>
        <a:p>
          <a:endParaRPr lang="en-US"/>
        </a:p>
      </dgm:t>
    </dgm:pt>
    <dgm:pt modelId="{F4442908-9FC7-4167-9B10-7F40337E004E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System Instances &amp; MT Performance</a:t>
          </a:r>
        </a:p>
      </dgm:t>
    </dgm:pt>
    <dgm:pt modelId="{08EE3E14-3055-4699-87E9-1C905EB88ED8}" type="sibTrans" cxnId="{FF47E610-8108-4CF2-A294-DCB652E90F5B}">
      <dgm:prSet/>
      <dgm:spPr/>
      <dgm:t>
        <a:bodyPr/>
        <a:lstStyle/>
        <a:p>
          <a:endParaRPr lang="en-US"/>
        </a:p>
      </dgm:t>
    </dgm:pt>
    <dgm:pt modelId="{5E884D67-B5C7-4191-A5DE-52A457D75071}" type="parTrans" cxnId="{FF47E610-8108-4CF2-A294-DCB652E90F5B}">
      <dgm:prSet/>
      <dgm:spPr/>
      <dgm:t>
        <a:bodyPr/>
        <a:lstStyle/>
        <a:p>
          <a:endParaRPr lang="en-US"/>
        </a:p>
      </dgm:t>
    </dgm:pt>
    <dgm:pt modelId="{02F7AF0B-EC7F-4527-A68E-4A56FEF22CAA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Listserv</a:t>
          </a:r>
        </a:p>
      </dgm:t>
    </dgm:pt>
    <dgm:pt modelId="{D037B3F9-D3DE-4A58-AF2E-9DE91828FF09}" type="sibTrans" cxnId="{36F8B17E-C395-4A93-B1D9-C03401023B9C}">
      <dgm:prSet/>
      <dgm:spPr/>
      <dgm:t>
        <a:bodyPr/>
        <a:lstStyle/>
        <a:p>
          <a:endParaRPr lang="en-US"/>
        </a:p>
      </dgm:t>
    </dgm:pt>
    <dgm:pt modelId="{2C082062-0F4A-46CE-9F54-2255FBF89EF2}" type="parTrans" cxnId="{36F8B17E-C395-4A93-B1D9-C03401023B9C}">
      <dgm:prSet/>
      <dgm:spPr/>
      <dgm:t>
        <a:bodyPr/>
        <a:lstStyle/>
        <a:p>
          <a:endParaRPr lang="en-US"/>
        </a:p>
      </dgm:t>
    </dgm:pt>
    <dgm:pt modelId="{76A35C91-12B2-4981-B525-E5F3B01AF5B3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Market Notice Archives</a:t>
          </a:r>
        </a:p>
      </dgm:t>
    </dgm:pt>
    <dgm:pt modelId="{74B7FD14-692A-4D67-894E-763843FBE56E}" type="sibTrans" cxnId="{BEEE9A0A-5781-40CF-8547-6298150119DE}">
      <dgm:prSet/>
      <dgm:spPr/>
    </dgm:pt>
    <dgm:pt modelId="{6CD47E5B-A81E-4886-82D5-12B5E996D474}" type="parTrans" cxnId="{BEEE9A0A-5781-40CF-8547-6298150119DE}">
      <dgm:prSet/>
      <dgm:spPr/>
    </dgm:pt>
    <dgm:pt modelId="{EA2EF7B5-2A7F-409F-A499-7DE3B8B815FF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SCR817 Business Requirements Discussion</a:t>
          </a:r>
          <a:endParaRPr lang="en-US" sz="1800" i="1" dirty="0">
            <a:latin typeface="Tenorite" panose="00000500000000000000" pitchFamily="2" charset="0"/>
            <a:cs typeface="Calibri" panose="020F0502020204030204" pitchFamily="34" charset="0"/>
          </a:endParaRPr>
        </a:p>
      </dgm:t>
    </dgm:pt>
    <dgm:pt modelId="{1AE32801-3907-406F-87B1-95540F0CC6D5}" type="sibTrans" cxnId="{DCCCB165-7484-4C9D-B674-7932E6C29BF6}">
      <dgm:prSet/>
      <dgm:spPr/>
      <dgm:t>
        <a:bodyPr/>
        <a:lstStyle/>
        <a:p>
          <a:endParaRPr lang="en-US"/>
        </a:p>
      </dgm:t>
    </dgm:pt>
    <dgm:pt modelId="{9BF3234F-0E0B-473F-A1C0-9130DD667646}" type="parTrans" cxnId="{DCCCB165-7484-4C9D-B674-7932E6C29BF6}">
      <dgm:prSet/>
      <dgm:spPr/>
      <dgm:t>
        <a:bodyPr/>
        <a:lstStyle/>
        <a:p>
          <a:endParaRPr lang="en-US"/>
        </a:p>
      </dgm:t>
    </dgm:pt>
    <dgm:pt modelId="{D4CBF06C-41E7-4306-8EEF-44084DC41C12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Review of User’s Guide drafts</a:t>
          </a:r>
          <a:endParaRPr lang="en-US" sz="1800" i="1" dirty="0">
            <a:latin typeface="Tenorite" panose="00000500000000000000" pitchFamily="2" charset="0"/>
            <a:cs typeface="Calibri" panose="020F0502020204030204" pitchFamily="34" charset="0"/>
          </a:endParaRPr>
        </a:p>
      </dgm:t>
    </dgm:pt>
    <dgm:pt modelId="{9602C7CF-0052-4C17-9499-E24AD70EAC34}" type="sibTrans" cxnId="{5EE25B50-DED9-48BE-A7AA-32AA2DE8E960}">
      <dgm:prSet/>
      <dgm:spPr/>
      <dgm:t>
        <a:bodyPr/>
        <a:lstStyle/>
        <a:p>
          <a:endParaRPr lang="en-US"/>
        </a:p>
      </dgm:t>
    </dgm:pt>
    <dgm:pt modelId="{6ED58C2C-AC5C-446A-987E-323B8E41CF6E}" type="parTrans" cxnId="{5EE25B50-DED9-48BE-A7AA-32AA2DE8E960}">
      <dgm:prSet/>
      <dgm:spPr/>
      <dgm:t>
        <a:bodyPr/>
        <a:lstStyle/>
        <a:p>
          <a:endParaRPr lang="en-US"/>
        </a:p>
      </dgm:t>
    </dgm:pt>
    <dgm:pt modelId="{1D394E68-8C7B-451F-BFFA-EFA41B818DD2}">
      <dgm:prSet custT="1"/>
      <dgm:spPr/>
      <dgm:t>
        <a:bodyPr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Communicating Transition Plan updates</a:t>
          </a:r>
        </a:p>
      </dgm:t>
    </dgm:pt>
    <dgm:pt modelId="{EB81A9A9-4791-4945-9A0B-1E13D36B717A}" type="sibTrans" cxnId="{22416E28-1857-475F-BE4F-ECA8A957A5A6}">
      <dgm:prSet/>
      <dgm:spPr/>
      <dgm:t>
        <a:bodyPr/>
        <a:lstStyle/>
        <a:p>
          <a:endParaRPr lang="en-US"/>
        </a:p>
      </dgm:t>
    </dgm:pt>
    <dgm:pt modelId="{88218737-DBB8-472C-89C5-6FD8FB604CC5}" type="parTrans" cxnId="{22416E28-1857-475F-BE4F-ECA8A957A5A6}">
      <dgm:prSet/>
      <dgm:spPr/>
      <dgm:t>
        <a:bodyPr/>
        <a:lstStyle/>
        <a:p>
          <a:endParaRPr lang="en-US"/>
        </a:p>
      </dgm:t>
    </dgm:pt>
    <dgm:pt modelId="{DD2C79BD-43D3-4B26-96C7-8F43C537C38D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i="0" dirty="0">
              <a:latin typeface="Tenorite" panose="00000500000000000000" pitchFamily="2" charset="0"/>
              <a:cs typeface="Calibri" panose="020F0502020204030204" pitchFamily="34" charset="0"/>
            </a:rPr>
            <a:t>MarkeTrak Subtypes Volume Analysis 2023 – </a:t>
          </a:r>
          <a:r>
            <a:rPr lang="en-US" sz="1800" dirty="0"/>
            <a:t>progress update</a:t>
          </a:r>
          <a:endParaRPr lang="en-US" sz="1800" i="0" dirty="0">
            <a:latin typeface="Tenorite" panose="00000500000000000000" pitchFamily="2" charset="0"/>
            <a:cs typeface="Calibri" panose="020F0502020204030204" pitchFamily="34" charset="0"/>
          </a:endParaRPr>
        </a:p>
      </dgm:t>
    </dgm:pt>
    <dgm:pt modelId="{B0E95289-E902-441C-8133-0D206B615478}" type="sibTrans" cxnId="{754CFA4E-4854-4D13-AA32-EE1382C59FBA}">
      <dgm:prSet/>
      <dgm:spPr/>
      <dgm:t>
        <a:bodyPr/>
        <a:lstStyle/>
        <a:p>
          <a:endParaRPr lang="en-US"/>
        </a:p>
      </dgm:t>
    </dgm:pt>
    <dgm:pt modelId="{811BB26E-3394-4CE8-973C-B3D79B6E4C2F}" type="parTrans" cxnId="{754CFA4E-4854-4D13-AA32-EE1382C59FBA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30973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115612" custLinFactY="6472" custLinFactNeighborY="100000">
        <dgm:presLayoutVars>
          <dgm:bulletEnabled val="1"/>
        </dgm:presLayoutVars>
      </dgm:prSet>
      <dgm:spPr/>
    </dgm:pt>
  </dgm:ptLst>
  <dgm:cxnLst>
    <dgm:cxn modelId="{BEEE9A0A-5781-40CF-8547-6298150119DE}" srcId="{F673FA59-847C-4E39-BDD5-6490E0B76FFF}" destId="{76A35C91-12B2-4981-B525-E5F3B01AF5B3}" srcOrd="2" destOrd="0" parTransId="{6CD47E5B-A81E-4886-82D5-12B5E996D474}" sibTransId="{74B7FD14-692A-4D67-894E-763843FBE56E}"/>
    <dgm:cxn modelId="{E3B3E10E-C95C-451A-A667-F2352EA5E482}" type="presOf" srcId="{DC6638E4-C934-442B-9486-32BCEBBF301B}" destId="{5FD4668F-81DD-421E-9924-50274E363CDB}" srcOrd="0" destOrd="0" presId="urn:microsoft.com/office/officeart/2005/8/layout/list1"/>
    <dgm:cxn modelId="{FF47E610-8108-4CF2-A294-DCB652E90F5B}" srcId="{F673FA59-847C-4E39-BDD5-6490E0B76FFF}" destId="{F4442908-9FC7-4167-9B10-7F40337E004E}" srcOrd="0" destOrd="0" parTransId="{5E884D67-B5C7-4191-A5DE-52A457D75071}" sibTransId="{08EE3E14-3055-4699-87E9-1C905EB88ED8}"/>
    <dgm:cxn modelId="{431F7221-9789-4D91-AB34-872780AAF7A9}" type="presOf" srcId="{02F7AF0B-EC7F-4527-A68E-4A56FEF22CAA}" destId="{5FD4668F-81DD-421E-9924-50274E363CDB}" srcOrd="0" destOrd="4" presId="urn:microsoft.com/office/officeart/2005/8/layout/list1"/>
    <dgm:cxn modelId="{22416E28-1857-475F-BE4F-ECA8A957A5A6}" srcId="{EA2EF7B5-2A7F-409F-A499-7DE3B8B815FF}" destId="{1D394E68-8C7B-451F-BFFA-EFA41B818DD2}" srcOrd="1" destOrd="0" parTransId="{88218737-DBB8-472C-89C5-6FD8FB604CC5}" sibTransId="{EB81A9A9-4791-4945-9A0B-1E13D36B717A}"/>
    <dgm:cxn modelId="{DF88B52E-D0EA-4B49-903F-7E6C2945C19E}" type="presOf" srcId="{F673FA59-847C-4E39-BDD5-6490E0B76FFF}" destId="{5FD4668F-81DD-421E-9924-50274E363CDB}" srcOrd="0" destOrd="2" presId="urn:microsoft.com/office/officeart/2005/8/layout/list1"/>
    <dgm:cxn modelId="{B33B4B41-F48F-4F34-8054-D815D218B290}" type="presOf" srcId="{A00CC55C-C72B-47E2-9AE1-1FA65D7AAADD}" destId="{5FD4668F-81DD-421E-9924-50274E363CDB}" srcOrd="0" destOrd="10" presId="urn:microsoft.com/office/officeart/2005/8/layout/list1"/>
    <dgm:cxn modelId="{95676564-707A-49FD-A4E9-339FEBDB98E8}" type="presOf" srcId="{DD2C79BD-43D3-4B26-96C7-8F43C537C38D}" destId="{5FD4668F-81DD-421E-9924-50274E363CDB}" srcOrd="0" destOrd="9" presId="urn:microsoft.com/office/officeart/2005/8/layout/list1"/>
    <dgm:cxn modelId="{C297E244-9C00-46B1-8AF3-EA48FD13478E}" type="presOf" srcId="{D4CBF06C-41E7-4306-8EEF-44084DC41C12}" destId="{5FD4668F-81DD-421E-9924-50274E363CDB}" srcOrd="0" destOrd="7" presId="urn:microsoft.com/office/officeart/2005/8/layout/list1"/>
    <dgm:cxn modelId="{DCCCB165-7484-4C9D-B674-7932E6C29BF6}" srcId="{D2506135-395C-47B0-8DA9-C3F76649FF22}" destId="{EA2EF7B5-2A7F-409F-A499-7DE3B8B815FF}" srcOrd="1" destOrd="0" parTransId="{9BF3234F-0E0B-473F-A1C0-9130DD667646}" sibTransId="{1AE32801-3907-406F-87B1-95540F0CC6D5}"/>
    <dgm:cxn modelId="{87D40C69-9DED-461F-AC5E-3B4346138C11}" srcId="{FA84BF92-43C6-4E94-A77F-6263E68B6783}" destId="{DC6638E4-C934-442B-9486-32BCEBBF301B}" srcOrd="0" destOrd="0" parTransId="{D35C198F-F7DC-4702-93DD-583773403FD3}" sibTransId="{A897E1DC-AAB6-45CD-AB35-A97960EB471B}"/>
    <dgm:cxn modelId="{D2F0846D-0778-4FC8-A6B9-37E0B4EB0036}" type="presOf" srcId="{1D394E68-8C7B-451F-BFFA-EFA41B818DD2}" destId="{5FD4668F-81DD-421E-9924-50274E363CDB}" srcOrd="0" destOrd="8" presId="urn:microsoft.com/office/officeart/2005/8/layout/list1"/>
    <dgm:cxn modelId="{754CFA4E-4854-4D13-AA32-EE1382C59FBA}" srcId="{D2506135-395C-47B0-8DA9-C3F76649FF22}" destId="{DD2C79BD-43D3-4B26-96C7-8F43C537C38D}" srcOrd="2" destOrd="0" parTransId="{811BB26E-3394-4CE8-973C-B3D79B6E4C2F}" sibTransId="{B0E95289-E902-441C-8133-0D206B615478}"/>
    <dgm:cxn modelId="{5EE25B50-DED9-48BE-A7AA-32AA2DE8E960}" srcId="{EA2EF7B5-2A7F-409F-A499-7DE3B8B815FF}" destId="{D4CBF06C-41E7-4306-8EEF-44084DC41C12}" srcOrd="0" destOrd="0" parTransId="{6ED58C2C-AC5C-446A-987E-323B8E41CF6E}" sibTransId="{9602C7CF-0052-4C17-9499-E24AD70EAC34}"/>
    <dgm:cxn modelId="{1890FC71-E963-4F2E-8359-B280CD44A09E}" type="presOf" srcId="{EA2EF7B5-2A7F-409F-A499-7DE3B8B815FF}" destId="{5FD4668F-81DD-421E-9924-50274E363CDB}" srcOrd="0" destOrd="6" presId="urn:microsoft.com/office/officeart/2005/8/layout/list1"/>
    <dgm:cxn modelId="{D0246F53-2245-438D-B8C7-DA368C381448}" srcId="{D2506135-395C-47B0-8DA9-C3F76649FF22}" destId="{F673FA59-847C-4E39-BDD5-6490E0B76FFF}" srcOrd="0" destOrd="0" parTransId="{A6EC6619-51AE-47DB-9DE1-15442D21F27F}" sibTransId="{351088E2-0A40-4A02-B27E-8A203A6453FF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36F8B17E-C395-4A93-B1D9-C03401023B9C}" srcId="{F673FA59-847C-4E39-BDD5-6490E0B76FFF}" destId="{02F7AF0B-EC7F-4527-A68E-4A56FEF22CAA}" srcOrd="1" destOrd="0" parTransId="{2C082062-0F4A-46CE-9F54-2255FBF89EF2}" sibTransId="{D037B3F9-D3DE-4A58-AF2E-9DE91828FF09}"/>
    <dgm:cxn modelId="{F3DC8182-5051-4644-BE2C-AEB2F934CA26}" type="presOf" srcId="{F4442908-9FC7-4167-9B10-7F40337E004E}" destId="{5FD4668F-81DD-421E-9924-50274E363CDB}" srcOrd="0" destOrd="3" presId="urn:microsoft.com/office/officeart/2005/8/layout/list1"/>
    <dgm:cxn modelId="{9527099C-48BD-4C52-BE1B-F581599A9067}" srcId="{FA84BF92-43C6-4E94-A77F-6263E68B6783}" destId="{D2506135-395C-47B0-8DA9-C3F76649FF22}" srcOrd="1" destOrd="0" parTransId="{5AE6885F-1A01-4324-A69E-284DA5FAEB5E}" sibTransId="{D79BAE52-B8CB-4181-ACDC-6CE5498C10F0}"/>
    <dgm:cxn modelId="{1491A9AC-1788-4EAD-9C29-8CEFCEDC670E}" type="presOf" srcId="{D2506135-395C-47B0-8DA9-C3F76649FF22}" destId="{5FD4668F-81DD-421E-9924-50274E363CDB}" srcOrd="0" destOrd="1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AA6C1FE1-D30E-4BFF-8708-BC6FCAF80051}" srcId="{FA84BF92-43C6-4E94-A77F-6263E68B6783}" destId="{A00CC55C-C72B-47E2-9AE1-1FA65D7AAADD}" srcOrd="2" destOrd="0" parTransId="{51C22535-9E0E-469C-8BEF-51899D86B06A}" sibTransId="{29076AEE-A5EE-45EE-B91F-406449F3592D}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FEBFA3E9-E11A-4BE6-917E-FC3D6DF00AE6}" type="presOf" srcId="{76A35C91-12B2-4981-B525-E5F3B01AF5B3}" destId="{5FD4668F-81DD-421E-9924-50274E363CDB}" srcOrd="0" destOrd="5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62870"/>
          <a:ext cx="11606947" cy="51809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828" tIns="154794" rIns="90082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en-US" sz="800" b="0" kern="1200" dirty="0"/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500" b="0" u="sng" kern="1200" dirty="0"/>
        </a:p>
        <a:p>
          <a:pPr marL="228600" lvl="1" indent="-228600" algn="just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2000" b="1" u="sng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MIS API project update 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No issues with the April 25 r</a:t>
          </a:r>
          <a:r>
            <a:rPr lang="en-US" sz="2000" kern="1200" dirty="0"/>
            <a:t>elease to correct the issue of the missing </a:t>
          </a:r>
          <a:r>
            <a:rPr lang="en-US" sz="2000" i="1" kern="1200" dirty="0"/>
            <a:t>key date; key dates are populating as expected</a:t>
          </a:r>
          <a:r>
            <a:rPr lang="en-US" sz="2000" kern="1200" dirty="0"/>
            <a:t>.</a:t>
          </a:r>
          <a:endParaRPr lang="en-US" sz="3600" b="0" kern="1200" dirty="0"/>
        </a:p>
        <a:p>
          <a:pPr marL="228600" lvl="1" indent="-228600" algn="just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2000" b="1" u="sng" kern="1200" dirty="0"/>
            <a:t>Digital Certificates</a:t>
          </a:r>
          <a:r>
            <a:rPr lang="en-US" sz="2000" b="0" kern="1200" dirty="0"/>
            <a:t> – Require updates periodically for cybersecurity. All users required an update of the root certificates by May 21 @ 7PM. First market notice was February 2, then February 21, and final notice on May 17.</a:t>
          </a:r>
        </a:p>
        <a:p>
          <a:pPr marL="228600" lvl="1" indent="-228600" algn="just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2000" b="1" u="sng" kern="1200" dirty="0">
              <a:solidFill>
                <a:schemeClr val="tx1"/>
              </a:solidFill>
            </a:rPr>
            <a:t>Market Notice Archives </a:t>
          </a:r>
          <a:r>
            <a:rPr lang="en-US" sz="2000" b="0" kern="1200" dirty="0">
              <a:solidFill>
                <a:schemeClr val="tx1"/>
              </a:solidFill>
            </a:rPr>
            <a:t>– All market notices that failed to archive due to character limit exceeded in the subject title have been posted. ERCOT is working on a fix.</a:t>
          </a:r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u="sng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b="1" kern="1200" dirty="0">
            <a:solidFill>
              <a:srgbClr val="FF0000"/>
            </a:solidFill>
          </a:endParaRP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1" kern="1200" dirty="0">
            <a:solidFill>
              <a:srgbClr val="FF0000"/>
            </a:solidFill>
          </a:endParaRPr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1" kern="1200" dirty="0">
            <a:solidFill>
              <a:srgbClr val="FF0000"/>
            </a:solidFill>
          </a:endParaRPr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1" kern="1200" dirty="0">
            <a:solidFill>
              <a:srgbClr val="FF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162870"/>
        <a:ext cx="11606947" cy="5180941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1094707" cy="5928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100" tIns="0" rIns="30710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ERCOT Reporting</a:t>
          </a:r>
        </a:p>
      </dsp:txBody>
      <dsp:txXfrm>
        <a:off x="0" y="0"/>
        <a:ext cx="11094707" cy="5928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49200"/>
          <a:ext cx="11606947" cy="51590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828" tIns="161958" rIns="90082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en-US" sz="800" b="0" kern="1200" dirty="0"/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u="sng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kern="1200" dirty="0">
              <a:solidFill>
                <a:schemeClr val="tx1"/>
              </a:solidFill>
            </a:rPr>
            <a:t>All testing was reported to be going well and there were no current questions for the working group.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kern="1200" dirty="0">
              <a:solidFill>
                <a:schemeClr val="tx1"/>
              </a:solidFill>
            </a:rPr>
            <a:t>The group is working on approving the proposed User’s Guide revisions.  </a:t>
          </a:r>
          <a:r>
            <a:rPr lang="en-US" sz="2000" b="0" kern="1200" dirty="0">
              <a:solidFill>
                <a:schemeClr val="tx1"/>
              </a:solidFill>
              <a:highlight>
                <a:srgbClr val="FFFF00"/>
              </a:highlight>
            </a:rPr>
            <a:t>ACTION item</a:t>
          </a:r>
          <a:r>
            <a:rPr lang="en-US" sz="2000" b="0" kern="1200" dirty="0">
              <a:solidFill>
                <a:schemeClr val="tx1"/>
              </a:solidFill>
            </a:rPr>
            <a:t>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000" b="0" kern="1200" dirty="0">
              <a:solidFill>
                <a:schemeClr val="tx1"/>
              </a:solidFill>
            </a:rPr>
            <a:t>provide any comments/edits to Tammy Stewart for the </a:t>
          </a:r>
          <a:r>
            <a:rPr lang="en-US" sz="2000" b="1" i="1" kern="1200" dirty="0">
              <a:solidFill>
                <a:schemeClr val="tx1"/>
              </a:solidFill>
            </a:rPr>
            <a:t>Inadvertent Gain </a:t>
          </a:r>
          <a:r>
            <a:rPr lang="en-US" sz="2000" b="0" kern="1200" dirty="0">
              <a:solidFill>
                <a:schemeClr val="tx1"/>
              </a:solidFill>
            </a:rPr>
            <a:t>section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n-US" sz="2000" b="0" kern="1200" dirty="0">
              <a:solidFill>
                <a:schemeClr val="tx1"/>
              </a:solidFill>
            </a:rPr>
            <a:t>•	Bulk Insert appendix and templates will be worked on next to reflect the changes.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n-US" sz="2000" b="1" kern="1200" dirty="0">
              <a:solidFill>
                <a:schemeClr val="tx1"/>
              </a:solidFill>
            </a:rPr>
            <a:t>				Proposed Transition Plan</a:t>
          </a:r>
          <a:r>
            <a:rPr lang="en-US" sz="2000" b="0" kern="1200" dirty="0">
              <a:solidFill>
                <a:schemeClr val="tx1"/>
              </a:solidFill>
            </a:rPr>
            <a:t> 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b="1" kern="1200" dirty="0">
            <a:solidFill>
              <a:srgbClr val="FF0000"/>
            </a:solidFill>
          </a:endParaRP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1" kern="1200" dirty="0">
            <a:solidFill>
              <a:srgbClr val="FF0000"/>
            </a:solidFill>
          </a:endParaRPr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1" kern="1200" dirty="0">
            <a:solidFill>
              <a:srgbClr val="FF0000"/>
            </a:solidFill>
          </a:endParaRPr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1" kern="1200" dirty="0">
            <a:solidFill>
              <a:srgbClr val="FF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49200"/>
        <a:ext cx="11606947" cy="5159064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1094707" cy="6203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100" tIns="0" rIns="30710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SCR 817 </a:t>
          </a:r>
        </a:p>
      </dsp:txBody>
      <dsp:txXfrm>
        <a:off x="0" y="0"/>
        <a:ext cx="11094707" cy="6203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214985"/>
          <a:ext cx="11329647" cy="48983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54127" rIns="87930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"/>
          </a:pPr>
          <a:endParaRPr lang="en-US" sz="2000" kern="1200" dirty="0">
            <a:latin typeface="+mn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b="0" kern="1200" dirty="0">
              <a:latin typeface="+mn-lt"/>
            </a:rPr>
            <a:t>The working group discussed an extensive communication plan around the changes including a Market Workshop, likely in late June.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latin typeface="+mn-lt"/>
            </a:rPr>
            <a:t>The orientation would include the following:</a:t>
          </a:r>
          <a:endParaRPr lang="en-US" sz="2000" b="0" kern="1200" dirty="0">
            <a:latin typeface="+mn-lt"/>
          </a:endParaRP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latin typeface="+mn-lt"/>
            </a:rPr>
            <a:t>Kathryn Thurman’s presentation from January on changes</a:t>
          </a:r>
          <a:endParaRPr lang="en-US" sz="2000" b="0" kern="1200" dirty="0">
            <a:latin typeface="+mn-lt"/>
          </a:endParaRP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latin typeface="+mn-lt"/>
            </a:rPr>
            <a:t>MarkeTrak high level changes 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latin typeface="+mn-lt"/>
            </a:rPr>
            <a:t>Overall Transition Plan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latin typeface="+mn-lt"/>
            </a:rPr>
            <a:t>FlighTrak registration requirements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latin typeface="+mn-lt"/>
            </a:rPr>
            <a:t>FlighTrak testing scripts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latin typeface="+mn-lt"/>
            </a:rPr>
            <a:t>High level checklist of requirements for readiness</a:t>
          </a: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200" b="0" kern="1200" dirty="0"/>
        </a:p>
      </dsp:txBody>
      <dsp:txXfrm>
        <a:off x="0" y="214985"/>
        <a:ext cx="11329647" cy="4898326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903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SCR 817</a:t>
          </a:r>
        </a:p>
      </dsp:txBody>
      <dsp:txXfrm>
        <a:off x="0" y="0"/>
        <a:ext cx="10829645" cy="5903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17798"/>
          <a:ext cx="11329647" cy="48983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54127" rIns="87930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2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MarkeTrak Subtypes Volume for 2023 – </a:t>
          </a:r>
          <a:r>
            <a:rPr lang="en-US" sz="22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ERCOT has provided “data dump” and smaller group will sort through data providing a deeper dive into Rescissions, Cancel w/ Approval, Service Orders, and DEVs</a:t>
          </a:r>
          <a:endParaRPr lang="en-US" sz="2200" b="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200" b="1" kern="1200" dirty="0"/>
            <a:t>Data/Talking Points to Client Services on MT Analysis </a:t>
          </a:r>
          <a:r>
            <a:rPr lang="en-US" sz="2200" b="0" kern="1200" dirty="0"/>
            <a:t>– Client Services is prepared to provide REP #s and direct REPs to the monthly IAG reports provided by ERCOT</a:t>
          </a: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200" b="1" kern="1200" dirty="0"/>
            <a:t>TXSET 5.0 Related topics</a:t>
          </a:r>
          <a:r>
            <a:rPr lang="en-US" sz="2200" b="0" kern="1200" dirty="0"/>
            <a:t>:</a:t>
          </a:r>
        </a:p>
        <a:p>
          <a:pPr marL="457200" lvl="2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200" b="0" u="sng" kern="1200" dirty="0"/>
            <a:t>County Name attribute </a:t>
          </a:r>
          <a:r>
            <a:rPr lang="en-US" sz="2200" b="0" kern="1200" dirty="0"/>
            <a:t>– sample flat files ERCOT requested via MarkeTrak to test the flat file process for adding to all ESIs.  .txt files were requested by May</a:t>
          </a:r>
        </a:p>
        <a:p>
          <a:pPr marL="457200" lvl="2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200" b="0" u="sng" kern="1200" dirty="0"/>
            <a:t>TDSP ESI Extract </a:t>
          </a:r>
          <a:r>
            <a:rPr lang="en-US" sz="2200" b="0" kern="1200" dirty="0"/>
            <a:t>– when the new county name and optional meter service type will be added, where will the placement be in the extract?  </a:t>
          </a: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200" b="0" kern="1200" dirty="0"/>
        </a:p>
      </dsp:txBody>
      <dsp:txXfrm>
        <a:off x="0" y="117798"/>
        <a:ext cx="11329647" cy="4898326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903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TDTMS Other Topics</a:t>
          </a:r>
        </a:p>
      </dsp:txBody>
      <dsp:txXfrm>
        <a:off x="0" y="0"/>
        <a:ext cx="10829645" cy="5903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683625"/>
          <a:ext cx="11329646" cy="4456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583184" rIns="879306" bIns="184912" numCol="1" spcCol="1270" anchor="ctr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ts val="600"/>
            </a:spcAft>
            <a:buFontTx/>
            <a:buNone/>
          </a:pPr>
          <a:r>
            <a:rPr lang="en-US" sz="2600" b="1" kern="1200" dirty="0"/>
            <a:t>Wednesday, June 12 </a:t>
          </a:r>
          <a:r>
            <a:rPr lang="en-US" sz="2600" b="1" kern="1200" dirty="0">
              <a:latin typeface="Tenorite" panose="00000500000000000000" pitchFamily="2" charset="0"/>
              <a:cs typeface="Calibri" panose="020F0502020204030204" pitchFamily="34" charset="0"/>
            </a:rPr>
            <a:t>-  9:30 AM WebEx only </a:t>
          </a:r>
          <a:endParaRPr lang="en-US" sz="2600" kern="1200" dirty="0">
            <a:latin typeface="Tenorite" panose="00000500000000000000" pitchFamily="2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400" b="1" kern="1200" dirty="0">
              <a:latin typeface="Tenorite" panose="00000500000000000000" pitchFamily="2" charset="0"/>
              <a:cs typeface="Calibri" panose="020F0502020204030204" pitchFamily="34" charset="0"/>
            </a:rPr>
            <a:t>DRAFT Agenda</a:t>
          </a:r>
          <a:r>
            <a:rPr lang="en-US" sz="2400" kern="1200" dirty="0">
              <a:latin typeface="Tenorite" panose="00000500000000000000" pitchFamily="2" charset="0"/>
              <a:cs typeface="Calibri" panose="020F0502020204030204" pitchFamily="34" charset="0"/>
            </a:rPr>
            <a:t>: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ERCOT Reports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System Instances &amp; MT Performance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Listserv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Market Notice Archives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SCR817 Business Requirements Discussion</a:t>
          </a:r>
          <a:endParaRPr lang="en-US" sz="1800" i="1" kern="1200" dirty="0">
            <a:latin typeface="Tenorite" panose="00000500000000000000" pitchFamily="2" charset="0"/>
            <a:cs typeface="Calibri" panose="020F0502020204030204" pitchFamily="34" charset="0"/>
          </a:endParaRP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Review of User’s Guide drafts</a:t>
          </a:r>
          <a:endParaRPr lang="en-US" sz="1800" i="1" kern="1200" dirty="0">
            <a:latin typeface="Tenorite" panose="00000500000000000000" pitchFamily="2" charset="0"/>
            <a:cs typeface="Calibri" panose="020F0502020204030204" pitchFamily="34" charset="0"/>
          </a:endParaRP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Communicating Transition Plan updates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i="0" kern="1200" dirty="0">
              <a:latin typeface="Tenorite" panose="00000500000000000000" pitchFamily="2" charset="0"/>
              <a:cs typeface="Calibri" panose="020F0502020204030204" pitchFamily="34" charset="0"/>
            </a:rPr>
            <a:t>MarkeTrak Subtypes Volume Analysis 2023 – </a:t>
          </a:r>
          <a:r>
            <a:rPr lang="en-US" sz="1800" kern="1200" dirty="0"/>
            <a:t>progress update</a:t>
          </a:r>
          <a:endParaRPr lang="en-US" sz="1800" i="0" kern="1200" dirty="0">
            <a:latin typeface="Tenorite" panose="00000500000000000000" pitchFamily="2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</dsp:txBody>
      <dsp:txXfrm>
        <a:off x="0" y="683625"/>
        <a:ext cx="11329646" cy="4456625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7492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Next Meeting – </a:t>
          </a:r>
          <a:r>
            <a:rPr lang="en-US" sz="2600" b="1" kern="1200" dirty="0"/>
            <a:t>Tuesday, May 21st</a:t>
          </a:r>
          <a:endParaRPr lang="en-US" sz="2600" kern="1200" dirty="0">
            <a:latin typeface="Arial Rounded MT Bold" panose="020F0704030504030204" pitchFamily="34" charset="0"/>
          </a:endParaRPr>
        </a:p>
      </dsp:txBody>
      <dsp:txXfrm>
        <a:off x="0" y="0"/>
        <a:ext cx="10801436" cy="7492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June 4, 2024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1254166"/>
              </p:ext>
            </p:extLst>
          </p:nvPr>
        </p:nvGraphicFramePr>
        <p:xfrm>
          <a:off x="478555" y="1020544"/>
          <a:ext cx="11606947" cy="5716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1501330"/>
              </p:ext>
            </p:extLst>
          </p:nvPr>
        </p:nvGraphicFramePr>
        <p:xfrm>
          <a:off x="478555" y="1020544"/>
          <a:ext cx="11606947" cy="5716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37E5FD71-4352-A42B-38A0-B927F342AF2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52969" y="3737392"/>
            <a:ext cx="7763900" cy="277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172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2406032"/>
              </p:ext>
            </p:extLst>
          </p:nvPr>
        </p:nvGraphicFramePr>
        <p:xfrm>
          <a:off x="478555" y="1020545"/>
          <a:ext cx="11329647" cy="5427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63439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7751394"/>
              </p:ext>
            </p:extLst>
          </p:nvPr>
        </p:nvGraphicFramePr>
        <p:xfrm>
          <a:off x="478555" y="1020545"/>
          <a:ext cx="11329647" cy="5427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60586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110971"/>
              </p:ext>
            </p:extLst>
          </p:nvPr>
        </p:nvGraphicFramePr>
        <p:xfrm>
          <a:off x="478555" y="1165299"/>
          <a:ext cx="11329646" cy="5140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10821</TotalTime>
  <Words>430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Tenorite</vt:lpstr>
      <vt:lpstr>Wingdings</vt:lpstr>
      <vt:lpstr>Retrospect</vt:lpstr>
      <vt:lpstr>TDTMS Update</vt:lpstr>
      <vt:lpstr>TDTMS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Lowerre, Dee</cp:lastModifiedBy>
  <cp:revision>237</cp:revision>
  <dcterms:created xsi:type="dcterms:W3CDTF">2019-02-27T15:25:50Z</dcterms:created>
  <dcterms:modified xsi:type="dcterms:W3CDTF">2024-05-29T17:24:40Z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ac3a1a-de19-428b-b395-6d250d7743fb_Enabled">
    <vt:lpwstr>true</vt:lpwstr>
  </property>
  <property fmtid="{D5CDD505-2E9C-101B-9397-08002B2CF9AE}" pid="3" name="MSIP_Label_e3ac3a1a-de19-428b-b395-6d250d7743fb_SetDate">
    <vt:lpwstr>2024-03-29T21:01:04Z</vt:lpwstr>
  </property>
  <property fmtid="{D5CDD505-2E9C-101B-9397-08002B2CF9AE}" pid="4" name="MSIP_Label_e3ac3a1a-de19-428b-b395-6d250d7743fb_Method">
    <vt:lpwstr>Standard</vt:lpwstr>
  </property>
  <property fmtid="{D5CDD505-2E9C-101B-9397-08002B2CF9AE}" pid="5" name="MSIP_Label_e3ac3a1a-de19-428b-b395-6d250d7743fb_Name">
    <vt:lpwstr>Internal Use Only</vt:lpwstr>
  </property>
  <property fmtid="{D5CDD505-2E9C-101B-9397-08002B2CF9AE}" pid="6" name="MSIP_Label_e3ac3a1a-de19-428b-b395-6d250d7743fb_SiteId">
    <vt:lpwstr>88cc5fd7-fd78-44b6-ad75-b6915088974f</vt:lpwstr>
  </property>
  <property fmtid="{D5CDD505-2E9C-101B-9397-08002B2CF9AE}" pid="7" name="MSIP_Label_e3ac3a1a-de19-428b-b395-6d250d7743fb_ActionId">
    <vt:lpwstr>b2a58588-84ce-4cb5-af2c-d0f5eb5aa7d3</vt:lpwstr>
  </property>
  <property fmtid="{D5CDD505-2E9C-101B-9397-08002B2CF9AE}" pid="8" name="MSIP_Label_e3ac3a1a-de19-428b-b395-6d250d7743fb_ContentBits">
    <vt:lpwstr>0</vt:lpwstr>
  </property>
</Properties>
</file>