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4" r:id="rId6"/>
    <p:sldId id="274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99" d="100"/>
          <a:sy n="99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5/17/2024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June 5, 2024</a:t>
            </a:r>
          </a:p>
          <a:p>
            <a:endParaRPr lang="en-US" dirty="0"/>
          </a:p>
          <a:p>
            <a:r>
              <a:rPr lang="en-US" dirty="0"/>
              <a:t>Alexandra miller,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7B5F-5ACD-EBD3-3845-D009FA9FA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260531" cy="1450757"/>
          </a:xfrm>
        </p:spPr>
        <p:txBody>
          <a:bodyPr/>
          <a:lstStyle/>
          <a:p>
            <a:r>
              <a:rPr lang="en-US" dirty="0"/>
              <a:t>SCR819 – Not To Exceed -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C9311-5102-8A08-A17A-D7A4D0715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Expected to help reduce margin of safety derates for GTCs by limiting unexpected increases in infra-marginal generation during SCED intervals when flows are nearing GTL – HSL will set Base Point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System updates to be released by end of May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Roll out sequence with 2 week monitor periods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North Edinburg to Lobo GTC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Panhandle IROL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WESTEX, </a:t>
            </a:r>
            <a:r>
              <a:rPr lang="en-US" sz="2200" dirty="0" err="1"/>
              <a:t>McCamey</a:t>
            </a:r>
            <a:r>
              <a:rPr lang="en-US" sz="2200" dirty="0"/>
              <a:t> GTCs, South Texas Export IROL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Other GTCs</a:t>
            </a:r>
          </a:p>
        </p:txBody>
      </p:sp>
    </p:spTree>
    <p:extLst>
      <p:ext uri="{BB962C8B-B14F-4D97-AF65-F5344CB8AC3E}">
        <p14:creationId xmlns:p14="http://schemas.microsoft.com/office/powerpoint/2010/main" val="258214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for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ERCOT staff shared a draft NPRR for implementing the Just In Time framework  previously modeled and discussed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“…introduces a dynamic ‘just-in-time’ mitigation framework that determines the MOC as a function of the maximum Shadow Price and the Shift Factor of the ESR in intervals when an ESR has been flagged for mitigation through the Security-Constrained Economic Dispatch (SCED) Constraint Competitiveness Test (CCT) process.”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The group will discuss the draft language in June and then return to WMS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2DE05-9A3F-5A26-5EC8-AB4925CE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9ADA-C666-2A89-3550-10979062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Tabled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26D-6DC4-CA2B-4F24-711B9CE6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CRR Auction Solution Time, Transaction Limits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NPRR 1214 Reliability Deployment Price Adder Fix to Provide Locational Price Signals, Reduce Uplift and Risk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Smaller load zones – IMM to bring next iteration of analysis to June meeting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83515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25643</TotalTime>
  <Words>218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 - 5/17/2024 Meeting Update</vt:lpstr>
      <vt:lpstr>SCR819 – Not To Exceed - Implementation</vt:lpstr>
      <vt:lpstr>Mitigation for ESRs</vt:lpstr>
      <vt:lpstr>Tabled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Alexandra Miller</cp:lastModifiedBy>
  <cp:revision>55</cp:revision>
  <dcterms:created xsi:type="dcterms:W3CDTF">2019-09-10T19:44:15Z</dcterms:created>
  <dcterms:modified xsi:type="dcterms:W3CDTF">2024-05-28T16:48:24Z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