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6B234-C250-430A-B3ED-D4C0FD26E82B}" v="4" dt="2024-05-28T13:51:07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s, Jim" userId="588bc3b6-f742-4885-8a55-c5c30c3931e0" providerId="ADAL" clId="{3646B234-C250-430A-B3ED-D4C0FD26E82B}"/>
    <pc:docChg chg="undo custSel addSld delSld modSld sldOrd">
      <pc:chgData name="Stevens, Jim" userId="588bc3b6-f742-4885-8a55-c5c30c3931e0" providerId="ADAL" clId="{3646B234-C250-430A-B3ED-D4C0FD26E82B}" dt="2024-05-28T13:51:27.873" v="25" actId="2696"/>
      <pc:docMkLst>
        <pc:docMk/>
      </pc:docMkLst>
      <pc:sldChg chg="ord">
        <pc:chgData name="Stevens, Jim" userId="588bc3b6-f742-4885-8a55-c5c30c3931e0" providerId="ADAL" clId="{3646B234-C250-430A-B3ED-D4C0FD26E82B}" dt="2024-05-28T13:46:52.144" v="5"/>
        <pc:sldMkLst>
          <pc:docMk/>
          <pc:sldMk cId="3287226205" sldId="263"/>
        </pc:sldMkLst>
      </pc:sldChg>
      <pc:sldChg chg="delSp new del mod">
        <pc:chgData name="Stevens, Jim" userId="588bc3b6-f742-4885-8a55-c5c30c3931e0" providerId="ADAL" clId="{3646B234-C250-430A-B3ED-D4C0FD26E82B}" dt="2024-05-28T13:51:27.873" v="25" actId="2696"/>
        <pc:sldMkLst>
          <pc:docMk/>
          <pc:sldMk cId="2400140216" sldId="265"/>
        </pc:sldMkLst>
        <pc:spChg chg="del">
          <ac:chgData name="Stevens, Jim" userId="588bc3b6-f742-4885-8a55-c5c30c3931e0" providerId="ADAL" clId="{3646B234-C250-430A-B3ED-D4C0FD26E82B}" dt="2024-05-28T13:46:39.485" v="1" actId="478"/>
          <ac:spMkLst>
            <pc:docMk/>
            <pc:sldMk cId="2400140216" sldId="265"/>
            <ac:spMk id="2" creationId="{D84A4686-68B4-2C12-BD7E-744470BC12B8}"/>
          </ac:spMkLst>
        </pc:spChg>
        <pc:spChg chg="del">
          <ac:chgData name="Stevens, Jim" userId="588bc3b6-f742-4885-8a55-c5c30c3931e0" providerId="ADAL" clId="{3646B234-C250-430A-B3ED-D4C0FD26E82B}" dt="2024-05-28T13:46:40.747" v="2" actId="478"/>
          <ac:spMkLst>
            <pc:docMk/>
            <pc:sldMk cId="2400140216" sldId="265"/>
            <ac:spMk id="3" creationId="{359B95F3-1999-95E0-36CF-D82F49206F89}"/>
          </ac:spMkLst>
        </pc:spChg>
      </pc:sldChg>
      <pc:sldChg chg="add del ord modNotes">
        <pc:chgData name="Stevens, Jim" userId="588bc3b6-f742-4885-8a55-c5c30c3931e0" providerId="ADAL" clId="{3646B234-C250-430A-B3ED-D4C0FD26E82B}" dt="2024-05-28T13:51:24.501" v="24" actId="2696"/>
        <pc:sldMkLst>
          <pc:docMk/>
          <pc:sldMk cId="4182717483" sldId="402"/>
        </pc:sldMkLst>
      </pc:sldChg>
      <pc:sldChg chg="addSp delSp modSp add del mod ord">
        <pc:chgData name="Stevens, Jim" userId="588bc3b6-f742-4885-8a55-c5c30c3931e0" providerId="ADAL" clId="{3646B234-C250-430A-B3ED-D4C0FD26E82B}" dt="2024-05-28T13:51:12.597" v="23" actId="2696"/>
        <pc:sldMkLst>
          <pc:docMk/>
          <pc:sldMk cId="3029935110" sldId="486"/>
        </pc:sldMkLst>
        <pc:spChg chg="mod">
          <ac:chgData name="Stevens, Jim" userId="588bc3b6-f742-4885-8a55-c5c30c3931e0" providerId="ADAL" clId="{3646B234-C250-430A-B3ED-D4C0FD26E82B}" dt="2024-05-28T13:50:46.896" v="19" actId="6549"/>
          <ac:spMkLst>
            <pc:docMk/>
            <pc:sldMk cId="3029935110" sldId="486"/>
            <ac:spMk id="2" creationId="{00000000-0000-0000-0000-000000000000}"/>
          </ac:spMkLst>
        </pc:spChg>
        <pc:spChg chg="del">
          <ac:chgData name="Stevens, Jim" userId="588bc3b6-f742-4885-8a55-c5c30c3931e0" providerId="ADAL" clId="{3646B234-C250-430A-B3ED-D4C0FD26E82B}" dt="2024-05-28T13:49:06.499" v="11" actId="478"/>
          <ac:spMkLst>
            <pc:docMk/>
            <pc:sldMk cId="3029935110" sldId="486"/>
            <ac:spMk id="4" creationId="{00000000-0000-0000-0000-000000000000}"/>
          </ac:spMkLst>
        </pc:spChg>
        <pc:spChg chg="mod">
          <ac:chgData name="Stevens, Jim" userId="588bc3b6-f742-4885-8a55-c5c30c3931e0" providerId="ADAL" clId="{3646B234-C250-430A-B3ED-D4C0FD26E82B}" dt="2024-05-28T13:50:45.524" v="18" actId="6549"/>
          <ac:spMkLst>
            <pc:docMk/>
            <pc:sldMk cId="3029935110" sldId="486"/>
            <ac:spMk id="5" creationId="{A58BBC35-C94A-6EC1-6187-AEC3C39DA5EE}"/>
          </ac:spMkLst>
        </pc:spChg>
        <pc:cxnChg chg="add del">
          <ac:chgData name="Stevens, Jim" userId="588bc3b6-f742-4885-8a55-c5c30c3931e0" providerId="ADAL" clId="{3646B234-C250-430A-B3ED-D4C0FD26E82B}" dt="2024-05-28T13:49:04.626" v="10" actId="478"/>
          <ac:cxnSpMkLst>
            <pc:docMk/>
            <pc:sldMk cId="3029935110" sldId="486"/>
            <ac:cxnSpMk id="9" creationId="{640CA655-527A-7191-5B37-459B566BB644}"/>
          </ac:cxnSpMkLst>
        </pc:cxnChg>
      </pc:sldChg>
      <pc:sldChg chg="modSp add del mod ord">
        <pc:chgData name="Stevens, Jim" userId="588bc3b6-f742-4885-8a55-c5c30c3931e0" providerId="ADAL" clId="{3646B234-C250-430A-B3ED-D4C0FD26E82B}" dt="2024-05-28T13:50:56.437" v="21" actId="2696"/>
        <pc:sldMkLst>
          <pc:docMk/>
          <pc:sldMk cId="3937894714" sldId="4374"/>
        </pc:sldMkLst>
        <pc:spChg chg="mod">
          <ac:chgData name="Stevens, Jim" userId="588bc3b6-f742-4885-8a55-c5c30c3931e0" providerId="ADAL" clId="{3646B234-C250-430A-B3ED-D4C0FD26E82B}" dt="2024-05-28T13:49:23.057" v="15" actId="27636"/>
          <ac:spMkLst>
            <pc:docMk/>
            <pc:sldMk cId="3937894714" sldId="4374"/>
            <ac:spMk id="2" creationId="{00000000-0000-0000-0000-000000000000}"/>
          </ac:spMkLst>
        </pc:spChg>
      </pc:sldChg>
      <pc:sldMasterChg chg="delSldLayout">
        <pc:chgData name="Stevens, Jim" userId="588bc3b6-f742-4885-8a55-c5c30c3931e0" providerId="ADAL" clId="{3646B234-C250-430A-B3ED-D4C0FD26E82B}" dt="2024-05-28T13:51:24.501" v="24" actId="2696"/>
        <pc:sldMasterMkLst>
          <pc:docMk/>
          <pc:sldMasterMk cId="32105949" sldId="2147483648"/>
        </pc:sldMasterMkLst>
        <pc:sldLayoutChg chg="del">
          <pc:chgData name="Stevens, Jim" userId="588bc3b6-f742-4885-8a55-c5c30c3931e0" providerId="ADAL" clId="{3646B234-C250-430A-B3ED-D4C0FD26E82B}" dt="2024-05-28T13:51:24.501" v="24" actId="2696"/>
          <pc:sldLayoutMkLst>
            <pc:docMk/>
            <pc:sldMasterMk cId="32105949" sldId="2147483648"/>
            <pc:sldLayoutMk cId="2889074384" sldId="2147483660"/>
          </pc:sldLayoutMkLst>
        </pc:sldLayoutChg>
        <pc:sldLayoutChg chg="del">
          <pc:chgData name="Stevens, Jim" userId="588bc3b6-f742-4885-8a55-c5c30c3931e0" providerId="ADAL" clId="{3646B234-C250-430A-B3ED-D4C0FD26E82B}" dt="2024-05-28T13:50:51.704" v="20" actId="2696"/>
          <pc:sldLayoutMkLst>
            <pc:docMk/>
            <pc:sldMasterMk cId="32105949" sldId="2147483648"/>
            <pc:sldLayoutMk cId="1403510823" sldId="2147483661"/>
          </pc:sldLayoutMkLst>
        </pc:sldLayoutChg>
        <pc:sldLayoutChg chg="del">
          <pc:chgData name="Stevens, Jim" userId="588bc3b6-f742-4885-8a55-c5c30c3931e0" providerId="ADAL" clId="{3646B234-C250-430A-B3ED-D4C0FD26E82B}" dt="2024-05-28T13:51:12.597" v="23" actId="2696"/>
          <pc:sldLayoutMkLst>
            <pc:docMk/>
            <pc:sldMasterMk cId="32105949" sldId="2147483648"/>
            <pc:sldLayoutMk cId="3066310658" sldId="2147483661"/>
          </pc:sldLayoutMkLst>
        </pc:sldLayoutChg>
        <pc:sldLayoutChg chg="del">
          <pc:chgData name="Stevens, Jim" userId="588bc3b6-f742-4885-8a55-c5c30c3931e0" providerId="ADAL" clId="{3646B234-C250-430A-B3ED-D4C0FD26E82B}" dt="2024-05-28T13:50:56.437" v="21" actId="2696"/>
          <pc:sldLayoutMkLst>
            <pc:docMk/>
            <pc:sldMasterMk cId="32105949" sldId="2147483648"/>
            <pc:sldLayoutMk cId="2823716678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30D8-457F-4B93-9CEF-8E05B0FB0A94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CCEB3-E135-482B-9C37-38CA8BB0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7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D5B2B-2BF6-5784-F5EF-04C942245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4D243-CF44-9504-A22E-8C19019B1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E693F-F8F7-6170-D6D7-46235343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23D20-720D-B219-30A7-B15D85E3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48153-E314-DD1C-5584-EC356A3CA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CF0D4-0982-5F71-C7C0-CFE838CD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C05D3-8DC0-0B71-D92E-291975C00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A9D2-A0A1-B7FC-711B-E0CF8EF9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233A9-A62A-8BDC-B9D0-A8A16226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71D32-8BA9-57A1-E863-C8822543E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6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B8F0D-285C-3D76-C264-1EBFC8D8D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A6E9E-F70B-55DF-0241-070DA5442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7AD33-C277-F3B5-BA43-00E2362A5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E6758-4F49-FC34-8FE9-94C76F66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C9FF-2109-1104-BE99-4766BFFD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1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58B0-9372-590C-2099-17E41B97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5EF0D-F3B3-5A79-A83F-89547CCBF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22C60-0FE1-9F66-5D4F-CB2D0B1F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F7663-1DA1-D021-3D66-D929B1FB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9AC52-928C-81FF-D19E-FB38D7325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06EE3-AC81-206A-DDB0-0282501E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4E385-B6C0-0D00-67F3-49FC3B10F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7D64C-2335-E5E9-6D6B-69959AB2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35231-10EA-F947-6904-7629CCC0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978CD-3AE3-8B9F-1799-744A5629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6E32-5360-1607-8BF8-CB725D3D6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B8206-C3B7-9414-6514-605AAB67C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F8822-C44C-7904-681E-840967622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16784-B185-1BD9-B3E9-85CD5E8A7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6E88F-098B-FF3B-B5EC-60B09D3D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4354B-6A87-7E4A-A04A-54BB0934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2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6438E-DD9B-BC84-4D19-89BCC282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D167-99CC-3D72-4251-95ADC4B3F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85380-86DA-E2B8-ADCB-9953E400F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4CDAF-7E8F-50FF-C531-F3FC111AF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23A0CF-AE83-5760-86B0-9839DAAF9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14910C-F6BA-6A13-93CB-3EF35A6C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2DC855-6493-792C-68F9-E71AC110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D6AB3-3DE9-EC01-D98A-BEC6F574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4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17B98-32EE-79AF-9D19-6036B5C1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6B30FA-DCDB-1A1F-8F43-2245DE04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E6BD5-BD29-2486-68E1-7DE5BDB0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04CC1-C75B-3B43-FE16-341AA4B7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6721F-C5FA-46AD-4712-66E1389A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A6E08-370F-1EF1-3E8C-586F79AB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A41EE-5B4E-0AD7-65DC-93FBD3EC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8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BAFC-423C-24E5-44D3-FB801575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831B5-4A71-2FFB-8A87-2CB06D76A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B7BCD-DF17-95BF-81D1-3AF35456D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3708C-3E17-BA62-B248-91976DCF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598EE-D8B8-B52A-BC69-6E09D0931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49628-E343-DDE6-4DA6-7C18FE1A1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4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F6A0-D5BE-6E6E-E8C3-194EE0A2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62AF2-B408-EA3D-6589-1174681CB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EE1D7-7B4B-10BD-C7E8-73B3DA0F2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B3561-E85C-BBF8-46B3-A1893358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6609D-42C2-FAEC-4139-93C95E02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D3825-29E1-C263-72EF-C254B3B4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3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4C758-CAD2-9DA1-014B-7E7499F81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AC30-1DBE-089E-9C51-D734E5A36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33299-EA01-70BE-77E6-62802421A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58CD6-AA12-478B-95E3-FF237F8C252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CC331-2BE2-75D0-8370-D26BAA57A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9D77D-D48B-9707-2B03-BA30BAC8D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7A7C3-D1CB-4152-87E5-EF1748838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6CB53A-2633-BF31-12EB-B5348D7FE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539" y="744746"/>
            <a:ext cx="10313581" cy="57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561D1A-DFBD-6C10-7B8B-7E995B656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791" y="818707"/>
            <a:ext cx="9943810" cy="475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1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1AAB54-70BF-61DB-8AA0-3DFD9F581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82" y="469669"/>
            <a:ext cx="9605818" cy="576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7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B141B0-9A16-8BDD-46FA-3D2399F40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168" y="301270"/>
            <a:ext cx="8346558" cy="625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9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38203F-76DC-D9DA-D063-D09A5708C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767" y="616688"/>
            <a:ext cx="9533177" cy="557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7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DF91406-18AE-B65E-BE4A-C3251A546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251" y="251518"/>
            <a:ext cx="9303489" cy="65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0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6A8741-1F85-9198-DAFB-A806F83C0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549" y="356426"/>
            <a:ext cx="8483009" cy="633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26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39226A-99BD-18B9-A697-9A1273F27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112" y="162434"/>
            <a:ext cx="10239153" cy="684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80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8FAAC2B-88AD-F492-12C9-2BAB800C6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926" y="313756"/>
            <a:ext cx="9952074" cy="671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00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Stevens, Jim</dc:creator>
  <cp:lastModifiedBy>Stevens, Jim</cp:lastModifiedBy>
  <cp:revision>1</cp:revision>
  <dcterms:created xsi:type="dcterms:W3CDTF">2024-05-28T13:33:51Z</dcterms:created>
  <dcterms:modified xsi:type="dcterms:W3CDTF">2024-05-28T13:51:33Z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2024-05-28T13:43:36Z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3f05671e-9d3d-47a0-af2b-522b4c48370d</vt:lpwstr>
  </property>
  <property fmtid="{D5CDD505-2E9C-101B-9397-08002B2CF9AE}" pid="8" name="MSIP_Label_7084cbda-52b8-46fb-a7b7-cb5bd465ed85_ContentBits">
    <vt:lpwstr>0</vt:lpwstr>
  </property>
</Properties>
</file>