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81" r:id="rId7"/>
    <p:sldId id="2573" r:id="rId8"/>
    <p:sldId id="257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90" d="100"/>
          <a:sy n="90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54584_62_1392062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Status of CONE, Reliability Standard, and VOLL Studies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/>
              <a:t>May 24, </a:t>
            </a:r>
            <a:r>
              <a:rPr lang="en-US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CONE Study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88095" y="4050313"/>
            <a:ext cx="8001000" cy="83715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Delivery of the draft study report expected by the end of May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Anticipate scheduling a PUC briefing for June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1A0AFB-6ACB-D027-AC48-4115C521D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54" y="1037937"/>
            <a:ext cx="8145685" cy="26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4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48732"/>
            <a:ext cx="8458200" cy="64263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Commission Staff memo supporting </a:t>
            </a: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the three-measure proposal </a:t>
            </a: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https://interchange.puc.texas.gov/Documents/54584_62_1392062.PDF</a:t>
            </a:r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May 16 PUC Open Meeting: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Commissioners agreed to adopt the proposal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0.1 Frequency (Expected loss-of-load event once every 10 years)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12-hour maximum duration with 1% exceedance probability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Maximum magnitude determined by ERCOT analysis of the load shed that can be safely rotated during an event, along with a 0.25% exceedance probability</a:t>
            </a:r>
          </a:p>
          <a:p>
            <a:pPr lvl="2"/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Exceedance value to be updated on a schedule determined by the Commission</a:t>
            </a:r>
          </a:p>
          <a:p>
            <a:pPr lvl="2"/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Commission seeking stakeholder input on an appropriate value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Initial review of the Reliability Standard starting in January 2026 (to align with market design review), and every five years thereafter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Request to provide the normalized Expected Unserved Energy (EUE) as another data point (EUE divided by system load)</a:t>
            </a:r>
          </a:p>
          <a:p>
            <a:pPr lvl="1"/>
            <a:endParaRPr lang="en-US" sz="1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Value of Lost Load (VOLL)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928435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VOLL Survey closed for most customers on May 17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but will remain open for additional responses 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certain large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commercial &amp; industrial customer classes until May 31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Strong response rates from residential and small/medium sized commercial customers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Large industrial response rate likely to be ~30% of 100 response target; working with AEP Texas on sharing responses from their VOLL survey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Next Steps: reviewing and analyzing survey data with a final VOLL Report expected by end of August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41311</TotalTime>
  <Words>285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1_Custom Design</vt:lpstr>
      <vt:lpstr>1_Office Theme</vt:lpstr>
      <vt:lpstr>PowerPoint Presentation</vt:lpstr>
      <vt:lpstr>CONE Study Status</vt:lpstr>
      <vt:lpstr>Reliability Standard</vt:lpstr>
      <vt:lpstr>Value of Lost Load (VOLL) Study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187</cp:revision>
  <cp:lastPrinted>2022-12-07T20:17:39Z</cp:lastPrinted>
  <dcterms:created xsi:type="dcterms:W3CDTF">2016-01-21T15:20:31Z</dcterms:created>
  <dcterms:modified xsi:type="dcterms:W3CDTF">2024-05-23T16:48:15Z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