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80" r:id="rId7"/>
    <p:sldId id="282" r:id="rId8"/>
    <p:sldId id="276" r:id="rId9"/>
    <p:sldId id="271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81" d="100"/>
          <a:sy n="81" d="100"/>
        </p:scale>
        <p:origin x="80" y="15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</a:t>
            </a:r>
            <a:r>
              <a:rPr lang="en-US"/>
              <a:t>Working Group Meeting </a:t>
            </a:r>
            <a:r>
              <a:rPr lang="en-US" dirty="0"/>
              <a:t>Notes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05/16/2024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April Peak Demand – 63,997 MW 4/30 HE 1800 April 2023 Peak 60,995. </a:t>
            </a:r>
          </a:p>
          <a:p>
            <a:r>
              <a:rPr lang="en-US" dirty="0"/>
              <a:t>April All Time Renewable – 37,806 MW 4/5 16:07</a:t>
            </a:r>
          </a:p>
          <a:p>
            <a:r>
              <a:rPr lang="en-US" dirty="0"/>
              <a:t>New All Time Wind Penetration Record 69.15% on 4/10/2024 01:43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</a:rPr>
              <a:t>Industry Outreach 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</a:rPr>
              <a:t>5/21 Summer Outlook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5/22 Talk with Texas IBR Registration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Reliability Workshop 101 and 102 scheduled for June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2024 Summer Reliability Assessment is available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NERC alert from April on 6GHZ interference was acknowledged by 99% of the participants in Texas</a:t>
            </a: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NOGRR262 – </a:t>
            </a:r>
            <a:r>
              <a:rPr lang="en-US" sz="4400" dirty="0">
                <a:effectLst/>
              </a:rPr>
              <a:t>Provisions for Operator Controlled Load Shed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/>
              <a:t>Oncor Provided Overview of Comments Filed on 5/13/2024</a:t>
            </a:r>
          </a:p>
          <a:p>
            <a:pPr lvl="1"/>
            <a:r>
              <a:rPr lang="en-US" sz="2200" dirty="0">
                <a:ea typeface="Times New Roman" panose="02020603050405020304" pitchFamily="18" charset="0"/>
              </a:rPr>
              <a:t>R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emove the proposed language stating that Transmission Operators (TOs) should avoid the use of Load designated as critical, Under-Frequency Load Shed (UFLS), or Under-voltage Load Shed (UVLS). Adequately covered in 4.5.3.4</a:t>
            </a:r>
            <a:endParaRPr lang="en-US" sz="2200" dirty="0"/>
          </a:p>
          <a:p>
            <a:pPr lvl="1"/>
            <a:r>
              <a:rPr lang="en-US" sz="2200" dirty="0">
                <a:effectLst/>
                <a:ea typeface="Times New Roman" panose="02020603050405020304" pitchFamily="18" charset="0"/>
              </a:rPr>
              <a:t>Replace “if possible” with “if applicable” in paragraph (7)(b).</a:t>
            </a:r>
            <a:endParaRPr lang="en-US" sz="2200" dirty="0"/>
          </a:p>
          <a:p>
            <a:pPr lvl="1"/>
            <a:r>
              <a:rPr lang="en-US" sz="2200" dirty="0">
                <a:effectLst/>
                <a:ea typeface="Times New Roman" panose="02020603050405020304" pitchFamily="18" charset="0"/>
              </a:rPr>
              <a:t>Add a requirement to paragraph (7)(b) for the TO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to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notify ERCOT if its Supervisory Control and Data Acquisition (SCADA)-controlled Load shed capability has been exhausted.</a:t>
            </a:r>
          </a:p>
          <a:p>
            <a:pPr lvl="1"/>
            <a:r>
              <a:rPr lang="en-US" sz="2200" dirty="0">
                <a:effectLst/>
                <a:ea typeface="Times New Roman" panose="02020603050405020304" pitchFamily="18" charset="0"/>
              </a:rPr>
              <a:t>Add “If determined appropriate by the TO and as soon as practicable” in lieu of “Whenever possible” in paragraph (c), along with a corresponding change of “shall” to “should.”</a:t>
            </a:r>
          </a:p>
          <a:p>
            <a:r>
              <a:rPr lang="en-US" sz="2500" dirty="0"/>
              <a:t>Gold Spread expressed concerns on “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SCADA-controlled Load shed should be utilized before non-SCADA controlled Load shed when executing a Load shed instruction”  due to some Coop’s not have SCADA control and could add burden other Coops with SCADA control.</a:t>
            </a:r>
          </a:p>
          <a:p>
            <a:r>
              <a:rPr lang="en-US" sz="2500" dirty="0"/>
              <a:t>ERCOT and Golden Spread will meet to discuss and possibly propose new language.</a:t>
            </a:r>
          </a:p>
          <a:p>
            <a:r>
              <a:rPr lang="en-US" sz="2500" dirty="0"/>
              <a:t>ERCOT expressed the need to gain consensus move this forward.</a:t>
            </a:r>
            <a:endParaRPr lang="en-US" sz="2200" dirty="0"/>
          </a:p>
          <a:p>
            <a:r>
              <a:rPr lang="en-US" sz="2600" dirty="0"/>
              <a:t>NOGRR262 will remain tabled at OWG.</a:t>
            </a:r>
            <a:endParaRPr lang="en-US" sz="180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1221 – Related to NOGRR262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were no new comments filed</a:t>
            </a:r>
          </a:p>
          <a:p>
            <a:r>
              <a:rPr lang="en-US" dirty="0"/>
              <a:t>NPRR 1221 remains tabled pending consensus on NOGRR262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provided an update indicating they were still actively working in comments and coordinating with the PUC. </a:t>
            </a:r>
          </a:p>
          <a:p>
            <a:r>
              <a:rPr lang="en-US" dirty="0"/>
              <a:t>ERCOT will need a little more time to complete. No timeline was available.</a:t>
            </a:r>
          </a:p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Update from OTWG. </a:t>
            </a:r>
          </a:p>
          <a:p>
            <a:r>
              <a:rPr lang="en-US" dirty="0"/>
              <a:t>Latest information is posted on the OWG meeting April meeting page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E4844041-DA15-4830-9EBF-AA1588CA996F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4636</TotalTime>
  <Words>426</Words>
  <Application>Microsoft Office PowerPoint</Application>
  <PresentationFormat>Widescreen</PresentationFormat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Operations Working Group Meeting Notes </vt:lpstr>
      <vt:lpstr>ERCOT Updates and System Operation Report</vt:lpstr>
      <vt:lpstr>Texas Reliability Entity Report</vt:lpstr>
      <vt:lpstr>NOGRR262 – Provisions for Operator Controlled Load Shed</vt:lpstr>
      <vt:lpstr>NPRR 1221 – Related to NOGRR262</vt:lpstr>
      <vt:lpstr>NPRR 1070 - Planning Criteria for GTC Exit Solutions</vt:lpstr>
      <vt:lpstr>OTWG Update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64</cp:revision>
  <dcterms:created xsi:type="dcterms:W3CDTF">2017-05-03T20:12:06Z</dcterms:created>
  <dcterms:modified xsi:type="dcterms:W3CDTF">2024-05-17T14:47:35Z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