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  <p:sldMasterId id="2147483756" r:id="rId6"/>
  </p:sldMasterIdLst>
  <p:notesMasterIdLst>
    <p:notesMasterId r:id="rId40"/>
  </p:notesMasterIdLst>
  <p:handoutMasterIdLst>
    <p:handoutMasterId r:id="rId41"/>
  </p:handoutMasterIdLst>
  <p:sldIdLst>
    <p:sldId id="542" r:id="rId7"/>
    <p:sldId id="563" r:id="rId8"/>
    <p:sldId id="270" r:id="rId9"/>
    <p:sldId id="587" r:id="rId10"/>
    <p:sldId id="567" r:id="rId11"/>
    <p:sldId id="568" r:id="rId12"/>
    <p:sldId id="607" r:id="rId13"/>
    <p:sldId id="623" r:id="rId14"/>
    <p:sldId id="569" r:id="rId15"/>
    <p:sldId id="620" r:id="rId16"/>
    <p:sldId id="287" r:id="rId17"/>
    <p:sldId id="290" r:id="rId18"/>
    <p:sldId id="289" r:id="rId19"/>
    <p:sldId id="288" r:id="rId20"/>
    <p:sldId id="291" r:id="rId21"/>
    <p:sldId id="610" r:id="rId22"/>
    <p:sldId id="622" r:id="rId23"/>
    <p:sldId id="577" r:id="rId24"/>
    <p:sldId id="608" r:id="rId25"/>
    <p:sldId id="615" r:id="rId26"/>
    <p:sldId id="618" r:id="rId27"/>
    <p:sldId id="614" r:id="rId28"/>
    <p:sldId id="624" r:id="rId29"/>
    <p:sldId id="609" r:id="rId30"/>
    <p:sldId id="617" r:id="rId31"/>
    <p:sldId id="625" r:id="rId32"/>
    <p:sldId id="611" r:id="rId33"/>
    <p:sldId id="613" r:id="rId34"/>
    <p:sldId id="612" r:id="rId35"/>
    <p:sldId id="583" r:id="rId36"/>
    <p:sldId id="584" r:id="rId37"/>
    <p:sldId id="616" r:id="rId38"/>
    <p:sldId id="280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07C"/>
    <a:srgbClr val="A9E5EA"/>
    <a:srgbClr val="70CDD9"/>
    <a:srgbClr val="0076C6"/>
    <a:srgbClr val="00AEC7"/>
    <a:srgbClr val="E6EBF0"/>
    <a:srgbClr val="093C61"/>
    <a:srgbClr val="98C3FA"/>
    <a:srgbClr val="8DC3E5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37B4F5-1B0A-459E-BC32-0746E21AF2BE}" v="123" dt="2024-05-16T18:58:15.089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202"/>
    </p:cViewPr>
  </p:sorterViewPr>
  <p:notesViewPr>
    <p:cSldViewPr showGuides="1">
      <p:cViewPr varScale="1">
        <p:scale>
          <a:sx n="61" d="100"/>
          <a:sy n="61" d="100"/>
        </p:scale>
        <p:origin x="228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6/11/relationships/changesInfo" Target="changesInfos/changesInfo1.xml"/><Relationship Id="rId20" Type="http://schemas.openxmlformats.org/officeDocument/2006/relationships/slide" Target="slides/slide14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dri, Sreenivas" userId="0b43dccd-042e-4be0-871d-afa1d90d6a2e" providerId="ADAL" clId="{0E0CB720-B952-4476-8DB5-5FF00D813823}"/>
    <pc:docChg chg="custSel modSld">
      <pc:chgData name="Badri, Sreenivas" userId="0b43dccd-042e-4be0-871d-afa1d90d6a2e" providerId="ADAL" clId="{0E0CB720-B952-4476-8DB5-5FF00D813823}" dt="2024-05-08T22:20:44.731" v="48" actId="14100"/>
      <pc:docMkLst>
        <pc:docMk/>
      </pc:docMkLst>
      <pc:sldChg chg="addSp delSp modSp mod">
        <pc:chgData name="Badri, Sreenivas" userId="0b43dccd-042e-4be0-871d-afa1d90d6a2e" providerId="ADAL" clId="{0E0CB720-B952-4476-8DB5-5FF00D813823}" dt="2024-05-08T22:20:44.731" v="48" actId="14100"/>
        <pc:sldMkLst>
          <pc:docMk/>
          <pc:sldMk cId="504616508" sldId="580"/>
        </pc:sldMkLst>
        <pc:picChg chg="add del mod">
          <ac:chgData name="Badri, Sreenivas" userId="0b43dccd-042e-4be0-871d-afa1d90d6a2e" providerId="ADAL" clId="{0E0CB720-B952-4476-8DB5-5FF00D813823}" dt="2024-05-08T19:20:38.461" v="42" actId="478"/>
          <ac:picMkLst>
            <pc:docMk/>
            <pc:sldMk cId="504616508" sldId="580"/>
            <ac:picMk id="5" creationId="{657A8696-2157-6B4F-20FF-B4B499AA4B0D}"/>
          </ac:picMkLst>
        </pc:picChg>
        <pc:picChg chg="del">
          <ac:chgData name="Badri, Sreenivas" userId="0b43dccd-042e-4be0-871d-afa1d90d6a2e" providerId="ADAL" clId="{0E0CB720-B952-4476-8DB5-5FF00D813823}" dt="2024-05-08T18:44:38.852" v="24" actId="478"/>
          <ac:picMkLst>
            <pc:docMk/>
            <pc:sldMk cId="504616508" sldId="580"/>
            <ac:picMk id="6" creationId="{356C0569-E796-C77B-1316-5A76C9AE8BC2}"/>
          </ac:picMkLst>
        </pc:picChg>
        <pc:picChg chg="add mod">
          <ac:chgData name="Badri, Sreenivas" userId="0b43dccd-042e-4be0-871d-afa1d90d6a2e" providerId="ADAL" clId="{0E0CB720-B952-4476-8DB5-5FF00D813823}" dt="2024-05-08T22:20:44.731" v="48" actId="14100"/>
          <ac:picMkLst>
            <pc:docMk/>
            <pc:sldMk cId="504616508" sldId="580"/>
            <ac:picMk id="8" creationId="{3C16B696-F056-990B-6463-908C9E47E05C}"/>
          </ac:picMkLst>
        </pc:picChg>
      </pc:sldChg>
      <pc:sldChg chg="addSp delSp modSp mod">
        <pc:chgData name="Badri, Sreenivas" userId="0b43dccd-042e-4be0-871d-afa1d90d6a2e" providerId="ADAL" clId="{0E0CB720-B952-4476-8DB5-5FF00D813823}" dt="2024-05-08T22:19:47.466" v="45" actId="14100"/>
        <pc:sldMkLst>
          <pc:docMk/>
          <pc:sldMk cId="3698607341" sldId="581"/>
        </pc:sldMkLst>
        <pc:picChg chg="del">
          <ac:chgData name="Badri, Sreenivas" userId="0b43dccd-042e-4be0-871d-afa1d90d6a2e" providerId="ADAL" clId="{0E0CB720-B952-4476-8DB5-5FF00D813823}" dt="2024-05-08T18:42:34.113" v="20" actId="478"/>
          <ac:picMkLst>
            <pc:docMk/>
            <pc:sldMk cId="3698607341" sldId="581"/>
            <ac:picMk id="5" creationId="{ECD26CEE-E2B0-AAF6-7175-B183422A6BFD}"/>
          </ac:picMkLst>
        </pc:picChg>
        <pc:picChg chg="add del mod">
          <ac:chgData name="Badri, Sreenivas" userId="0b43dccd-042e-4be0-871d-afa1d90d6a2e" providerId="ADAL" clId="{0E0CB720-B952-4476-8DB5-5FF00D813823}" dt="2024-05-08T19:20:34.236" v="41" actId="478"/>
          <ac:picMkLst>
            <pc:docMk/>
            <pc:sldMk cId="3698607341" sldId="581"/>
            <ac:picMk id="6" creationId="{AB63757C-52AA-EF7C-4C31-8440F7E145C6}"/>
          </ac:picMkLst>
        </pc:picChg>
        <pc:picChg chg="add mod">
          <ac:chgData name="Badri, Sreenivas" userId="0b43dccd-042e-4be0-871d-afa1d90d6a2e" providerId="ADAL" clId="{0E0CB720-B952-4476-8DB5-5FF00D813823}" dt="2024-05-08T22:19:47.466" v="45" actId="14100"/>
          <ac:picMkLst>
            <pc:docMk/>
            <pc:sldMk cId="3698607341" sldId="581"/>
            <ac:picMk id="8" creationId="{F6D613F3-01B5-972E-7A2A-146ADBE3CEAE}"/>
          </ac:picMkLst>
        </pc:picChg>
      </pc:sldChg>
      <pc:sldChg chg="addSp delSp modSp mod">
        <pc:chgData name="Badri, Sreenivas" userId="0b43dccd-042e-4be0-871d-afa1d90d6a2e" providerId="ADAL" clId="{0E0CB720-B952-4476-8DB5-5FF00D813823}" dt="2024-05-08T19:19:59.612" v="40" actId="1076"/>
        <pc:sldMkLst>
          <pc:docMk/>
          <pc:sldMk cId="2690463445" sldId="598"/>
        </pc:sldMkLst>
        <pc:picChg chg="add mod">
          <ac:chgData name="Badri, Sreenivas" userId="0b43dccd-042e-4be0-871d-afa1d90d6a2e" providerId="ADAL" clId="{0E0CB720-B952-4476-8DB5-5FF00D813823}" dt="2024-05-08T18:42:14.314" v="18" actId="14100"/>
          <ac:picMkLst>
            <pc:docMk/>
            <pc:sldMk cId="2690463445" sldId="598"/>
            <ac:picMk id="6" creationId="{A55CE91E-6B4D-F757-7741-AD65713740E3}"/>
          </ac:picMkLst>
        </pc:picChg>
        <pc:picChg chg="add del mod">
          <ac:chgData name="Badri, Sreenivas" userId="0b43dccd-042e-4be0-871d-afa1d90d6a2e" providerId="ADAL" clId="{0E0CB720-B952-4476-8DB5-5FF00D813823}" dt="2024-05-08T19:19:40.028" v="33" actId="478"/>
          <ac:picMkLst>
            <pc:docMk/>
            <pc:sldMk cId="2690463445" sldId="598"/>
            <ac:picMk id="8" creationId="{2ECB5970-D76E-275B-333E-21B13D33A36F}"/>
          </ac:picMkLst>
        </pc:picChg>
        <pc:picChg chg="add mod">
          <ac:chgData name="Badri, Sreenivas" userId="0b43dccd-042e-4be0-871d-afa1d90d6a2e" providerId="ADAL" clId="{0E0CB720-B952-4476-8DB5-5FF00D813823}" dt="2024-05-08T19:19:59.612" v="40" actId="1076"/>
          <ac:picMkLst>
            <pc:docMk/>
            <pc:sldMk cId="2690463445" sldId="598"/>
            <ac:picMk id="10" creationId="{95CF926B-B654-28F2-7482-0770605D2090}"/>
          </ac:picMkLst>
        </pc:picChg>
        <pc:picChg chg="del">
          <ac:chgData name="Badri, Sreenivas" userId="0b43dccd-042e-4be0-871d-afa1d90d6a2e" providerId="ADAL" clId="{0E0CB720-B952-4476-8DB5-5FF00D813823}" dt="2024-05-08T18:39:43.889" v="0" actId="478"/>
          <ac:picMkLst>
            <pc:docMk/>
            <pc:sldMk cId="2690463445" sldId="598"/>
            <ac:picMk id="42" creationId="{B423FEE0-1EE2-D236-5C00-033653C28F18}"/>
          </ac:picMkLst>
        </pc:picChg>
        <pc:picChg chg="del">
          <ac:chgData name="Badri, Sreenivas" userId="0b43dccd-042e-4be0-871d-afa1d90d6a2e" providerId="ADAL" clId="{0E0CB720-B952-4476-8DB5-5FF00D813823}" dt="2024-05-08T18:40:42.067" v="8" actId="478"/>
          <ac:picMkLst>
            <pc:docMk/>
            <pc:sldMk cId="2690463445" sldId="598"/>
            <ac:picMk id="44" creationId="{516E90EC-F5B6-C2FA-901F-6D3A020BB239}"/>
          </ac:picMkLst>
        </pc:picChg>
      </pc:sldChg>
    </pc:docChg>
  </pc:docChgLst>
  <pc:docChgLst>
    <pc:chgData name="Badri, Sreenivas" userId="0b43dccd-042e-4be0-871d-afa1d90d6a2e" providerId="ADAL" clId="{F737B4F5-1B0A-459E-BC32-0746E21AF2BE}"/>
    <pc:docChg chg="undo custSel addSld delSld modSld sldOrd">
      <pc:chgData name="Badri, Sreenivas" userId="0b43dccd-042e-4be0-871d-afa1d90d6a2e" providerId="ADAL" clId="{F737B4F5-1B0A-459E-BC32-0746E21AF2BE}" dt="2024-05-16T19:06:59.061" v="10331" actId="20577"/>
      <pc:docMkLst>
        <pc:docMk/>
      </pc:docMkLst>
      <pc:sldChg chg="modSp add del mod">
        <pc:chgData name="Badri, Sreenivas" userId="0b43dccd-042e-4be0-871d-afa1d90d6a2e" providerId="ADAL" clId="{F737B4F5-1B0A-459E-BC32-0746E21AF2BE}" dt="2024-05-15T15:04:27.061" v="9084"/>
        <pc:sldMkLst>
          <pc:docMk/>
          <pc:sldMk cId="1773855804" sldId="287"/>
        </pc:sldMkLst>
        <pc:spChg chg="mod">
          <ac:chgData name="Badri, Sreenivas" userId="0b43dccd-042e-4be0-871d-afa1d90d6a2e" providerId="ADAL" clId="{F737B4F5-1B0A-459E-BC32-0746E21AF2BE}" dt="2024-05-14T12:06:58.781" v="5605" actId="20577"/>
          <ac:spMkLst>
            <pc:docMk/>
            <pc:sldMk cId="1773855804" sldId="287"/>
            <ac:spMk id="2" creationId="{260F29E1-1451-DF76-B79D-7732AE1A87F0}"/>
          </ac:spMkLst>
        </pc:spChg>
        <pc:graphicFrameChg chg="mod modGraphic">
          <ac:chgData name="Badri, Sreenivas" userId="0b43dccd-042e-4be0-871d-afa1d90d6a2e" providerId="ADAL" clId="{F737B4F5-1B0A-459E-BC32-0746E21AF2BE}" dt="2024-05-14T19:49:19.504" v="7950" actId="20577"/>
          <ac:graphicFrameMkLst>
            <pc:docMk/>
            <pc:sldMk cId="1773855804" sldId="287"/>
            <ac:graphicFrameMk id="5" creationId="{EE3D871E-ACC0-D746-6CCE-665868E6CCC2}"/>
          </ac:graphicFrameMkLst>
        </pc:graphicFrameChg>
      </pc:sldChg>
      <pc:sldChg chg="modSp add mod">
        <pc:chgData name="Badri, Sreenivas" userId="0b43dccd-042e-4be0-871d-afa1d90d6a2e" providerId="ADAL" clId="{F737B4F5-1B0A-459E-BC32-0746E21AF2BE}" dt="2024-05-13T17:37:44.820" v="892" actId="20577"/>
        <pc:sldMkLst>
          <pc:docMk/>
          <pc:sldMk cId="3721604943" sldId="288"/>
        </pc:sldMkLst>
        <pc:spChg chg="mod">
          <ac:chgData name="Badri, Sreenivas" userId="0b43dccd-042e-4be0-871d-afa1d90d6a2e" providerId="ADAL" clId="{F737B4F5-1B0A-459E-BC32-0746E21AF2BE}" dt="2024-05-13T17:37:44.820" v="892" actId="20577"/>
          <ac:spMkLst>
            <pc:docMk/>
            <pc:sldMk cId="3721604943" sldId="288"/>
            <ac:spMk id="2" creationId="{F7DC624D-9A5C-B6DB-04E5-29C1AE29380C}"/>
          </ac:spMkLst>
        </pc:spChg>
      </pc:sldChg>
      <pc:sldChg chg="addSp delSp modSp add mod ord">
        <pc:chgData name="Badri, Sreenivas" userId="0b43dccd-042e-4be0-871d-afa1d90d6a2e" providerId="ADAL" clId="{F737B4F5-1B0A-459E-BC32-0746E21AF2BE}" dt="2024-05-14T21:57:50.564" v="8165" actId="1076"/>
        <pc:sldMkLst>
          <pc:docMk/>
          <pc:sldMk cId="604230552" sldId="289"/>
        </pc:sldMkLst>
        <pc:spChg chg="mod">
          <ac:chgData name="Badri, Sreenivas" userId="0b43dccd-042e-4be0-871d-afa1d90d6a2e" providerId="ADAL" clId="{F737B4F5-1B0A-459E-BC32-0746E21AF2BE}" dt="2024-05-13T17:39:05.247" v="912" actId="255"/>
          <ac:spMkLst>
            <pc:docMk/>
            <pc:sldMk cId="604230552" sldId="289"/>
            <ac:spMk id="2" creationId="{FE8E18B0-FB26-FA58-7317-17B042919D6B}"/>
          </ac:spMkLst>
        </pc:spChg>
        <pc:spChg chg="del">
          <ac:chgData name="Badri, Sreenivas" userId="0b43dccd-042e-4be0-871d-afa1d90d6a2e" providerId="ADAL" clId="{F737B4F5-1B0A-459E-BC32-0746E21AF2BE}" dt="2024-05-13T17:38:31.269" v="900" actId="478"/>
          <ac:spMkLst>
            <pc:docMk/>
            <pc:sldMk cId="604230552" sldId="289"/>
            <ac:spMk id="3" creationId="{E4F16132-7245-E07B-07AD-BE5F4AC72525}"/>
          </ac:spMkLst>
        </pc:spChg>
        <pc:picChg chg="add mod ord">
          <ac:chgData name="Badri, Sreenivas" userId="0b43dccd-042e-4be0-871d-afa1d90d6a2e" providerId="ADAL" clId="{F737B4F5-1B0A-459E-BC32-0746E21AF2BE}" dt="2024-05-14T21:57:50.564" v="8165" actId="1076"/>
          <ac:picMkLst>
            <pc:docMk/>
            <pc:sldMk cId="604230552" sldId="289"/>
            <ac:picMk id="3" creationId="{A40998B5-7769-CDCD-1364-40B9D2D3FFA7}"/>
          </ac:picMkLst>
        </pc:picChg>
        <pc:picChg chg="del mod">
          <ac:chgData name="Badri, Sreenivas" userId="0b43dccd-042e-4be0-871d-afa1d90d6a2e" providerId="ADAL" clId="{F737B4F5-1B0A-459E-BC32-0746E21AF2BE}" dt="2024-05-14T21:24:08.446" v="8147" actId="478"/>
          <ac:picMkLst>
            <pc:docMk/>
            <pc:sldMk cId="604230552" sldId="289"/>
            <ac:picMk id="6" creationId="{B6952DD2-4B46-EAEE-C7B2-E557F2599F16}"/>
          </ac:picMkLst>
        </pc:picChg>
        <pc:picChg chg="add mod">
          <ac:chgData name="Badri, Sreenivas" userId="0b43dccd-042e-4be0-871d-afa1d90d6a2e" providerId="ADAL" clId="{F737B4F5-1B0A-459E-BC32-0746E21AF2BE}" dt="2024-05-14T21:57:40.179" v="8163" actId="14100"/>
          <ac:picMkLst>
            <pc:docMk/>
            <pc:sldMk cId="604230552" sldId="289"/>
            <ac:picMk id="7" creationId="{6FAC1250-4520-E942-CF07-170D1F465930}"/>
          </ac:picMkLst>
        </pc:picChg>
        <pc:picChg chg="add del mod">
          <ac:chgData name="Badri, Sreenivas" userId="0b43dccd-042e-4be0-871d-afa1d90d6a2e" providerId="ADAL" clId="{F737B4F5-1B0A-459E-BC32-0746E21AF2BE}" dt="2024-05-14T21:57:13.654" v="8156" actId="478"/>
          <ac:picMkLst>
            <pc:docMk/>
            <pc:sldMk cId="604230552" sldId="289"/>
            <ac:picMk id="1026" creationId="{72901176-FDAA-6DDD-F6F3-AD2E807261D5}"/>
          </ac:picMkLst>
        </pc:picChg>
      </pc:sldChg>
      <pc:sldChg chg="delSp modSp add mod ord">
        <pc:chgData name="Badri, Sreenivas" userId="0b43dccd-042e-4be0-871d-afa1d90d6a2e" providerId="ADAL" clId="{F737B4F5-1B0A-459E-BC32-0746E21AF2BE}" dt="2024-05-14T14:51:38.657" v="6538"/>
        <pc:sldMkLst>
          <pc:docMk/>
          <pc:sldMk cId="4159617389" sldId="290"/>
        </pc:sldMkLst>
        <pc:spChg chg="mod">
          <ac:chgData name="Badri, Sreenivas" userId="0b43dccd-042e-4be0-871d-afa1d90d6a2e" providerId="ADAL" clId="{F737B4F5-1B0A-459E-BC32-0746E21AF2BE}" dt="2024-05-13T17:38:03.609" v="894" actId="255"/>
          <ac:spMkLst>
            <pc:docMk/>
            <pc:sldMk cId="4159617389" sldId="290"/>
            <ac:spMk id="2" creationId="{8FDBC167-5275-196B-CE6D-9B57598B9481}"/>
          </ac:spMkLst>
        </pc:spChg>
        <pc:spChg chg="del">
          <ac:chgData name="Badri, Sreenivas" userId="0b43dccd-042e-4be0-871d-afa1d90d6a2e" providerId="ADAL" clId="{F737B4F5-1B0A-459E-BC32-0746E21AF2BE}" dt="2024-05-13T17:38:10.232" v="896" actId="478"/>
          <ac:spMkLst>
            <pc:docMk/>
            <pc:sldMk cId="4159617389" sldId="290"/>
            <ac:spMk id="7" creationId="{E301867B-5EBB-973D-4379-AB5718EA3DD9}"/>
          </ac:spMkLst>
        </pc:spChg>
        <pc:picChg chg="mod">
          <ac:chgData name="Badri, Sreenivas" userId="0b43dccd-042e-4be0-871d-afa1d90d6a2e" providerId="ADAL" clId="{F737B4F5-1B0A-459E-BC32-0746E21AF2BE}" dt="2024-05-13T17:38:20.698" v="899" actId="14100"/>
          <ac:picMkLst>
            <pc:docMk/>
            <pc:sldMk cId="4159617389" sldId="290"/>
            <ac:picMk id="1026" creationId="{38ECE094-D2B5-4153-D2F5-060EB9DEC444}"/>
          </ac:picMkLst>
        </pc:picChg>
      </pc:sldChg>
      <pc:sldChg chg="delSp modSp add mod">
        <pc:chgData name="Badri, Sreenivas" userId="0b43dccd-042e-4be0-871d-afa1d90d6a2e" providerId="ADAL" clId="{F737B4F5-1B0A-459E-BC32-0746E21AF2BE}" dt="2024-05-13T19:20:01.783" v="1151" actId="14100"/>
        <pc:sldMkLst>
          <pc:docMk/>
          <pc:sldMk cId="2392461826" sldId="291"/>
        </pc:sldMkLst>
        <pc:spChg chg="mod">
          <ac:chgData name="Badri, Sreenivas" userId="0b43dccd-042e-4be0-871d-afa1d90d6a2e" providerId="ADAL" clId="{F737B4F5-1B0A-459E-BC32-0746E21AF2BE}" dt="2024-05-13T17:39:11.052" v="913"/>
          <ac:spMkLst>
            <pc:docMk/>
            <pc:sldMk cId="2392461826" sldId="291"/>
            <ac:spMk id="2" creationId="{652D9046-2F4C-7856-F5C0-4AB8BB2BDFFD}"/>
          </ac:spMkLst>
        </pc:spChg>
        <pc:spChg chg="del">
          <ac:chgData name="Badri, Sreenivas" userId="0b43dccd-042e-4be0-871d-afa1d90d6a2e" providerId="ADAL" clId="{F737B4F5-1B0A-459E-BC32-0746E21AF2BE}" dt="2024-05-13T17:38:48.261" v="906" actId="478"/>
          <ac:spMkLst>
            <pc:docMk/>
            <pc:sldMk cId="2392461826" sldId="291"/>
            <ac:spMk id="3" creationId="{8A182FF6-C0C3-3597-572C-8A813602922E}"/>
          </ac:spMkLst>
        </pc:spChg>
        <pc:picChg chg="mod">
          <ac:chgData name="Badri, Sreenivas" userId="0b43dccd-042e-4be0-871d-afa1d90d6a2e" providerId="ADAL" clId="{F737B4F5-1B0A-459E-BC32-0746E21AF2BE}" dt="2024-05-13T19:20:01.783" v="1151" actId="14100"/>
          <ac:picMkLst>
            <pc:docMk/>
            <pc:sldMk cId="2392461826" sldId="291"/>
            <ac:picMk id="5" creationId="{67AF49D4-BC87-8F00-CF4D-0697F51DF72B}"/>
          </ac:picMkLst>
        </pc:picChg>
      </pc:sldChg>
      <pc:sldChg chg="modSp mod">
        <pc:chgData name="Badri, Sreenivas" userId="0b43dccd-042e-4be0-871d-afa1d90d6a2e" providerId="ADAL" clId="{F737B4F5-1B0A-459E-BC32-0746E21AF2BE}" dt="2024-05-13T05:15:38.323" v="3" actId="20577"/>
        <pc:sldMkLst>
          <pc:docMk/>
          <pc:sldMk cId="1850676767" sldId="542"/>
        </pc:sldMkLst>
        <pc:spChg chg="mod">
          <ac:chgData name="Badri, Sreenivas" userId="0b43dccd-042e-4be0-871d-afa1d90d6a2e" providerId="ADAL" clId="{F737B4F5-1B0A-459E-BC32-0746E21AF2BE}" dt="2024-05-13T05:15:38.323" v="3" actId="20577"/>
          <ac:spMkLst>
            <pc:docMk/>
            <pc:sldMk cId="1850676767" sldId="542"/>
            <ac:spMk id="4" creationId="{71B380C9-83F4-13B7-773B-9880F0F13E5F}"/>
          </ac:spMkLst>
        </pc:spChg>
      </pc:sldChg>
      <pc:sldChg chg="modSp mod">
        <pc:chgData name="Badri, Sreenivas" userId="0b43dccd-042e-4be0-871d-afa1d90d6a2e" providerId="ADAL" clId="{F737B4F5-1B0A-459E-BC32-0746E21AF2BE}" dt="2024-05-13T05:16:04.548" v="7" actId="20577"/>
        <pc:sldMkLst>
          <pc:docMk/>
          <pc:sldMk cId="3996593860" sldId="563"/>
        </pc:sldMkLst>
        <pc:spChg chg="mod">
          <ac:chgData name="Badri, Sreenivas" userId="0b43dccd-042e-4be0-871d-afa1d90d6a2e" providerId="ADAL" clId="{F737B4F5-1B0A-459E-BC32-0746E21AF2BE}" dt="2024-05-13T05:16:04.548" v="7" actId="20577"/>
          <ac:spMkLst>
            <pc:docMk/>
            <pc:sldMk cId="3996593860" sldId="563"/>
            <ac:spMk id="3" creationId="{9AF20F1E-D4E3-7A70-2873-597B398F2A67}"/>
          </ac:spMkLst>
        </pc:spChg>
      </pc:sldChg>
      <pc:sldChg chg="modSp mod">
        <pc:chgData name="Badri, Sreenivas" userId="0b43dccd-042e-4be0-871d-afa1d90d6a2e" providerId="ADAL" clId="{F737B4F5-1B0A-459E-BC32-0746E21AF2BE}" dt="2024-05-14T17:47:02.882" v="7845" actId="20577"/>
        <pc:sldMkLst>
          <pc:docMk/>
          <pc:sldMk cId="4120316833" sldId="567"/>
        </pc:sldMkLst>
        <pc:spChg chg="mod">
          <ac:chgData name="Badri, Sreenivas" userId="0b43dccd-042e-4be0-871d-afa1d90d6a2e" providerId="ADAL" clId="{F737B4F5-1B0A-459E-BC32-0746E21AF2BE}" dt="2024-05-14T17:47:02.882" v="7845" actId="20577"/>
          <ac:spMkLst>
            <pc:docMk/>
            <pc:sldMk cId="4120316833" sldId="567"/>
            <ac:spMk id="8" creationId="{F97F78F1-831D-5D2B-D86F-5DA2B2C9A12A}"/>
          </ac:spMkLst>
        </pc:spChg>
      </pc:sldChg>
      <pc:sldChg chg="modSp mod">
        <pc:chgData name="Badri, Sreenivas" userId="0b43dccd-042e-4be0-871d-afa1d90d6a2e" providerId="ADAL" clId="{F737B4F5-1B0A-459E-BC32-0746E21AF2BE}" dt="2024-05-15T15:32:41.278" v="9243" actId="20577"/>
        <pc:sldMkLst>
          <pc:docMk/>
          <pc:sldMk cId="3916104570" sldId="568"/>
        </pc:sldMkLst>
        <pc:spChg chg="mod">
          <ac:chgData name="Badri, Sreenivas" userId="0b43dccd-042e-4be0-871d-afa1d90d6a2e" providerId="ADAL" clId="{F737B4F5-1B0A-459E-BC32-0746E21AF2BE}" dt="2024-05-13T05:17:34.046" v="30" actId="20577"/>
          <ac:spMkLst>
            <pc:docMk/>
            <pc:sldMk cId="3916104570" sldId="568"/>
            <ac:spMk id="2" creationId="{5B7D6869-86A1-B83B-8299-C2EB10231D1A}"/>
          </ac:spMkLst>
        </pc:spChg>
        <pc:spChg chg="mod">
          <ac:chgData name="Badri, Sreenivas" userId="0b43dccd-042e-4be0-871d-afa1d90d6a2e" providerId="ADAL" clId="{F737B4F5-1B0A-459E-BC32-0746E21AF2BE}" dt="2024-05-15T15:32:41.278" v="9243" actId="20577"/>
          <ac:spMkLst>
            <pc:docMk/>
            <pc:sldMk cId="3916104570" sldId="568"/>
            <ac:spMk id="3" creationId="{9AF20F1E-D4E3-7A70-2873-597B398F2A67}"/>
          </ac:spMkLst>
        </pc:spChg>
      </pc:sldChg>
      <pc:sldChg chg="add del">
        <pc:chgData name="Badri, Sreenivas" userId="0b43dccd-042e-4be0-871d-afa1d90d6a2e" providerId="ADAL" clId="{F737B4F5-1B0A-459E-BC32-0746E21AF2BE}" dt="2024-05-15T15:06:17.205" v="9088"/>
        <pc:sldMkLst>
          <pc:docMk/>
          <pc:sldMk cId="377054918" sldId="569"/>
        </pc:sldMkLst>
      </pc:sldChg>
      <pc:sldChg chg="add del ord">
        <pc:chgData name="Badri, Sreenivas" userId="0b43dccd-042e-4be0-871d-afa1d90d6a2e" providerId="ADAL" clId="{F737B4F5-1B0A-459E-BC32-0746E21AF2BE}" dt="2024-05-15T16:29:52.518" v="9497"/>
        <pc:sldMkLst>
          <pc:docMk/>
          <pc:sldMk cId="2156034758" sldId="577"/>
        </pc:sldMkLst>
      </pc:sldChg>
      <pc:sldChg chg="del">
        <pc:chgData name="Badri, Sreenivas" userId="0b43dccd-042e-4be0-871d-afa1d90d6a2e" providerId="ADAL" clId="{F737B4F5-1B0A-459E-BC32-0746E21AF2BE}" dt="2024-05-13T05:18:27.516" v="59" actId="47"/>
        <pc:sldMkLst>
          <pc:docMk/>
          <pc:sldMk cId="504616508" sldId="580"/>
        </pc:sldMkLst>
      </pc:sldChg>
      <pc:sldChg chg="del">
        <pc:chgData name="Badri, Sreenivas" userId="0b43dccd-042e-4be0-871d-afa1d90d6a2e" providerId="ADAL" clId="{F737B4F5-1B0A-459E-BC32-0746E21AF2BE}" dt="2024-05-13T05:18:26.784" v="58" actId="47"/>
        <pc:sldMkLst>
          <pc:docMk/>
          <pc:sldMk cId="3698607341" sldId="581"/>
        </pc:sldMkLst>
      </pc:sldChg>
      <pc:sldChg chg="del">
        <pc:chgData name="Badri, Sreenivas" userId="0b43dccd-042e-4be0-871d-afa1d90d6a2e" providerId="ADAL" clId="{F737B4F5-1B0A-459E-BC32-0746E21AF2BE}" dt="2024-05-13T05:18:15.632" v="50" actId="47"/>
        <pc:sldMkLst>
          <pc:docMk/>
          <pc:sldMk cId="3858704502" sldId="582"/>
        </pc:sldMkLst>
      </pc:sldChg>
      <pc:sldChg chg="modSp mod">
        <pc:chgData name="Badri, Sreenivas" userId="0b43dccd-042e-4be0-871d-afa1d90d6a2e" providerId="ADAL" clId="{F737B4F5-1B0A-459E-BC32-0746E21AF2BE}" dt="2024-05-15T11:45:59.125" v="8970" actId="20577"/>
        <pc:sldMkLst>
          <pc:docMk/>
          <pc:sldMk cId="1604012753" sldId="584"/>
        </pc:sldMkLst>
        <pc:spChg chg="mod">
          <ac:chgData name="Badri, Sreenivas" userId="0b43dccd-042e-4be0-871d-afa1d90d6a2e" providerId="ADAL" clId="{F737B4F5-1B0A-459E-BC32-0746E21AF2BE}" dt="2024-05-14T11:53:04.138" v="5548" actId="20577"/>
          <ac:spMkLst>
            <pc:docMk/>
            <pc:sldMk cId="1604012753" sldId="584"/>
            <ac:spMk id="2" creationId="{5B7D6869-86A1-B83B-8299-C2EB10231D1A}"/>
          </ac:spMkLst>
        </pc:spChg>
        <pc:spChg chg="mod">
          <ac:chgData name="Badri, Sreenivas" userId="0b43dccd-042e-4be0-871d-afa1d90d6a2e" providerId="ADAL" clId="{F737B4F5-1B0A-459E-BC32-0746E21AF2BE}" dt="2024-05-15T11:45:59.125" v="8970" actId="20577"/>
          <ac:spMkLst>
            <pc:docMk/>
            <pc:sldMk cId="1604012753" sldId="584"/>
            <ac:spMk id="5" creationId="{2E2BCA5C-ED85-50C0-31F9-6AFEE1F2059D}"/>
          </ac:spMkLst>
        </pc:spChg>
      </pc:sldChg>
      <pc:sldChg chg="modSp mod">
        <pc:chgData name="Badri, Sreenivas" userId="0b43dccd-042e-4be0-871d-afa1d90d6a2e" providerId="ADAL" clId="{F737B4F5-1B0A-459E-BC32-0746E21AF2BE}" dt="2024-05-15T17:18:46.977" v="9690" actId="20577"/>
        <pc:sldMkLst>
          <pc:docMk/>
          <pc:sldMk cId="379391572" sldId="587"/>
        </pc:sldMkLst>
        <pc:graphicFrameChg chg="mod modGraphic">
          <ac:chgData name="Badri, Sreenivas" userId="0b43dccd-042e-4be0-871d-afa1d90d6a2e" providerId="ADAL" clId="{F737B4F5-1B0A-459E-BC32-0746E21AF2BE}" dt="2024-05-15T17:18:46.977" v="9690" actId="20577"/>
          <ac:graphicFrameMkLst>
            <pc:docMk/>
            <pc:sldMk cId="379391572" sldId="587"/>
            <ac:graphicFrameMk id="7" creationId="{3C589342-BF92-BD9C-E275-966AC284D6B9}"/>
          </ac:graphicFrameMkLst>
        </pc:graphicFrameChg>
      </pc:sldChg>
      <pc:sldChg chg="del">
        <pc:chgData name="Badri, Sreenivas" userId="0b43dccd-042e-4be0-871d-afa1d90d6a2e" providerId="ADAL" clId="{F737B4F5-1B0A-459E-BC32-0746E21AF2BE}" dt="2024-05-13T05:18:10.804" v="44" actId="47"/>
        <pc:sldMkLst>
          <pc:docMk/>
          <pc:sldMk cId="3496249431" sldId="590"/>
        </pc:sldMkLst>
      </pc:sldChg>
      <pc:sldChg chg="del">
        <pc:chgData name="Badri, Sreenivas" userId="0b43dccd-042e-4be0-871d-afa1d90d6a2e" providerId="ADAL" clId="{F737B4F5-1B0A-459E-BC32-0746E21AF2BE}" dt="2024-05-13T05:18:11.861" v="45" actId="47"/>
        <pc:sldMkLst>
          <pc:docMk/>
          <pc:sldMk cId="1388595043" sldId="591"/>
        </pc:sldMkLst>
      </pc:sldChg>
      <pc:sldChg chg="del">
        <pc:chgData name="Badri, Sreenivas" userId="0b43dccd-042e-4be0-871d-afa1d90d6a2e" providerId="ADAL" clId="{F737B4F5-1B0A-459E-BC32-0746E21AF2BE}" dt="2024-05-13T05:18:13.302" v="47" actId="47"/>
        <pc:sldMkLst>
          <pc:docMk/>
          <pc:sldMk cId="581389895" sldId="592"/>
        </pc:sldMkLst>
      </pc:sldChg>
      <pc:sldChg chg="del">
        <pc:chgData name="Badri, Sreenivas" userId="0b43dccd-042e-4be0-871d-afa1d90d6a2e" providerId="ADAL" clId="{F737B4F5-1B0A-459E-BC32-0746E21AF2BE}" dt="2024-05-13T05:18:07.966" v="43" actId="47"/>
        <pc:sldMkLst>
          <pc:docMk/>
          <pc:sldMk cId="129156808" sldId="593"/>
        </pc:sldMkLst>
      </pc:sldChg>
      <pc:sldChg chg="del">
        <pc:chgData name="Badri, Sreenivas" userId="0b43dccd-042e-4be0-871d-afa1d90d6a2e" providerId="ADAL" clId="{F737B4F5-1B0A-459E-BC32-0746E21AF2BE}" dt="2024-05-13T05:18:12.910" v="46" actId="47"/>
        <pc:sldMkLst>
          <pc:docMk/>
          <pc:sldMk cId="3089637583" sldId="594"/>
        </pc:sldMkLst>
      </pc:sldChg>
      <pc:sldChg chg="del">
        <pc:chgData name="Badri, Sreenivas" userId="0b43dccd-042e-4be0-871d-afa1d90d6a2e" providerId="ADAL" clId="{F737B4F5-1B0A-459E-BC32-0746E21AF2BE}" dt="2024-05-13T05:18:13.631" v="48" actId="47"/>
        <pc:sldMkLst>
          <pc:docMk/>
          <pc:sldMk cId="281647635" sldId="595"/>
        </pc:sldMkLst>
      </pc:sldChg>
      <pc:sldChg chg="del">
        <pc:chgData name="Badri, Sreenivas" userId="0b43dccd-042e-4be0-871d-afa1d90d6a2e" providerId="ADAL" clId="{F737B4F5-1B0A-459E-BC32-0746E21AF2BE}" dt="2024-05-13T05:17:57.455" v="38" actId="47"/>
        <pc:sldMkLst>
          <pc:docMk/>
          <pc:sldMk cId="2997159690" sldId="596"/>
        </pc:sldMkLst>
      </pc:sldChg>
      <pc:sldChg chg="del">
        <pc:chgData name="Badri, Sreenivas" userId="0b43dccd-042e-4be0-871d-afa1d90d6a2e" providerId="ADAL" clId="{F737B4F5-1B0A-459E-BC32-0746E21AF2BE}" dt="2024-05-13T05:17:58.739" v="39" actId="47"/>
        <pc:sldMkLst>
          <pc:docMk/>
          <pc:sldMk cId="3932296311" sldId="597"/>
        </pc:sldMkLst>
      </pc:sldChg>
      <pc:sldChg chg="del">
        <pc:chgData name="Badri, Sreenivas" userId="0b43dccd-042e-4be0-871d-afa1d90d6a2e" providerId="ADAL" clId="{F737B4F5-1B0A-459E-BC32-0746E21AF2BE}" dt="2024-05-13T05:18:25.812" v="57" actId="47"/>
        <pc:sldMkLst>
          <pc:docMk/>
          <pc:sldMk cId="2690463445" sldId="598"/>
        </pc:sldMkLst>
      </pc:sldChg>
      <pc:sldChg chg="del">
        <pc:chgData name="Badri, Sreenivas" userId="0b43dccd-042e-4be0-871d-afa1d90d6a2e" providerId="ADAL" clId="{F737B4F5-1B0A-459E-BC32-0746E21AF2BE}" dt="2024-05-13T05:18:29.687" v="61" actId="47"/>
        <pc:sldMkLst>
          <pc:docMk/>
          <pc:sldMk cId="4021293153" sldId="599"/>
        </pc:sldMkLst>
      </pc:sldChg>
      <pc:sldChg chg="del">
        <pc:chgData name="Badri, Sreenivas" userId="0b43dccd-042e-4be0-871d-afa1d90d6a2e" providerId="ADAL" clId="{F737B4F5-1B0A-459E-BC32-0746E21AF2BE}" dt="2024-05-13T05:18:23.034" v="55" actId="47"/>
        <pc:sldMkLst>
          <pc:docMk/>
          <pc:sldMk cId="409374837" sldId="600"/>
        </pc:sldMkLst>
      </pc:sldChg>
      <pc:sldChg chg="modSp del mod">
        <pc:chgData name="Badri, Sreenivas" userId="0b43dccd-042e-4be0-871d-afa1d90d6a2e" providerId="ADAL" clId="{F737B4F5-1B0A-459E-BC32-0746E21AF2BE}" dt="2024-05-14T11:37:32.017" v="5138" actId="47"/>
        <pc:sldMkLst>
          <pc:docMk/>
          <pc:sldMk cId="27103505" sldId="606"/>
        </pc:sldMkLst>
        <pc:spChg chg="mod">
          <ac:chgData name="Badri, Sreenivas" userId="0b43dccd-042e-4be0-871d-afa1d90d6a2e" providerId="ADAL" clId="{F737B4F5-1B0A-459E-BC32-0746E21AF2BE}" dt="2024-05-13T05:17:37.154" v="32" actId="20577"/>
          <ac:spMkLst>
            <pc:docMk/>
            <pc:sldMk cId="27103505" sldId="606"/>
            <ac:spMk id="2" creationId="{5B7D6869-86A1-B83B-8299-C2EB10231D1A}"/>
          </ac:spMkLst>
        </pc:spChg>
        <pc:spChg chg="mod">
          <ac:chgData name="Badri, Sreenivas" userId="0b43dccd-042e-4be0-871d-afa1d90d6a2e" providerId="ADAL" clId="{F737B4F5-1B0A-459E-BC32-0746E21AF2BE}" dt="2024-05-13T05:17:25.568" v="28" actId="6549"/>
          <ac:spMkLst>
            <pc:docMk/>
            <pc:sldMk cId="27103505" sldId="606"/>
            <ac:spMk id="3" creationId="{9AF20F1E-D4E3-7A70-2873-597B398F2A67}"/>
          </ac:spMkLst>
        </pc:spChg>
      </pc:sldChg>
      <pc:sldChg chg="addSp delSp modSp mod">
        <pc:chgData name="Badri, Sreenivas" userId="0b43dccd-042e-4be0-871d-afa1d90d6a2e" providerId="ADAL" clId="{F737B4F5-1B0A-459E-BC32-0746E21AF2BE}" dt="2024-05-14T19:26:43.979" v="7942" actId="1076"/>
        <pc:sldMkLst>
          <pc:docMk/>
          <pc:sldMk cId="1622984332" sldId="607"/>
        </pc:sldMkLst>
        <pc:spChg chg="mod">
          <ac:chgData name="Badri, Sreenivas" userId="0b43dccd-042e-4be0-871d-afa1d90d6a2e" providerId="ADAL" clId="{F737B4F5-1B0A-459E-BC32-0746E21AF2BE}" dt="2024-05-13T05:17:40.784" v="34" actId="20577"/>
          <ac:spMkLst>
            <pc:docMk/>
            <pc:sldMk cId="1622984332" sldId="607"/>
            <ac:spMk id="2" creationId="{5B7D6869-86A1-B83B-8299-C2EB10231D1A}"/>
          </ac:spMkLst>
        </pc:spChg>
        <pc:spChg chg="mod">
          <ac:chgData name="Badri, Sreenivas" userId="0b43dccd-042e-4be0-871d-afa1d90d6a2e" providerId="ADAL" clId="{F737B4F5-1B0A-459E-BC32-0746E21AF2BE}" dt="2024-05-14T19:26:43.979" v="7942" actId="1076"/>
          <ac:spMkLst>
            <pc:docMk/>
            <pc:sldMk cId="1622984332" sldId="607"/>
            <ac:spMk id="3" creationId="{9AF20F1E-D4E3-7A70-2873-597B398F2A67}"/>
          </ac:spMkLst>
        </pc:spChg>
        <pc:graphicFrameChg chg="add del mod">
          <ac:chgData name="Badri, Sreenivas" userId="0b43dccd-042e-4be0-871d-afa1d90d6a2e" providerId="ADAL" clId="{F737B4F5-1B0A-459E-BC32-0746E21AF2BE}" dt="2024-05-13T17:17:08.661" v="849"/>
          <ac:graphicFrameMkLst>
            <pc:docMk/>
            <pc:sldMk cId="1622984332" sldId="607"/>
            <ac:graphicFrameMk id="5" creationId="{A92646AF-B4E8-65DB-D59D-07FA66D0CA8C}"/>
          </ac:graphicFrameMkLst>
        </pc:graphicFrameChg>
      </pc:sldChg>
      <pc:sldChg chg="modSp add del mod">
        <pc:chgData name="Badri, Sreenivas" userId="0b43dccd-042e-4be0-871d-afa1d90d6a2e" providerId="ADAL" clId="{F737B4F5-1B0A-459E-BC32-0746E21AF2BE}" dt="2024-05-13T17:37:30.403" v="860" actId="47"/>
        <pc:sldMkLst>
          <pc:docMk/>
          <pc:sldMk cId="2909908683" sldId="608"/>
        </pc:sldMkLst>
        <pc:spChg chg="mod">
          <ac:chgData name="Badri, Sreenivas" userId="0b43dccd-042e-4be0-871d-afa1d90d6a2e" providerId="ADAL" clId="{F737B4F5-1B0A-459E-BC32-0746E21AF2BE}" dt="2024-05-13T06:00:01.033" v="190" actId="20577"/>
          <ac:spMkLst>
            <pc:docMk/>
            <pc:sldMk cId="2909908683" sldId="608"/>
            <ac:spMk id="2" creationId="{5B7D6869-86A1-B83B-8299-C2EB10231D1A}"/>
          </ac:spMkLst>
        </pc:spChg>
        <pc:spChg chg="mod">
          <ac:chgData name="Badri, Sreenivas" userId="0b43dccd-042e-4be0-871d-afa1d90d6a2e" providerId="ADAL" clId="{F737B4F5-1B0A-459E-BC32-0746E21AF2BE}" dt="2024-05-13T06:00:07.696" v="191" actId="6549"/>
          <ac:spMkLst>
            <pc:docMk/>
            <pc:sldMk cId="2909908683" sldId="608"/>
            <ac:spMk id="3" creationId="{9AF20F1E-D4E3-7A70-2873-597B398F2A67}"/>
          </ac:spMkLst>
        </pc:spChg>
      </pc:sldChg>
      <pc:sldChg chg="addSp delSp modSp add mod">
        <pc:chgData name="Badri, Sreenivas" userId="0b43dccd-042e-4be0-871d-afa1d90d6a2e" providerId="ADAL" clId="{F737B4F5-1B0A-459E-BC32-0746E21AF2BE}" dt="2024-05-15T04:54:27.531" v="8692" actId="113"/>
        <pc:sldMkLst>
          <pc:docMk/>
          <pc:sldMk cId="3509716243" sldId="608"/>
        </pc:sldMkLst>
        <pc:spChg chg="mod">
          <ac:chgData name="Badri, Sreenivas" userId="0b43dccd-042e-4be0-871d-afa1d90d6a2e" providerId="ADAL" clId="{F737B4F5-1B0A-459E-BC32-0746E21AF2BE}" dt="2024-05-14T16:43:23.794" v="7472" actId="255"/>
          <ac:spMkLst>
            <pc:docMk/>
            <pc:sldMk cId="3509716243" sldId="608"/>
            <ac:spMk id="2" creationId="{652D9046-2F4C-7856-F5C0-4AB8BB2BDFFD}"/>
          </ac:spMkLst>
        </pc:spChg>
        <pc:spChg chg="add del mod">
          <ac:chgData name="Badri, Sreenivas" userId="0b43dccd-042e-4be0-871d-afa1d90d6a2e" providerId="ADAL" clId="{F737B4F5-1B0A-459E-BC32-0746E21AF2BE}" dt="2024-05-13T19:46:31.867" v="1180" actId="478"/>
          <ac:spMkLst>
            <pc:docMk/>
            <pc:sldMk cId="3509716243" sldId="608"/>
            <ac:spMk id="3" creationId="{0B25A13F-8FF8-D12D-1D08-45EFBB39AA39}"/>
          </ac:spMkLst>
        </pc:spChg>
        <pc:spChg chg="add del mod">
          <ac:chgData name="Badri, Sreenivas" userId="0b43dccd-042e-4be0-871d-afa1d90d6a2e" providerId="ADAL" clId="{F737B4F5-1B0A-459E-BC32-0746E21AF2BE}" dt="2024-05-13T19:46:35.040" v="1181" actId="478"/>
          <ac:spMkLst>
            <pc:docMk/>
            <pc:sldMk cId="3509716243" sldId="608"/>
            <ac:spMk id="8" creationId="{F63BAEC5-699A-ECC7-A5A0-8A424ABC9C05}"/>
          </ac:spMkLst>
        </pc:spChg>
        <pc:graphicFrameChg chg="add mod modGraphic">
          <ac:chgData name="Badri, Sreenivas" userId="0b43dccd-042e-4be0-871d-afa1d90d6a2e" providerId="ADAL" clId="{F737B4F5-1B0A-459E-BC32-0746E21AF2BE}" dt="2024-05-15T04:54:27.531" v="8692" actId="113"/>
          <ac:graphicFrameMkLst>
            <pc:docMk/>
            <pc:sldMk cId="3509716243" sldId="608"/>
            <ac:graphicFrameMk id="6" creationId="{9511482C-57D8-2450-7DAD-0A0AF097E569}"/>
          </ac:graphicFrameMkLst>
        </pc:graphicFrameChg>
        <pc:picChg chg="del">
          <ac:chgData name="Badri, Sreenivas" userId="0b43dccd-042e-4be0-871d-afa1d90d6a2e" providerId="ADAL" clId="{F737B4F5-1B0A-459E-BC32-0746E21AF2BE}" dt="2024-05-13T19:26:37.454" v="1173" actId="478"/>
          <ac:picMkLst>
            <pc:docMk/>
            <pc:sldMk cId="3509716243" sldId="608"/>
            <ac:picMk id="5" creationId="{67AF49D4-BC87-8F00-CF4D-0697F51DF72B}"/>
          </ac:picMkLst>
        </pc:picChg>
      </pc:sldChg>
      <pc:sldChg chg="addSp delSp modSp add mod">
        <pc:chgData name="Badri, Sreenivas" userId="0b43dccd-042e-4be0-871d-afa1d90d6a2e" providerId="ADAL" clId="{F737B4F5-1B0A-459E-BC32-0746E21AF2BE}" dt="2024-05-16T18:54:09.484" v="9762" actId="20577"/>
        <pc:sldMkLst>
          <pc:docMk/>
          <pc:sldMk cId="3225589838" sldId="609"/>
        </pc:sldMkLst>
        <pc:spChg chg="mod">
          <ac:chgData name="Badri, Sreenivas" userId="0b43dccd-042e-4be0-871d-afa1d90d6a2e" providerId="ADAL" clId="{F737B4F5-1B0A-459E-BC32-0746E21AF2BE}" dt="2024-05-15T16:25:12.197" v="9376" actId="20577"/>
          <ac:spMkLst>
            <pc:docMk/>
            <pc:sldMk cId="3225589838" sldId="609"/>
            <ac:spMk id="2" creationId="{652D9046-2F4C-7856-F5C0-4AB8BB2BDFFD}"/>
          </ac:spMkLst>
        </pc:spChg>
        <pc:spChg chg="add del">
          <ac:chgData name="Badri, Sreenivas" userId="0b43dccd-042e-4be0-871d-afa1d90d6a2e" providerId="ADAL" clId="{F737B4F5-1B0A-459E-BC32-0746E21AF2BE}" dt="2024-05-13T21:22:15.535" v="1956" actId="478"/>
          <ac:spMkLst>
            <pc:docMk/>
            <pc:sldMk cId="3225589838" sldId="609"/>
            <ac:spMk id="5" creationId="{13FDB74A-4E92-FBCF-C996-7A3390F4750D}"/>
          </ac:spMkLst>
        </pc:spChg>
        <pc:spChg chg="add mod">
          <ac:chgData name="Badri, Sreenivas" userId="0b43dccd-042e-4be0-871d-afa1d90d6a2e" providerId="ADAL" clId="{F737B4F5-1B0A-459E-BC32-0746E21AF2BE}" dt="2024-05-16T18:54:09.484" v="9762" actId="20577"/>
          <ac:spMkLst>
            <pc:docMk/>
            <pc:sldMk cId="3225589838" sldId="609"/>
            <ac:spMk id="7" creationId="{C2EE66E2-3B88-E54D-A273-A9ACE874970C}"/>
          </ac:spMkLst>
        </pc:spChg>
        <pc:graphicFrameChg chg="del">
          <ac:chgData name="Badri, Sreenivas" userId="0b43dccd-042e-4be0-871d-afa1d90d6a2e" providerId="ADAL" clId="{F737B4F5-1B0A-459E-BC32-0746E21AF2BE}" dt="2024-05-13T21:20:41.031" v="1954" actId="478"/>
          <ac:graphicFrameMkLst>
            <pc:docMk/>
            <pc:sldMk cId="3225589838" sldId="609"/>
            <ac:graphicFrameMk id="6" creationId="{9511482C-57D8-2450-7DAD-0A0AF097E569}"/>
          </ac:graphicFrameMkLst>
        </pc:graphicFrameChg>
        <pc:picChg chg="add mod">
          <ac:chgData name="Badri, Sreenivas" userId="0b43dccd-042e-4be0-871d-afa1d90d6a2e" providerId="ADAL" clId="{F737B4F5-1B0A-459E-BC32-0746E21AF2BE}" dt="2024-05-15T16:21:57.853" v="9362" actId="1076"/>
          <ac:picMkLst>
            <pc:docMk/>
            <pc:sldMk cId="3225589838" sldId="609"/>
            <ac:picMk id="5" creationId="{87940411-18DF-58D5-04FC-AA1E0DB2B7D5}"/>
          </ac:picMkLst>
        </pc:picChg>
        <pc:picChg chg="add del mod">
          <ac:chgData name="Badri, Sreenivas" userId="0b43dccd-042e-4be0-871d-afa1d90d6a2e" providerId="ADAL" clId="{F737B4F5-1B0A-459E-BC32-0746E21AF2BE}" dt="2024-05-14T14:28:54.009" v="5960" actId="478"/>
          <ac:picMkLst>
            <pc:docMk/>
            <pc:sldMk cId="3225589838" sldId="609"/>
            <ac:picMk id="9" creationId="{692C5D2B-4D9D-599C-9244-A9A494BF83A1}"/>
          </ac:picMkLst>
        </pc:picChg>
      </pc:sldChg>
      <pc:sldChg chg="del">
        <pc:chgData name="Badri, Sreenivas" userId="0b43dccd-042e-4be0-871d-afa1d90d6a2e" providerId="ADAL" clId="{F737B4F5-1B0A-459E-BC32-0746E21AF2BE}" dt="2024-05-13T05:18:07.341" v="42" actId="47"/>
        <pc:sldMkLst>
          <pc:docMk/>
          <pc:sldMk cId="3498268950" sldId="609"/>
        </pc:sldMkLst>
      </pc:sldChg>
      <pc:sldChg chg="del">
        <pc:chgData name="Badri, Sreenivas" userId="0b43dccd-042e-4be0-871d-afa1d90d6a2e" providerId="ADAL" clId="{F737B4F5-1B0A-459E-BC32-0746E21AF2BE}" dt="2024-05-13T05:18:06.364" v="40" actId="47"/>
        <pc:sldMkLst>
          <pc:docMk/>
          <pc:sldMk cId="3453704653" sldId="610"/>
        </pc:sldMkLst>
      </pc:sldChg>
      <pc:sldChg chg="addSp delSp modSp add mod ord">
        <pc:chgData name="Badri, Sreenivas" userId="0b43dccd-042e-4be0-871d-afa1d90d6a2e" providerId="ADAL" clId="{F737B4F5-1B0A-459E-BC32-0746E21AF2BE}" dt="2024-05-14T16:32:47.211" v="7217" actId="478"/>
        <pc:sldMkLst>
          <pc:docMk/>
          <pc:sldMk cId="4139633666" sldId="610"/>
        </pc:sldMkLst>
        <pc:spChg chg="mod">
          <ac:chgData name="Badri, Sreenivas" userId="0b43dccd-042e-4be0-871d-afa1d90d6a2e" providerId="ADAL" clId="{F737B4F5-1B0A-459E-BC32-0746E21AF2BE}" dt="2024-05-13T21:51:55.734" v="2057" actId="20577"/>
          <ac:spMkLst>
            <pc:docMk/>
            <pc:sldMk cId="4139633666" sldId="610"/>
            <ac:spMk id="2" creationId="{652D9046-2F4C-7856-F5C0-4AB8BB2BDFFD}"/>
          </ac:spMkLst>
        </pc:spChg>
        <pc:spChg chg="add del mod">
          <ac:chgData name="Badri, Sreenivas" userId="0b43dccd-042e-4be0-871d-afa1d90d6a2e" providerId="ADAL" clId="{F737B4F5-1B0A-459E-BC32-0746E21AF2BE}" dt="2024-05-13T21:52:03.974" v="2059" actId="478"/>
          <ac:spMkLst>
            <pc:docMk/>
            <pc:sldMk cId="4139633666" sldId="610"/>
            <ac:spMk id="5" creationId="{B5ED50FB-4145-5175-5062-4116D9716473}"/>
          </ac:spMkLst>
        </pc:spChg>
        <pc:spChg chg="add mod">
          <ac:chgData name="Badri, Sreenivas" userId="0b43dccd-042e-4be0-871d-afa1d90d6a2e" providerId="ADAL" clId="{F737B4F5-1B0A-459E-BC32-0746E21AF2BE}" dt="2024-05-14T15:15:12.892" v="6856" actId="255"/>
          <ac:spMkLst>
            <pc:docMk/>
            <pc:sldMk cId="4139633666" sldId="610"/>
            <ac:spMk id="6" creationId="{F8EB5EAA-9C71-7675-3176-A0B0E6DF8AC1}"/>
          </ac:spMkLst>
        </pc:spChg>
        <pc:spChg chg="del">
          <ac:chgData name="Badri, Sreenivas" userId="0b43dccd-042e-4be0-871d-afa1d90d6a2e" providerId="ADAL" clId="{F737B4F5-1B0A-459E-BC32-0746E21AF2BE}" dt="2024-05-13T21:51:59.978" v="2058" actId="478"/>
          <ac:spMkLst>
            <pc:docMk/>
            <pc:sldMk cId="4139633666" sldId="610"/>
            <ac:spMk id="7" creationId="{C2EE66E2-3B88-E54D-A273-A9ACE874970C}"/>
          </ac:spMkLst>
        </pc:spChg>
        <pc:spChg chg="add del mod">
          <ac:chgData name="Badri, Sreenivas" userId="0b43dccd-042e-4be0-871d-afa1d90d6a2e" providerId="ADAL" clId="{F737B4F5-1B0A-459E-BC32-0746E21AF2BE}" dt="2024-05-14T16:32:47.211" v="7217" actId="478"/>
          <ac:spMkLst>
            <pc:docMk/>
            <pc:sldMk cId="4139633666" sldId="610"/>
            <ac:spMk id="9" creationId="{5C747252-79A0-FB7C-3DB8-8D853A38E148}"/>
          </ac:spMkLst>
        </pc:spChg>
        <pc:picChg chg="add mod">
          <ac:chgData name="Badri, Sreenivas" userId="0b43dccd-042e-4be0-871d-afa1d90d6a2e" providerId="ADAL" clId="{F737B4F5-1B0A-459E-BC32-0746E21AF2BE}" dt="2024-05-14T15:14:21.248" v="6808" actId="1076"/>
          <ac:picMkLst>
            <pc:docMk/>
            <pc:sldMk cId="4139633666" sldId="610"/>
            <ac:picMk id="2050" creationId="{5D4C072F-A324-6053-D2D5-A687AEF29135}"/>
          </ac:picMkLst>
        </pc:picChg>
      </pc:sldChg>
      <pc:sldChg chg="del">
        <pc:chgData name="Badri, Sreenivas" userId="0b43dccd-042e-4be0-871d-afa1d90d6a2e" providerId="ADAL" clId="{F737B4F5-1B0A-459E-BC32-0746E21AF2BE}" dt="2024-05-13T05:18:24.008" v="56" actId="47"/>
        <pc:sldMkLst>
          <pc:docMk/>
          <pc:sldMk cId="2520605546" sldId="611"/>
        </pc:sldMkLst>
      </pc:sldChg>
      <pc:sldChg chg="addSp delSp modSp add mod ord">
        <pc:chgData name="Badri, Sreenivas" userId="0b43dccd-042e-4be0-871d-afa1d90d6a2e" providerId="ADAL" clId="{F737B4F5-1B0A-459E-BC32-0746E21AF2BE}" dt="2024-05-15T16:41:12.618" v="9498" actId="1076"/>
        <pc:sldMkLst>
          <pc:docMk/>
          <pc:sldMk cId="3698203765" sldId="611"/>
        </pc:sldMkLst>
        <pc:spChg chg="mod">
          <ac:chgData name="Badri, Sreenivas" userId="0b43dccd-042e-4be0-871d-afa1d90d6a2e" providerId="ADAL" clId="{F737B4F5-1B0A-459E-BC32-0746E21AF2BE}" dt="2024-05-15T15:37:53.556" v="9302" actId="255"/>
          <ac:spMkLst>
            <pc:docMk/>
            <pc:sldMk cId="3698203765" sldId="611"/>
            <ac:spMk id="2" creationId="{5B7D6869-86A1-B83B-8299-C2EB10231D1A}"/>
          </ac:spMkLst>
        </pc:spChg>
        <pc:spChg chg="add del mod">
          <ac:chgData name="Badri, Sreenivas" userId="0b43dccd-042e-4be0-871d-afa1d90d6a2e" providerId="ADAL" clId="{F737B4F5-1B0A-459E-BC32-0746E21AF2BE}" dt="2024-05-15T16:41:12.618" v="9498" actId="1076"/>
          <ac:spMkLst>
            <pc:docMk/>
            <pc:sldMk cId="3698203765" sldId="611"/>
            <ac:spMk id="5" creationId="{2E2BCA5C-ED85-50C0-31F9-6AFEE1F2059D}"/>
          </ac:spMkLst>
        </pc:spChg>
        <pc:spChg chg="add del mod">
          <ac:chgData name="Badri, Sreenivas" userId="0b43dccd-042e-4be0-871d-afa1d90d6a2e" providerId="ADAL" clId="{F737B4F5-1B0A-459E-BC32-0746E21AF2BE}" dt="2024-05-13T23:43:48.082" v="3615" actId="478"/>
          <ac:spMkLst>
            <pc:docMk/>
            <pc:sldMk cId="3698203765" sldId="611"/>
            <ac:spMk id="10" creationId="{3274554D-32B8-7FE6-DDFC-29552880A754}"/>
          </ac:spMkLst>
        </pc:spChg>
        <pc:picChg chg="add del mod">
          <ac:chgData name="Badri, Sreenivas" userId="0b43dccd-042e-4be0-871d-afa1d90d6a2e" providerId="ADAL" clId="{F737B4F5-1B0A-459E-BC32-0746E21AF2BE}" dt="2024-05-13T22:23:01.942" v="2269" actId="478"/>
          <ac:picMkLst>
            <pc:docMk/>
            <pc:sldMk cId="3698203765" sldId="611"/>
            <ac:picMk id="3" creationId="{826D1F6A-899E-2B99-74C8-FCCAA4EC6516}"/>
          </ac:picMkLst>
        </pc:picChg>
        <pc:picChg chg="add del mod">
          <ac:chgData name="Badri, Sreenivas" userId="0b43dccd-042e-4be0-871d-afa1d90d6a2e" providerId="ADAL" clId="{F737B4F5-1B0A-459E-BC32-0746E21AF2BE}" dt="2024-05-13T23:26:46.263" v="2970" actId="478"/>
          <ac:picMkLst>
            <pc:docMk/>
            <pc:sldMk cId="3698203765" sldId="611"/>
            <ac:picMk id="7" creationId="{E6F57464-25B8-5DD3-003C-6232FF5B319F}"/>
          </ac:picMkLst>
        </pc:picChg>
        <pc:picChg chg="add del mod">
          <ac:chgData name="Badri, Sreenivas" userId="0b43dccd-042e-4be0-871d-afa1d90d6a2e" providerId="ADAL" clId="{F737B4F5-1B0A-459E-BC32-0746E21AF2BE}" dt="2024-05-14T00:55:22.058" v="3642" actId="478"/>
          <ac:picMkLst>
            <pc:docMk/>
            <pc:sldMk cId="3698203765" sldId="611"/>
            <ac:picMk id="9" creationId="{2CB5A085-30B8-2A20-F64F-253F9607647E}"/>
          </ac:picMkLst>
        </pc:picChg>
        <pc:picChg chg="add del">
          <ac:chgData name="Badri, Sreenivas" userId="0b43dccd-042e-4be0-871d-afa1d90d6a2e" providerId="ADAL" clId="{F737B4F5-1B0A-459E-BC32-0746E21AF2BE}" dt="2024-05-13T23:43:48.772" v="3616"/>
          <ac:picMkLst>
            <pc:docMk/>
            <pc:sldMk cId="3698203765" sldId="611"/>
            <ac:picMk id="4098" creationId="{C41106D6-40D8-D7B1-B4F2-BA281E9B9A1B}"/>
          </ac:picMkLst>
        </pc:picChg>
      </pc:sldChg>
      <pc:sldChg chg="delSp modSp add mod">
        <pc:chgData name="Badri, Sreenivas" userId="0b43dccd-042e-4be0-871d-afa1d90d6a2e" providerId="ADAL" clId="{F737B4F5-1B0A-459E-BC32-0746E21AF2BE}" dt="2024-05-15T16:42:54.121" v="9514" actId="1076"/>
        <pc:sldMkLst>
          <pc:docMk/>
          <pc:sldMk cId="801251897" sldId="612"/>
        </pc:sldMkLst>
        <pc:spChg chg="mod">
          <ac:chgData name="Badri, Sreenivas" userId="0b43dccd-042e-4be0-871d-afa1d90d6a2e" providerId="ADAL" clId="{F737B4F5-1B0A-459E-BC32-0746E21AF2BE}" dt="2024-05-15T15:37:15.666" v="9284" actId="255"/>
          <ac:spMkLst>
            <pc:docMk/>
            <pc:sldMk cId="801251897" sldId="612"/>
            <ac:spMk id="2" creationId="{5B7D6869-86A1-B83B-8299-C2EB10231D1A}"/>
          </ac:spMkLst>
        </pc:spChg>
        <pc:spChg chg="mod">
          <ac:chgData name="Badri, Sreenivas" userId="0b43dccd-042e-4be0-871d-afa1d90d6a2e" providerId="ADAL" clId="{F737B4F5-1B0A-459E-BC32-0746E21AF2BE}" dt="2024-05-15T16:42:54.121" v="9514" actId="1076"/>
          <ac:spMkLst>
            <pc:docMk/>
            <pc:sldMk cId="801251897" sldId="612"/>
            <ac:spMk id="5" creationId="{2E2BCA5C-ED85-50C0-31F9-6AFEE1F2059D}"/>
          </ac:spMkLst>
        </pc:spChg>
        <pc:picChg chg="del">
          <ac:chgData name="Badri, Sreenivas" userId="0b43dccd-042e-4be0-871d-afa1d90d6a2e" providerId="ADAL" clId="{F737B4F5-1B0A-459E-BC32-0746E21AF2BE}" dt="2024-05-13T23:22:36.550" v="2859" actId="478"/>
          <ac:picMkLst>
            <pc:docMk/>
            <pc:sldMk cId="801251897" sldId="612"/>
            <ac:picMk id="7" creationId="{E6F57464-25B8-5DD3-003C-6232FF5B319F}"/>
          </ac:picMkLst>
        </pc:picChg>
      </pc:sldChg>
      <pc:sldChg chg="del">
        <pc:chgData name="Badri, Sreenivas" userId="0b43dccd-042e-4be0-871d-afa1d90d6a2e" providerId="ADAL" clId="{F737B4F5-1B0A-459E-BC32-0746E21AF2BE}" dt="2024-05-13T05:18:14.970" v="49" actId="47"/>
        <pc:sldMkLst>
          <pc:docMk/>
          <pc:sldMk cId="793056129" sldId="613"/>
        </pc:sldMkLst>
      </pc:sldChg>
      <pc:sldChg chg="addSp delSp modSp add mod">
        <pc:chgData name="Badri, Sreenivas" userId="0b43dccd-042e-4be0-871d-afa1d90d6a2e" providerId="ADAL" clId="{F737B4F5-1B0A-459E-BC32-0746E21AF2BE}" dt="2024-05-15T17:11:38.057" v="9688" actId="14100"/>
        <pc:sldMkLst>
          <pc:docMk/>
          <pc:sldMk cId="1898583972" sldId="613"/>
        </pc:sldMkLst>
        <pc:spChg chg="mod">
          <ac:chgData name="Badri, Sreenivas" userId="0b43dccd-042e-4be0-871d-afa1d90d6a2e" providerId="ADAL" clId="{F737B4F5-1B0A-459E-BC32-0746E21AF2BE}" dt="2024-05-15T15:36:10.820" v="9274" actId="255"/>
          <ac:spMkLst>
            <pc:docMk/>
            <pc:sldMk cId="1898583972" sldId="613"/>
            <ac:spMk id="2" creationId="{5B7D6869-86A1-B83B-8299-C2EB10231D1A}"/>
          </ac:spMkLst>
        </pc:spChg>
        <pc:spChg chg="mod">
          <ac:chgData name="Badri, Sreenivas" userId="0b43dccd-042e-4be0-871d-afa1d90d6a2e" providerId="ADAL" clId="{F737B4F5-1B0A-459E-BC32-0746E21AF2BE}" dt="2024-05-15T17:11:29.881" v="9686" actId="113"/>
          <ac:spMkLst>
            <pc:docMk/>
            <pc:sldMk cId="1898583972" sldId="613"/>
            <ac:spMk id="5" creationId="{2E2BCA5C-ED85-50C0-31F9-6AFEE1F2059D}"/>
          </ac:spMkLst>
        </pc:spChg>
        <pc:picChg chg="add del mod">
          <ac:chgData name="Badri, Sreenivas" userId="0b43dccd-042e-4be0-871d-afa1d90d6a2e" providerId="ADAL" clId="{F737B4F5-1B0A-459E-BC32-0746E21AF2BE}" dt="2024-05-14T11:41:07.268" v="5165" actId="478"/>
          <ac:picMkLst>
            <pc:docMk/>
            <pc:sldMk cId="1898583972" sldId="613"/>
            <ac:picMk id="6" creationId="{3909B4B5-08AF-F2FD-D4B2-511320569FFC}"/>
          </ac:picMkLst>
        </pc:picChg>
        <pc:picChg chg="add mod">
          <ac:chgData name="Badri, Sreenivas" userId="0b43dccd-042e-4be0-871d-afa1d90d6a2e" providerId="ADAL" clId="{F737B4F5-1B0A-459E-BC32-0746E21AF2BE}" dt="2024-05-15T17:11:38.057" v="9688" actId="14100"/>
          <ac:picMkLst>
            <pc:docMk/>
            <pc:sldMk cId="1898583972" sldId="613"/>
            <ac:picMk id="6" creationId="{DCDAF6FF-E18A-B2FA-58D6-1239FC21BFB1}"/>
          </ac:picMkLst>
        </pc:picChg>
        <pc:picChg chg="add del mod">
          <ac:chgData name="Badri, Sreenivas" userId="0b43dccd-042e-4be0-871d-afa1d90d6a2e" providerId="ADAL" clId="{F737B4F5-1B0A-459E-BC32-0746E21AF2BE}" dt="2024-05-15T17:07:43.265" v="9668" actId="478"/>
          <ac:picMkLst>
            <pc:docMk/>
            <pc:sldMk cId="1898583972" sldId="613"/>
            <ac:picMk id="8" creationId="{1643D8FC-B386-791D-1C4A-84E6E2C69201}"/>
          </ac:picMkLst>
        </pc:picChg>
        <pc:picChg chg="del mod">
          <ac:chgData name="Badri, Sreenivas" userId="0b43dccd-042e-4be0-871d-afa1d90d6a2e" providerId="ADAL" clId="{F737B4F5-1B0A-459E-BC32-0746E21AF2BE}" dt="2024-05-14T00:24:32.153" v="3624" actId="478"/>
          <ac:picMkLst>
            <pc:docMk/>
            <pc:sldMk cId="1898583972" sldId="613"/>
            <ac:picMk id="9" creationId="{2CB5A085-30B8-2A20-F64F-253F9607647E}"/>
          </ac:picMkLst>
        </pc:picChg>
      </pc:sldChg>
      <pc:sldChg chg="addSp delSp modSp add mod ord">
        <pc:chgData name="Badri, Sreenivas" userId="0b43dccd-042e-4be0-871d-afa1d90d6a2e" providerId="ADAL" clId="{F737B4F5-1B0A-459E-BC32-0746E21AF2BE}" dt="2024-05-15T16:27:38.934" v="9480" actId="5793"/>
        <pc:sldMkLst>
          <pc:docMk/>
          <pc:sldMk cId="2395138309" sldId="614"/>
        </pc:sldMkLst>
        <pc:spChg chg="mod">
          <ac:chgData name="Badri, Sreenivas" userId="0b43dccd-042e-4be0-871d-afa1d90d6a2e" providerId="ADAL" clId="{F737B4F5-1B0A-459E-BC32-0746E21AF2BE}" dt="2024-05-14T16:46:43.512" v="7522" actId="20577"/>
          <ac:spMkLst>
            <pc:docMk/>
            <pc:sldMk cId="2395138309" sldId="614"/>
            <ac:spMk id="2" creationId="{652D9046-2F4C-7856-F5C0-4AB8BB2BDFFD}"/>
          </ac:spMkLst>
        </pc:spChg>
        <pc:spChg chg="mod">
          <ac:chgData name="Badri, Sreenivas" userId="0b43dccd-042e-4be0-871d-afa1d90d6a2e" providerId="ADAL" clId="{F737B4F5-1B0A-459E-BC32-0746E21AF2BE}" dt="2024-05-15T16:27:38.934" v="9480" actId="5793"/>
          <ac:spMkLst>
            <pc:docMk/>
            <pc:sldMk cId="2395138309" sldId="614"/>
            <ac:spMk id="6" creationId="{F8EB5EAA-9C71-7675-3176-A0B0E6DF8AC1}"/>
          </ac:spMkLst>
        </pc:spChg>
        <pc:picChg chg="add del mod">
          <ac:chgData name="Badri, Sreenivas" userId="0b43dccd-042e-4be0-871d-afa1d90d6a2e" providerId="ADAL" clId="{F737B4F5-1B0A-459E-BC32-0746E21AF2BE}" dt="2024-05-15T16:26:54.220" v="9472" actId="478"/>
          <ac:picMkLst>
            <pc:docMk/>
            <pc:sldMk cId="2395138309" sldId="614"/>
            <ac:picMk id="5" creationId="{BD6C8F81-FD0D-C773-2277-299A2EA1A91B}"/>
          </ac:picMkLst>
        </pc:picChg>
        <pc:picChg chg="del">
          <ac:chgData name="Badri, Sreenivas" userId="0b43dccd-042e-4be0-871d-afa1d90d6a2e" providerId="ADAL" clId="{F737B4F5-1B0A-459E-BC32-0746E21AF2BE}" dt="2024-05-14T01:24:53.115" v="4647" actId="478"/>
          <ac:picMkLst>
            <pc:docMk/>
            <pc:sldMk cId="2395138309" sldId="614"/>
            <ac:picMk id="2050" creationId="{5D4C072F-A324-6053-D2D5-A687AEF29135}"/>
          </ac:picMkLst>
        </pc:picChg>
      </pc:sldChg>
      <pc:sldChg chg="del">
        <pc:chgData name="Badri, Sreenivas" userId="0b43dccd-042e-4be0-871d-afa1d90d6a2e" providerId="ADAL" clId="{F737B4F5-1B0A-459E-BC32-0746E21AF2BE}" dt="2024-05-13T05:17:52.623" v="35" actId="47"/>
        <pc:sldMkLst>
          <pc:docMk/>
          <pc:sldMk cId="2861106856" sldId="614"/>
        </pc:sldMkLst>
      </pc:sldChg>
      <pc:sldChg chg="del">
        <pc:chgData name="Badri, Sreenivas" userId="0b43dccd-042e-4be0-871d-afa1d90d6a2e" providerId="ADAL" clId="{F737B4F5-1B0A-459E-BC32-0746E21AF2BE}" dt="2024-05-13T05:17:54.142" v="36" actId="47"/>
        <pc:sldMkLst>
          <pc:docMk/>
          <pc:sldMk cId="987928641" sldId="615"/>
        </pc:sldMkLst>
      </pc:sldChg>
      <pc:sldChg chg="modSp add mod">
        <pc:chgData name="Badri, Sreenivas" userId="0b43dccd-042e-4be0-871d-afa1d90d6a2e" providerId="ADAL" clId="{F737B4F5-1B0A-459E-BC32-0746E21AF2BE}" dt="2024-05-15T11:49:38.324" v="9072" actId="20577"/>
        <pc:sldMkLst>
          <pc:docMk/>
          <pc:sldMk cId="3667933185" sldId="615"/>
        </pc:sldMkLst>
        <pc:spChg chg="mod">
          <ac:chgData name="Badri, Sreenivas" userId="0b43dccd-042e-4be0-871d-afa1d90d6a2e" providerId="ADAL" clId="{F737B4F5-1B0A-459E-BC32-0746E21AF2BE}" dt="2024-05-14T16:44:23.416" v="7476" actId="20577"/>
          <ac:spMkLst>
            <pc:docMk/>
            <pc:sldMk cId="3667933185" sldId="615"/>
            <ac:spMk id="2" creationId="{652D9046-2F4C-7856-F5C0-4AB8BB2BDFFD}"/>
          </ac:spMkLst>
        </pc:spChg>
        <pc:graphicFrameChg chg="mod modGraphic">
          <ac:chgData name="Badri, Sreenivas" userId="0b43dccd-042e-4be0-871d-afa1d90d6a2e" providerId="ADAL" clId="{F737B4F5-1B0A-459E-BC32-0746E21AF2BE}" dt="2024-05-15T11:49:38.324" v="9072" actId="20577"/>
          <ac:graphicFrameMkLst>
            <pc:docMk/>
            <pc:sldMk cId="3667933185" sldId="615"/>
            <ac:graphicFrameMk id="6" creationId="{9511482C-57D8-2450-7DAD-0A0AF097E569}"/>
          </ac:graphicFrameMkLst>
        </pc:graphicFrameChg>
      </pc:sldChg>
      <pc:sldChg chg="del">
        <pc:chgData name="Badri, Sreenivas" userId="0b43dccd-042e-4be0-871d-afa1d90d6a2e" providerId="ADAL" clId="{F737B4F5-1B0A-459E-BC32-0746E21AF2BE}" dt="2024-05-13T05:17:56.465" v="37" actId="47"/>
        <pc:sldMkLst>
          <pc:docMk/>
          <pc:sldMk cId="1070089589" sldId="616"/>
        </pc:sldMkLst>
      </pc:sldChg>
      <pc:sldChg chg="modSp add mod">
        <pc:chgData name="Badri, Sreenivas" userId="0b43dccd-042e-4be0-871d-afa1d90d6a2e" providerId="ADAL" clId="{F737B4F5-1B0A-459E-BC32-0746E21AF2BE}" dt="2024-05-15T11:47:56.193" v="8995" actId="20577"/>
        <pc:sldMkLst>
          <pc:docMk/>
          <pc:sldMk cId="1659071651" sldId="616"/>
        </pc:sldMkLst>
        <pc:spChg chg="mod">
          <ac:chgData name="Badri, Sreenivas" userId="0b43dccd-042e-4be0-871d-afa1d90d6a2e" providerId="ADAL" clId="{F737B4F5-1B0A-459E-BC32-0746E21AF2BE}" dt="2024-05-15T11:47:56.193" v="8995" actId="20577"/>
          <ac:spMkLst>
            <pc:docMk/>
            <pc:sldMk cId="1659071651" sldId="616"/>
            <ac:spMk id="5" creationId="{2E2BCA5C-ED85-50C0-31F9-6AFEE1F2059D}"/>
          </ac:spMkLst>
        </pc:spChg>
      </pc:sldChg>
      <pc:sldChg chg="del">
        <pc:chgData name="Badri, Sreenivas" userId="0b43dccd-042e-4be0-871d-afa1d90d6a2e" providerId="ADAL" clId="{F737B4F5-1B0A-459E-BC32-0746E21AF2BE}" dt="2024-05-13T05:18:06.919" v="41" actId="47"/>
        <pc:sldMkLst>
          <pc:docMk/>
          <pc:sldMk cId="1798247770" sldId="617"/>
        </pc:sldMkLst>
      </pc:sldChg>
      <pc:sldChg chg="addSp delSp modSp add mod">
        <pc:chgData name="Badri, Sreenivas" userId="0b43dccd-042e-4be0-871d-afa1d90d6a2e" providerId="ADAL" clId="{F737B4F5-1B0A-459E-BC32-0746E21AF2BE}" dt="2024-05-16T19:01:07.047" v="10183" actId="1076"/>
        <pc:sldMkLst>
          <pc:docMk/>
          <pc:sldMk cId="3792797634" sldId="617"/>
        </pc:sldMkLst>
        <pc:spChg chg="mod">
          <ac:chgData name="Badri, Sreenivas" userId="0b43dccd-042e-4be0-871d-afa1d90d6a2e" providerId="ADAL" clId="{F737B4F5-1B0A-459E-BC32-0746E21AF2BE}" dt="2024-05-15T16:28:22.618" v="9491" actId="20577"/>
          <ac:spMkLst>
            <pc:docMk/>
            <pc:sldMk cId="3792797634" sldId="617"/>
            <ac:spMk id="2" creationId="{652D9046-2F4C-7856-F5C0-4AB8BB2BDFFD}"/>
          </ac:spMkLst>
        </pc:spChg>
        <pc:spChg chg="mod">
          <ac:chgData name="Badri, Sreenivas" userId="0b43dccd-042e-4be0-871d-afa1d90d6a2e" providerId="ADAL" clId="{F737B4F5-1B0A-459E-BC32-0746E21AF2BE}" dt="2024-05-16T19:01:01.840" v="10182" actId="20577"/>
          <ac:spMkLst>
            <pc:docMk/>
            <pc:sldMk cId="3792797634" sldId="617"/>
            <ac:spMk id="7" creationId="{C2EE66E2-3B88-E54D-A273-A9ACE874970C}"/>
          </ac:spMkLst>
        </pc:spChg>
        <pc:picChg chg="add mod">
          <ac:chgData name="Badri, Sreenivas" userId="0b43dccd-042e-4be0-871d-afa1d90d6a2e" providerId="ADAL" clId="{F737B4F5-1B0A-459E-BC32-0746E21AF2BE}" dt="2024-05-16T19:01:07.047" v="10183" actId="1076"/>
          <ac:picMkLst>
            <pc:docMk/>
            <pc:sldMk cId="3792797634" sldId="617"/>
            <ac:picMk id="5" creationId="{729A07C6-DAD5-CE1D-B380-3FE723398634}"/>
          </ac:picMkLst>
        </pc:picChg>
        <pc:picChg chg="del mod">
          <ac:chgData name="Badri, Sreenivas" userId="0b43dccd-042e-4be0-871d-afa1d90d6a2e" providerId="ADAL" clId="{F737B4F5-1B0A-459E-BC32-0746E21AF2BE}" dt="2024-05-16T18:58:43.796" v="10064" actId="478"/>
          <ac:picMkLst>
            <pc:docMk/>
            <pc:sldMk cId="3792797634" sldId="617"/>
            <ac:picMk id="9" creationId="{692C5D2B-4D9D-599C-9244-A9A494BF83A1}"/>
          </ac:picMkLst>
        </pc:picChg>
      </pc:sldChg>
      <pc:sldChg chg="addSp delSp modSp add mod">
        <pc:chgData name="Badri, Sreenivas" userId="0b43dccd-042e-4be0-871d-afa1d90d6a2e" providerId="ADAL" clId="{F737B4F5-1B0A-459E-BC32-0746E21AF2BE}" dt="2024-05-15T04:56:25.668" v="8791" actId="113"/>
        <pc:sldMkLst>
          <pc:docMk/>
          <pc:sldMk cId="1888799571" sldId="618"/>
        </pc:sldMkLst>
        <pc:spChg chg="mod">
          <ac:chgData name="Badri, Sreenivas" userId="0b43dccd-042e-4be0-871d-afa1d90d6a2e" providerId="ADAL" clId="{F737B4F5-1B0A-459E-BC32-0746E21AF2BE}" dt="2024-05-14T16:44:47.863" v="7495" actId="255"/>
          <ac:spMkLst>
            <pc:docMk/>
            <pc:sldMk cId="1888799571" sldId="618"/>
            <ac:spMk id="2" creationId="{652D9046-2F4C-7856-F5C0-4AB8BB2BDFFD}"/>
          </ac:spMkLst>
        </pc:spChg>
        <pc:graphicFrameChg chg="add del mod">
          <ac:chgData name="Badri, Sreenivas" userId="0b43dccd-042e-4be0-871d-afa1d90d6a2e" providerId="ADAL" clId="{F737B4F5-1B0A-459E-BC32-0746E21AF2BE}" dt="2024-05-14T14:53:56.234" v="6570" actId="478"/>
          <ac:graphicFrameMkLst>
            <pc:docMk/>
            <pc:sldMk cId="1888799571" sldId="618"/>
            <ac:graphicFrameMk id="3" creationId="{1009204C-5A0F-6632-FC5F-D8026420C212}"/>
          </ac:graphicFrameMkLst>
        </pc:graphicFrameChg>
        <pc:graphicFrameChg chg="add mod modGraphic">
          <ac:chgData name="Badri, Sreenivas" userId="0b43dccd-042e-4be0-871d-afa1d90d6a2e" providerId="ADAL" clId="{F737B4F5-1B0A-459E-BC32-0746E21AF2BE}" dt="2024-05-15T04:56:25.668" v="8791" actId="113"/>
          <ac:graphicFrameMkLst>
            <pc:docMk/>
            <pc:sldMk cId="1888799571" sldId="618"/>
            <ac:graphicFrameMk id="5" creationId="{49610F73-53F0-9F57-69D6-0613187FA922}"/>
          </ac:graphicFrameMkLst>
        </pc:graphicFrameChg>
        <pc:graphicFrameChg chg="del">
          <ac:chgData name="Badri, Sreenivas" userId="0b43dccd-042e-4be0-871d-afa1d90d6a2e" providerId="ADAL" clId="{F737B4F5-1B0A-459E-BC32-0746E21AF2BE}" dt="2024-05-14T14:53:24.765" v="6566" actId="478"/>
          <ac:graphicFrameMkLst>
            <pc:docMk/>
            <pc:sldMk cId="1888799571" sldId="618"/>
            <ac:graphicFrameMk id="6" creationId="{9511482C-57D8-2450-7DAD-0A0AF097E569}"/>
          </ac:graphicFrameMkLst>
        </pc:graphicFrameChg>
      </pc:sldChg>
      <pc:sldChg chg="del">
        <pc:chgData name="Badri, Sreenivas" userId="0b43dccd-042e-4be0-871d-afa1d90d6a2e" providerId="ADAL" clId="{F737B4F5-1B0A-459E-BC32-0746E21AF2BE}" dt="2024-05-13T05:18:18.578" v="52" actId="47"/>
        <pc:sldMkLst>
          <pc:docMk/>
          <pc:sldMk cId="2043031539" sldId="618"/>
        </pc:sldMkLst>
      </pc:sldChg>
      <pc:sldChg chg="addSp delSp modSp add del mod">
        <pc:chgData name="Badri, Sreenivas" userId="0b43dccd-042e-4be0-871d-afa1d90d6a2e" providerId="ADAL" clId="{F737B4F5-1B0A-459E-BC32-0746E21AF2BE}" dt="2024-05-14T21:04:02.837" v="8046" actId="47"/>
        <pc:sldMkLst>
          <pc:docMk/>
          <pc:sldMk cId="830118347" sldId="619"/>
        </pc:sldMkLst>
        <pc:spChg chg="add mod">
          <ac:chgData name="Badri, Sreenivas" userId="0b43dccd-042e-4be0-871d-afa1d90d6a2e" providerId="ADAL" clId="{F737B4F5-1B0A-459E-BC32-0746E21AF2BE}" dt="2024-05-14T16:36:05.248" v="7389"/>
          <ac:spMkLst>
            <pc:docMk/>
            <pc:sldMk cId="830118347" sldId="619"/>
            <ac:spMk id="3" creationId="{39D3C1E6-0654-F90D-2B09-8473C1F96941}"/>
          </ac:spMkLst>
        </pc:spChg>
        <pc:spChg chg="add del mod">
          <ac:chgData name="Badri, Sreenivas" userId="0b43dccd-042e-4be0-871d-afa1d90d6a2e" providerId="ADAL" clId="{F737B4F5-1B0A-459E-BC32-0746E21AF2BE}" dt="2024-05-14T15:16:01.733" v="6866" actId="478"/>
          <ac:spMkLst>
            <pc:docMk/>
            <pc:sldMk cId="830118347" sldId="619"/>
            <ac:spMk id="5" creationId="{D4B1A796-3426-A969-358F-E266998A5A2E}"/>
          </ac:spMkLst>
        </pc:spChg>
        <pc:spChg chg="del">
          <ac:chgData name="Badri, Sreenivas" userId="0b43dccd-042e-4be0-871d-afa1d90d6a2e" providerId="ADAL" clId="{F737B4F5-1B0A-459E-BC32-0746E21AF2BE}" dt="2024-05-14T15:15:59.031" v="6865" actId="478"/>
          <ac:spMkLst>
            <pc:docMk/>
            <pc:sldMk cId="830118347" sldId="619"/>
            <ac:spMk id="6" creationId="{F8EB5EAA-9C71-7675-3176-A0B0E6DF8AC1}"/>
          </ac:spMkLst>
        </pc:spChg>
        <pc:spChg chg="mod">
          <ac:chgData name="Badri, Sreenivas" userId="0b43dccd-042e-4be0-871d-afa1d90d6a2e" providerId="ADAL" clId="{F737B4F5-1B0A-459E-BC32-0746E21AF2BE}" dt="2024-05-14T16:35:50.795" v="7388" actId="20577"/>
          <ac:spMkLst>
            <pc:docMk/>
            <pc:sldMk cId="830118347" sldId="619"/>
            <ac:spMk id="9" creationId="{5C747252-79A0-FB7C-3DB8-8D853A38E148}"/>
          </ac:spMkLst>
        </pc:spChg>
        <pc:picChg chg="del">
          <ac:chgData name="Badri, Sreenivas" userId="0b43dccd-042e-4be0-871d-afa1d90d6a2e" providerId="ADAL" clId="{F737B4F5-1B0A-459E-BC32-0746E21AF2BE}" dt="2024-05-14T15:15:54.291" v="6864" actId="478"/>
          <ac:picMkLst>
            <pc:docMk/>
            <pc:sldMk cId="830118347" sldId="619"/>
            <ac:picMk id="2050" creationId="{5D4C072F-A324-6053-D2D5-A687AEF29135}"/>
          </ac:picMkLst>
        </pc:picChg>
      </pc:sldChg>
      <pc:sldChg chg="add del">
        <pc:chgData name="Badri, Sreenivas" userId="0b43dccd-042e-4be0-871d-afa1d90d6a2e" providerId="ADAL" clId="{F737B4F5-1B0A-459E-BC32-0746E21AF2BE}" dt="2024-05-14T14:53:44.655" v="6569" actId="47"/>
        <pc:sldMkLst>
          <pc:docMk/>
          <pc:sldMk cId="3474120538" sldId="619"/>
        </pc:sldMkLst>
      </pc:sldChg>
      <pc:sldChg chg="add">
        <pc:chgData name="Badri, Sreenivas" userId="0b43dccd-042e-4be0-871d-afa1d90d6a2e" providerId="ADAL" clId="{F737B4F5-1B0A-459E-BC32-0746E21AF2BE}" dt="2024-05-14T20:59:30.646" v="8022"/>
        <pc:sldMkLst>
          <pc:docMk/>
          <pc:sldMk cId="2290055755" sldId="620"/>
        </pc:sldMkLst>
      </pc:sldChg>
      <pc:sldChg chg="add del">
        <pc:chgData name="Badri, Sreenivas" userId="0b43dccd-042e-4be0-871d-afa1d90d6a2e" providerId="ADAL" clId="{F737B4F5-1B0A-459E-BC32-0746E21AF2BE}" dt="2024-05-15T15:04:29.563" v="9085" actId="47"/>
        <pc:sldMkLst>
          <pc:docMk/>
          <pc:sldMk cId="4079270816" sldId="621"/>
        </pc:sldMkLst>
      </pc:sldChg>
      <pc:sldChg chg="addSp modSp add mod">
        <pc:chgData name="Badri, Sreenivas" userId="0b43dccd-042e-4be0-871d-afa1d90d6a2e" providerId="ADAL" clId="{F737B4F5-1B0A-459E-BC32-0746E21AF2BE}" dt="2024-05-15T11:45:25.311" v="8957" actId="1076"/>
        <pc:sldMkLst>
          <pc:docMk/>
          <pc:sldMk cId="3939158508" sldId="622"/>
        </pc:sldMkLst>
        <pc:spChg chg="mod">
          <ac:chgData name="Badri, Sreenivas" userId="0b43dccd-042e-4be0-871d-afa1d90d6a2e" providerId="ADAL" clId="{F737B4F5-1B0A-459E-BC32-0746E21AF2BE}" dt="2024-05-15T11:45:25.311" v="8957" actId="1076"/>
          <ac:spMkLst>
            <pc:docMk/>
            <pc:sldMk cId="3939158508" sldId="622"/>
            <ac:spMk id="3" creationId="{DC84F8E6-6CEB-DC64-4738-2612B2D4FFEA}"/>
          </ac:spMkLst>
        </pc:spChg>
        <pc:picChg chg="mod">
          <ac:chgData name="Badri, Sreenivas" userId="0b43dccd-042e-4be0-871d-afa1d90d6a2e" providerId="ADAL" clId="{F737B4F5-1B0A-459E-BC32-0746E21AF2BE}" dt="2024-05-14T21:59:38.077" v="8177" actId="1076"/>
          <ac:picMkLst>
            <pc:docMk/>
            <pc:sldMk cId="3939158508" sldId="622"/>
            <ac:picMk id="5" creationId="{DA1E0647-C54A-6D90-99F0-5FB19BA4669E}"/>
          </ac:picMkLst>
        </pc:picChg>
        <pc:picChg chg="add mod">
          <ac:chgData name="Badri, Sreenivas" userId="0b43dccd-042e-4be0-871d-afa1d90d6a2e" providerId="ADAL" clId="{F737B4F5-1B0A-459E-BC32-0746E21AF2BE}" dt="2024-05-14T21:59:17.805" v="8173" actId="14100"/>
          <ac:picMkLst>
            <pc:docMk/>
            <pc:sldMk cId="3939158508" sldId="622"/>
            <ac:picMk id="2050" creationId="{3E21EA28-F21C-4DBE-2790-D0284D0B43C8}"/>
          </ac:picMkLst>
        </pc:picChg>
      </pc:sldChg>
      <pc:sldChg chg="add del">
        <pc:chgData name="Badri, Sreenivas" userId="0b43dccd-042e-4be0-871d-afa1d90d6a2e" providerId="ADAL" clId="{F737B4F5-1B0A-459E-BC32-0746E21AF2BE}" dt="2024-05-15T15:06:17.205" v="9088"/>
        <pc:sldMkLst>
          <pc:docMk/>
          <pc:sldMk cId="2908573987" sldId="623"/>
        </pc:sldMkLst>
      </pc:sldChg>
      <pc:sldChg chg="addSp modSp add mod ord">
        <pc:chgData name="Badri, Sreenivas" userId="0b43dccd-042e-4be0-871d-afa1d90d6a2e" providerId="ADAL" clId="{F737B4F5-1B0A-459E-BC32-0746E21AF2BE}" dt="2024-05-16T19:06:59.061" v="10331" actId="20577"/>
        <pc:sldMkLst>
          <pc:docMk/>
          <pc:sldMk cId="3870026365" sldId="624"/>
        </pc:sldMkLst>
        <pc:spChg chg="mod">
          <ac:chgData name="Badri, Sreenivas" userId="0b43dccd-042e-4be0-871d-afa1d90d6a2e" providerId="ADAL" clId="{F737B4F5-1B0A-459E-BC32-0746E21AF2BE}" dt="2024-05-16T19:06:59.061" v="10331" actId="20577"/>
          <ac:spMkLst>
            <pc:docMk/>
            <pc:sldMk cId="3870026365" sldId="624"/>
            <ac:spMk id="2" creationId="{652D9046-2F4C-7856-F5C0-4AB8BB2BDFFD}"/>
          </ac:spMkLst>
        </pc:spChg>
        <pc:spChg chg="mod">
          <ac:chgData name="Badri, Sreenivas" userId="0b43dccd-042e-4be0-871d-afa1d90d6a2e" providerId="ADAL" clId="{F737B4F5-1B0A-459E-BC32-0746E21AF2BE}" dt="2024-05-15T16:26:37.747" v="9469" actId="20577"/>
          <ac:spMkLst>
            <pc:docMk/>
            <pc:sldMk cId="3870026365" sldId="624"/>
            <ac:spMk id="7" creationId="{C2EE66E2-3B88-E54D-A273-A9ACE874970C}"/>
          </ac:spMkLst>
        </pc:spChg>
        <pc:picChg chg="add mod">
          <ac:chgData name="Badri, Sreenivas" userId="0b43dccd-042e-4be0-871d-afa1d90d6a2e" providerId="ADAL" clId="{F737B4F5-1B0A-459E-BC32-0746E21AF2BE}" dt="2024-05-15T16:26:46.177" v="9471" actId="14100"/>
          <ac:picMkLst>
            <pc:docMk/>
            <pc:sldMk cId="3870026365" sldId="624"/>
            <ac:picMk id="3" creationId="{1CCA3D1F-3536-1610-6EFE-9AA5015A493D}"/>
          </ac:picMkLst>
        </pc:picChg>
      </pc:sldChg>
      <pc:sldChg chg="addSp modSp add mod">
        <pc:chgData name="Badri, Sreenivas" userId="0b43dccd-042e-4be0-871d-afa1d90d6a2e" providerId="ADAL" clId="{F737B4F5-1B0A-459E-BC32-0746E21AF2BE}" dt="2024-05-16T19:05:23.298" v="10294" actId="20577"/>
        <pc:sldMkLst>
          <pc:docMk/>
          <pc:sldMk cId="470237383" sldId="625"/>
        </pc:sldMkLst>
        <pc:spChg chg="mod">
          <ac:chgData name="Badri, Sreenivas" userId="0b43dccd-042e-4be0-871d-afa1d90d6a2e" providerId="ADAL" clId="{F737B4F5-1B0A-459E-BC32-0746E21AF2BE}" dt="2024-05-16T19:05:23.298" v="10294" actId="20577"/>
          <ac:spMkLst>
            <pc:docMk/>
            <pc:sldMk cId="470237383" sldId="625"/>
            <ac:spMk id="7" creationId="{C2EE66E2-3B88-E54D-A273-A9ACE874970C}"/>
          </ac:spMkLst>
        </pc:spChg>
        <pc:picChg chg="add mod">
          <ac:chgData name="Badri, Sreenivas" userId="0b43dccd-042e-4be0-871d-afa1d90d6a2e" providerId="ADAL" clId="{F737B4F5-1B0A-459E-BC32-0746E21AF2BE}" dt="2024-05-16T19:04:32.599" v="10263" actId="14100"/>
          <ac:picMkLst>
            <pc:docMk/>
            <pc:sldMk cId="470237383" sldId="625"/>
            <ac:picMk id="5" creationId="{49CC64C4-6D47-DF1E-6D86-6CB927E0E25D}"/>
          </ac:picMkLst>
        </pc:picChg>
        <pc:picChg chg="mod">
          <ac:chgData name="Badri, Sreenivas" userId="0b43dccd-042e-4be0-871d-afa1d90d6a2e" providerId="ADAL" clId="{F737B4F5-1B0A-459E-BC32-0746E21AF2BE}" dt="2024-05-16T19:04:28.864" v="10261" actId="1076"/>
          <ac:picMkLst>
            <pc:docMk/>
            <pc:sldMk cId="470237383" sldId="625"/>
            <ac:picMk id="9" creationId="{692C5D2B-4D9D-599C-9244-A9A494BF83A1}"/>
          </ac:picMkLst>
        </pc:picChg>
      </pc:sldChg>
      <pc:sldChg chg="del">
        <pc:chgData name="Badri, Sreenivas" userId="0b43dccd-042e-4be0-871d-afa1d90d6a2e" providerId="ADAL" clId="{F737B4F5-1B0A-459E-BC32-0746E21AF2BE}" dt="2024-05-13T05:18:17.275" v="51" actId="47"/>
        <pc:sldMkLst>
          <pc:docMk/>
          <pc:sldMk cId="785645435" sldId="894"/>
        </pc:sldMkLst>
      </pc:sldChg>
      <pc:sldChg chg="del">
        <pc:chgData name="Badri, Sreenivas" userId="0b43dccd-042e-4be0-871d-afa1d90d6a2e" providerId="ADAL" clId="{F737B4F5-1B0A-459E-BC32-0746E21AF2BE}" dt="2024-05-13T05:18:28.766" v="60" actId="47"/>
        <pc:sldMkLst>
          <pc:docMk/>
          <pc:sldMk cId="1897228247" sldId="896"/>
        </pc:sldMkLst>
      </pc:sldChg>
    </pc:docChg>
  </pc:docChgLst>
  <pc:docChgLst>
    <pc:chgData name="Badri, Sreenivas" userId="0b43dccd-042e-4be0-871d-afa1d90d6a2e" providerId="ADAL" clId="{428DFBDC-7A87-4F7B-AF44-093F004D744B}"/>
    <pc:docChg chg="undo custSel addSld delSld modSld sldOrd">
      <pc:chgData name="Badri, Sreenivas" userId="0b43dccd-042e-4be0-871d-afa1d90d6a2e" providerId="ADAL" clId="{428DFBDC-7A87-4F7B-AF44-093F004D744B}" dt="2024-05-06T17:32:07.534" v="2069" actId="6549"/>
      <pc:docMkLst>
        <pc:docMk/>
      </pc:docMkLst>
      <pc:sldChg chg="modSp mod">
        <pc:chgData name="Badri, Sreenivas" userId="0b43dccd-042e-4be0-871d-afa1d90d6a2e" providerId="ADAL" clId="{428DFBDC-7A87-4F7B-AF44-093F004D744B}" dt="2024-05-06T17:32:07.534" v="2069" actId="6549"/>
        <pc:sldMkLst>
          <pc:docMk/>
          <pc:sldMk cId="3916104570" sldId="568"/>
        </pc:sldMkLst>
        <pc:spChg chg="mod">
          <ac:chgData name="Badri, Sreenivas" userId="0b43dccd-042e-4be0-871d-afa1d90d6a2e" providerId="ADAL" clId="{428DFBDC-7A87-4F7B-AF44-093F004D744B}" dt="2024-05-06T17:32:07.534" v="2069" actId="6549"/>
          <ac:spMkLst>
            <pc:docMk/>
            <pc:sldMk cId="3916104570" sldId="568"/>
            <ac:spMk id="3" creationId="{9AF20F1E-D4E3-7A70-2873-597B398F2A67}"/>
          </ac:spMkLst>
        </pc:spChg>
      </pc:sldChg>
      <pc:sldChg chg="modSp mod ord">
        <pc:chgData name="Badri, Sreenivas" userId="0b43dccd-042e-4be0-871d-afa1d90d6a2e" providerId="ADAL" clId="{428DFBDC-7A87-4F7B-AF44-093F004D744B}" dt="2024-05-06T16:17:12.693" v="1754"/>
        <pc:sldMkLst>
          <pc:docMk/>
          <pc:sldMk cId="3858704502" sldId="582"/>
        </pc:sldMkLst>
        <pc:spChg chg="mod">
          <ac:chgData name="Badri, Sreenivas" userId="0b43dccd-042e-4be0-871d-afa1d90d6a2e" providerId="ADAL" clId="{428DFBDC-7A87-4F7B-AF44-093F004D744B}" dt="2024-05-06T15:34:01.329" v="659"/>
          <ac:spMkLst>
            <pc:docMk/>
            <pc:sldMk cId="3858704502" sldId="582"/>
            <ac:spMk id="2" creationId="{5B7D6869-86A1-B83B-8299-C2EB10231D1A}"/>
          </ac:spMkLst>
        </pc:spChg>
        <pc:spChg chg="mod">
          <ac:chgData name="Badri, Sreenivas" userId="0b43dccd-042e-4be0-871d-afa1d90d6a2e" providerId="ADAL" clId="{428DFBDC-7A87-4F7B-AF44-093F004D744B}" dt="2024-05-06T15:33:47.020" v="658" actId="6549"/>
          <ac:spMkLst>
            <pc:docMk/>
            <pc:sldMk cId="3858704502" sldId="582"/>
            <ac:spMk id="5" creationId="{2E2BCA5C-ED85-50C0-31F9-6AFEE1F2059D}"/>
          </ac:spMkLst>
        </pc:spChg>
      </pc:sldChg>
      <pc:sldChg chg="modSp mod">
        <pc:chgData name="Badri, Sreenivas" userId="0b43dccd-042e-4be0-871d-afa1d90d6a2e" providerId="ADAL" clId="{428DFBDC-7A87-4F7B-AF44-093F004D744B}" dt="2024-05-06T16:31:04.959" v="1759" actId="20577"/>
        <pc:sldMkLst>
          <pc:docMk/>
          <pc:sldMk cId="1604012753" sldId="584"/>
        </pc:sldMkLst>
        <pc:spChg chg="mod">
          <ac:chgData name="Badri, Sreenivas" userId="0b43dccd-042e-4be0-871d-afa1d90d6a2e" providerId="ADAL" clId="{428DFBDC-7A87-4F7B-AF44-093F004D744B}" dt="2024-05-06T16:31:04.959" v="1759" actId="20577"/>
          <ac:spMkLst>
            <pc:docMk/>
            <pc:sldMk cId="1604012753" sldId="584"/>
            <ac:spMk id="5" creationId="{2E2BCA5C-ED85-50C0-31F9-6AFEE1F2059D}"/>
          </ac:spMkLst>
        </pc:spChg>
      </pc:sldChg>
      <pc:sldChg chg="del">
        <pc:chgData name="Badri, Sreenivas" userId="0b43dccd-042e-4be0-871d-afa1d90d6a2e" providerId="ADAL" clId="{428DFBDC-7A87-4F7B-AF44-093F004D744B}" dt="2024-05-05T21:17:12.866" v="1" actId="47"/>
        <pc:sldMkLst>
          <pc:docMk/>
          <pc:sldMk cId="2468165381" sldId="586"/>
        </pc:sldMkLst>
      </pc:sldChg>
      <pc:sldChg chg="modSp mod">
        <pc:chgData name="Badri, Sreenivas" userId="0b43dccd-042e-4be0-871d-afa1d90d6a2e" providerId="ADAL" clId="{428DFBDC-7A87-4F7B-AF44-093F004D744B}" dt="2024-05-06T16:41:25.553" v="1970" actId="20577"/>
        <pc:sldMkLst>
          <pc:docMk/>
          <pc:sldMk cId="379391572" sldId="587"/>
        </pc:sldMkLst>
        <pc:graphicFrameChg chg="mod modGraphic">
          <ac:chgData name="Badri, Sreenivas" userId="0b43dccd-042e-4be0-871d-afa1d90d6a2e" providerId="ADAL" clId="{428DFBDC-7A87-4F7B-AF44-093F004D744B}" dt="2024-05-06T16:41:25.553" v="1970" actId="20577"/>
          <ac:graphicFrameMkLst>
            <pc:docMk/>
            <pc:sldMk cId="379391572" sldId="587"/>
            <ac:graphicFrameMk id="7" creationId="{3C589342-BF92-BD9C-E275-966AC284D6B9}"/>
          </ac:graphicFrameMkLst>
        </pc:graphicFrameChg>
      </pc:sldChg>
      <pc:sldChg chg="addSp delSp modSp mod">
        <pc:chgData name="Badri, Sreenivas" userId="0b43dccd-042e-4be0-871d-afa1d90d6a2e" providerId="ADAL" clId="{428DFBDC-7A87-4F7B-AF44-093F004D744B}" dt="2024-05-05T22:04:36.164" v="474" actId="14100"/>
        <pc:sldMkLst>
          <pc:docMk/>
          <pc:sldMk cId="3496249431" sldId="590"/>
        </pc:sldMkLst>
        <pc:spChg chg="mod">
          <ac:chgData name="Badri, Sreenivas" userId="0b43dccd-042e-4be0-871d-afa1d90d6a2e" providerId="ADAL" clId="{428DFBDC-7A87-4F7B-AF44-093F004D744B}" dt="2024-05-05T21:27:33.527" v="296" actId="20577"/>
          <ac:spMkLst>
            <pc:docMk/>
            <pc:sldMk cId="3496249431" sldId="590"/>
            <ac:spMk id="2" creationId="{5B7D6869-86A1-B83B-8299-C2EB10231D1A}"/>
          </ac:spMkLst>
        </pc:spChg>
        <pc:spChg chg="mod">
          <ac:chgData name="Badri, Sreenivas" userId="0b43dccd-042e-4be0-871d-afa1d90d6a2e" providerId="ADAL" clId="{428DFBDC-7A87-4F7B-AF44-093F004D744B}" dt="2024-05-05T21:28:06.665" v="311" actId="20577"/>
          <ac:spMkLst>
            <pc:docMk/>
            <pc:sldMk cId="3496249431" sldId="590"/>
            <ac:spMk id="9" creationId="{10C06503-1A8E-2F12-C397-F10BEB1D0ED0}"/>
          </ac:spMkLst>
        </pc:spChg>
        <pc:picChg chg="del mod">
          <ac:chgData name="Badri, Sreenivas" userId="0b43dccd-042e-4be0-871d-afa1d90d6a2e" providerId="ADAL" clId="{428DFBDC-7A87-4F7B-AF44-093F004D744B}" dt="2024-05-05T22:03:34.813" v="468" actId="478"/>
          <ac:picMkLst>
            <pc:docMk/>
            <pc:sldMk cId="3496249431" sldId="590"/>
            <ac:picMk id="5" creationId="{AE86A426-5E98-502D-3949-8710AF208E5B}"/>
          </ac:picMkLst>
        </pc:picChg>
        <pc:picChg chg="add mod">
          <ac:chgData name="Badri, Sreenivas" userId="0b43dccd-042e-4be0-871d-afa1d90d6a2e" providerId="ADAL" clId="{428DFBDC-7A87-4F7B-AF44-093F004D744B}" dt="2024-05-05T22:04:36.164" v="474" actId="14100"/>
          <ac:picMkLst>
            <pc:docMk/>
            <pc:sldMk cId="3496249431" sldId="590"/>
            <ac:picMk id="6" creationId="{243298FE-3659-BF9D-0DE5-C61567EA454D}"/>
          </ac:picMkLst>
        </pc:picChg>
      </pc:sldChg>
      <pc:sldChg chg="modSp mod">
        <pc:chgData name="Badri, Sreenivas" userId="0b43dccd-042e-4be0-871d-afa1d90d6a2e" providerId="ADAL" clId="{428DFBDC-7A87-4F7B-AF44-093F004D744B}" dt="2024-05-05T22:05:03.871" v="475" actId="20577"/>
        <pc:sldMkLst>
          <pc:docMk/>
          <pc:sldMk cId="1388595043" sldId="591"/>
        </pc:sldMkLst>
        <pc:spChg chg="mod">
          <ac:chgData name="Badri, Sreenivas" userId="0b43dccd-042e-4be0-871d-afa1d90d6a2e" providerId="ADAL" clId="{428DFBDC-7A87-4F7B-AF44-093F004D744B}" dt="2024-05-05T22:05:03.871" v="475" actId="20577"/>
          <ac:spMkLst>
            <pc:docMk/>
            <pc:sldMk cId="1388595043" sldId="591"/>
            <ac:spMk id="2" creationId="{5B7D6869-86A1-B83B-8299-C2EB10231D1A}"/>
          </ac:spMkLst>
        </pc:spChg>
        <pc:spChg chg="mod">
          <ac:chgData name="Badri, Sreenivas" userId="0b43dccd-042e-4be0-871d-afa1d90d6a2e" providerId="ADAL" clId="{428DFBDC-7A87-4F7B-AF44-093F004D744B}" dt="2024-05-05T21:28:27.215" v="314"/>
          <ac:spMkLst>
            <pc:docMk/>
            <pc:sldMk cId="1388595043" sldId="591"/>
            <ac:spMk id="9" creationId="{10C06503-1A8E-2F12-C397-F10BEB1D0ED0}"/>
          </ac:spMkLst>
        </pc:spChg>
        <pc:picChg chg="mod">
          <ac:chgData name="Badri, Sreenivas" userId="0b43dccd-042e-4be0-871d-afa1d90d6a2e" providerId="ADAL" clId="{428DFBDC-7A87-4F7B-AF44-093F004D744B}" dt="2024-05-05T21:28:32.687" v="315" actId="1076"/>
          <ac:picMkLst>
            <pc:docMk/>
            <pc:sldMk cId="1388595043" sldId="591"/>
            <ac:picMk id="11" creationId="{30D82A87-328F-AD24-D392-6575D9325DE9}"/>
          </ac:picMkLst>
        </pc:picChg>
      </pc:sldChg>
      <pc:sldChg chg="modSp mod">
        <pc:chgData name="Badri, Sreenivas" userId="0b43dccd-042e-4be0-871d-afa1d90d6a2e" providerId="ADAL" clId="{428DFBDC-7A87-4F7B-AF44-093F004D744B}" dt="2024-05-05T21:31:23.230" v="400"/>
        <pc:sldMkLst>
          <pc:docMk/>
          <pc:sldMk cId="581389895" sldId="592"/>
        </pc:sldMkLst>
        <pc:spChg chg="mod">
          <ac:chgData name="Badri, Sreenivas" userId="0b43dccd-042e-4be0-871d-afa1d90d6a2e" providerId="ADAL" clId="{428DFBDC-7A87-4F7B-AF44-093F004D744B}" dt="2024-05-05T21:31:02.056" v="398" actId="20577"/>
          <ac:spMkLst>
            <pc:docMk/>
            <pc:sldMk cId="581389895" sldId="592"/>
            <ac:spMk id="2" creationId="{5B7D6869-86A1-B83B-8299-C2EB10231D1A}"/>
          </ac:spMkLst>
        </pc:spChg>
        <pc:spChg chg="mod">
          <ac:chgData name="Badri, Sreenivas" userId="0b43dccd-042e-4be0-871d-afa1d90d6a2e" providerId="ADAL" clId="{428DFBDC-7A87-4F7B-AF44-093F004D744B}" dt="2024-05-05T21:31:23.230" v="400"/>
          <ac:spMkLst>
            <pc:docMk/>
            <pc:sldMk cId="581389895" sldId="592"/>
            <ac:spMk id="9" creationId="{10C06503-1A8E-2F12-C397-F10BEB1D0ED0}"/>
          </ac:spMkLst>
        </pc:spChg>
      </pc:sldChg>
      <pc:sldChg chg="addSp delSp modSp mod">
        <pc:chgData name="Badri, Sreenivas" userId="0b43dccd-042e-4be0-871d-afa1d90d6a2e" providerId="ADAL" clId="{428DFBDC-7A87-4F7B-AF44-093F004D744B}" dt="2024-05-05T22:23:09.488" v="508" actId="20577"/>
        <pc:sldMkLst>
          <pc:docMk/>
          <pc:sldMk cId="129156808" sldId="593"/>
        </pc:sldMkLst>
        <pc:spChg chg="mod">
          <ac:chgData name="Badri, Sreenivas" userId="0b43dccd-042e-4be0-871d-afa1d90d6a2e" providerId="ADAL" clId="{428DFBDC-7A87-4F7B-AF44-093F004D744B}" dt="2024-05-05T21:29:22.279" v="353" actId="20577"/>
          <ac:spMkLst>
            <pc:docMk/>
            <pc:sldMk cId="129156808" sldId="593"/>
            <ac:spMk id="2" creationId="{5B7D6869-86A1-B83B-8299-C2EB10231D1A}"/>
          </ac:spMkLst>
        </pc:spChg>
        <pc:spChg chg="mod">
          <ac:chgData name="Badri, Sreenivas" userId="0b43dccd-042e-4be0-871d-afa1d90d6a2e" providerId="ADAL" clId="{428DFBDC-7A87-4F7B-AF44-093F004D744B}" dt="2024-05-05T22:23:09.488" v="508" actId="20577"/>
          <ac:spMkLst>
            <pc:docMk/>
            <pc:sldMk cId="129156808" sldId="593"/>
            <ac:spMk id="9" creationId="{10C06503-1A8E-2F12-C397-F10BEB1D0ED0}"/>
          </ac:spMkLst>
        </pc:spChg>
        <pc:picChg chg="add mod">
          <ac:chgData name="Badri, Sreenivas" userId="0b43dccd-042e-4be0-871d-afa1d90d6a2e" providerId="ADAL" clId="{428DFBDC-7A87-4F7B-AF44-093F004D744B}" dt="2024-05-05T22:20:52.150" v="486" actId="14100"/>
          <ac:picMkLst>
            <pc:docMk/>
            <pc:sldMk cId="129156808" sldId="593"/>
            <ac:picMk id="5" creationId="{62909090-F768-E7DD-DC41-2A0B3E018B39}"/>
          </ac:picMkLst>
        </pc:picChg>
        <pc:picChg chg="add del">
          <ac:chgData name="Badri, Sreenivas" userId="0b43dccd-042e-4be0-871d-afa1d90d6a2e" providerId="ADAL" clId="{428DFBDC-7A87-4F7B-AF44-093F004D744B}" dt="2024-05-05T22:19:43.792" v="483" actId="478"/>
          <ac:picMkLst>
            <pc:docMk/>
            <pc:sldMk cId="129156808" sldId="593"/>
            <ac:picMk id="6" creationId="{E4313162-ACF6-F45F-4561-22A9A230549B}"/>
          </ac:picMkLst>
        </pc:picChg>
      </pc:sldChg>
      <pc:sldChg chg="addSp delSp modSp mod">
        <pc:chgData name="Badri, Sreenivas" userId="0b43dccd-042e-4be0-871d-afa1d90d6a2e" providerId="ADAL" clId="{428DFBDC-7A87-4F7B-AF44-093F004D744B}" dt="2024-05-05T22:23:00.479" v="502" actId="20577"/>
        <pc:sldMkLst>
          <pc:docMk/>
          <pc:sldMk cId="3089637583" sldId="594"/>
        </pc:sldMkLst>
        <pc:spChg chg="mod">
          <ac:chgData name="Badri, Sreenivas" userId="0b43dccd-042e-4be0-871d-afa1d90d6a2e" providerId="ADAL" clId="{428DFBDC-7A87-4F7B-AF44-093F004D744B}" dt="2024-05-05T21:30:05.288" v="387" actId="20577"/>
          <ac:spMkLst>
            <pc:docMk/>
            <pc:sldMk cId="3089637583" sldId="594"/>
            <ac:spMk id="2" creationId="{5B7D6869-86A1-B83B-8299-C2EB10231D1A}"/>
          </ac:spMkLst>
        </pc:spChg>
        <pc:spChg chg="mod">
          <ac:chgData name="Badri, Sreenivas" userId="0b43dccd-042e-4be0-871d-afa1d90d6a2e" providerId="ADAL" clId="{428DFBDC-7A87-4F7B-AF44-093F004D744B}" dt="2024-05-05T22:23:00.479" v="502" actId="20577"/>
          <ac:spMkLst>
            <pc:docMk/>
            <pc:sldMk cId="3089637583" sldId="594"/>
            <ac:spMk id="9" creationId="{10C06503-1A8E-2F12-C397-F10BEB1D0ED0}"/>
          </ac:spMkLst>
        </pc:spChg>
        <pc:picChg chg="del">
          <ac:chgData name="Badri, Sreenivas" userId="0b43dccd-042e-4be0-871d-afa1d90d6a2e" providerId="ADAL" clId="{428DFBDC-7A87-4F7B-AF44-093F004D744B}" dt="2024-05-05T22:21:20.576" v="487" actId="478"/>
          <ac:picMkLst>
            <pc:docMk/>
            <pc:sldMk cId="3089637583" sldId="594"/>
            <ac:picMk id="5" creationId="{474F1BAD-9CC7-B2A2-90F1-65779740F268}"/>
          </ac:picMkLst>
        </pc:picChg>
        <pc:picChg chg="add mod">
          <ac:chgData name="Badri, Sreenivas" userId="0b43dccd-042e-4be0-871d-afa1d90d6a2e" providerId="ADAL" clId="{428DFBDC-7A87-4F7B-AF44-093F004D744B}" dt="2024-05-05T22:21:56.983" v="489" actId="1076"/>
          <ac:picMkLst>
            <pc:docMk/>
            <pc:sldMk cId="3089637583" sldId="594"/>
            <ac:picMk id="6" creationId="{3C9D5B56-0D4F-E0BD-49B0-C3C294F32B56}"/>
          </ac:picMkLst>
        </pc:picChg>
      </pc:sldChg>
      <pc:sldChg chg="modSp mod">
        <pc:chgData name="Badri, Sreenivas" userId="0b43dccd-042e-4be0-871d-afa1d90d6a2e" providerId="ADAL" clId="{428DFBDC-7A87-4F7B-AF44-093F004D744B}" dt="2024-05-05T22:22:49.985" v="496" actId="20577"/>
        <pc:sldMkLst>
          <pc:docMk/>
          <pc:sldMk cId="281647635" sldId="595"/>
        </pc:sldMkLst>
        <pc:spChg chg="mod">
          <ac:chgData name="Badri, Sreenivas" userId="0b43dccd-042e-4be0-871d-afa1d90d6a2e" providerId="ADAL" clId="{428DFBDC-7A87-4F7B-AF44-093F004D744B}" dt="2024-05-05T21:31:51.369" v="417" actId="20577"/>
          <ac:spMkLst>
            <pc:docMk/>
            <pc:sldMk cId="281647635" sldId="595"/>
            <ac:spMk id="2" creationId="{5B7D6869-86A1-B83B-8299-C2EB10231D1A}"/>
          </ac:spMkLst>
        </pc:spChg>
        <pc:spChg chg="mod">
          <ac:chgData name="Badri, Sreenivas" userId="0b43dccd-042e-4be0-871d-afa1d90d6a2e" providerId="ADAL" clId="{428DFBDC-7A87-4F7B-AF44-093F004D744B}" dt="2024-05-05T22:22:49.985" v="496" actId="20577"/>
          <ac:spMkLst>
            <pc:docMk/>
            <pc:sldMk cId="281647635" sldId="595"/>
            <ac:spMk id="9" creationId="{10C06503-1A8E-2F12-C397-F10BEB1D0ED0}"/>
          </ac:spMkLst>
        </pc:spChg>
      </pc:sldChg>
      <pc:sldChg chg="addSp delSp modSp">
        <pc:chgData name="Badri, Sreenivas" userId="0b43dccd-042e-4be0-871d-afa1d90d6a2e" providerId="ADAL" clId="{428DFBDC-7A87-4F7B-AF44-093F004D744B}" dt="2024-05-06T16:50:09.625" v="1975" actId="1076"/>
        <pc:sldMkLst>
          <pc:docMk/>
          <pc:sldMk cId="2997159690" sldId="596"/>
        </pc:sldMkLst>
        <pc:picChg chg="add mod">
          <ac:chgData name="Badri, Sreenivas" userId="0b43dccd-042e-4be0-871d-afa1d90d6a2e" providerId="ADAL" clId="{428DFBDC-7A87-4F7B-AF44-093F004D744B}" dt="2024-05-06T16:50:09.625" v="1975" actId="1076"/>
          <ac:picMkLst>
            <pc:docMk/>
            <pc:sldMk cId="2997159690" sldId="596"/>
            <ac:picMk id="1026" creationId="{7809D9B3-BBC1-995B-391C-319B1969D4FF}"/>
          </ac:picMkLst>
        </pc:picChg>
        <pc:picChg chg="del">
          <ac:chgData name="Badri, Sreenivas" userId="0b43dccd-042e-4be0-871d-afa1d90d6a2e" providerId="ADAL" clId="{428DFBDC-7A87-4F7B-AF44-093F004D744B}" dt="2024-05-06T16:49:36.777" v="1971" actId="478"/>
          <ac:picMkLst>
            <pc:docMk/>
            <pc:sldMk cId="2997159690" sldId="596"/>
            <ac:picMk id="1030" creationId="{9CD5BB06-850D-77D8-A81D-34B660694E9D}"/>
          </ac:picMkLst>
        </pc:picChg>
      </pc:sldChg>
      <pc:sldChg chg="modSp mod">
        <pc:chgData name="Badri, Sreenivas" userId="0b43dccd-042e-4be0-871d-afa1d90d6a2e" providerId="ADAL" clId="{428DFBDC-7A87-4F7B-AF44-093F004D744B}" dt="2024-05-06T17:30:21.162" v="2066" actId="6549"/>
        <pc:sldMkLst>
          <pc:docMk/>
          <pc:sldMk cId="4021293153" sldId="599"/>
        </pc:sldMkLst>
        <pc:spChg chg="mod">
          <ac:chgData name="Badri, Sreenivas" userId="0b43dccd-042e-4be0-871d-afa1d90d6a2e" providerId="ADAL" clId="{428DFBDC-7A87-4F7B-AF44-093F004D744B}" dt="2024-05-06T17:30:16.747" v="2065" actId="6549"/>
          <ac:spMkLst>
            <pc:docMk/>
            <pc:sldMk cId="4021293153" sldId="599"/>
            <ac:spMk id="3" creationId="{E346690E-6953-C36D-4980-093044267C07}"/>
          </ac:spMkLst>
        </pc:spChg>
        <pc:spChg chg="mod">
          <ac:chgData name="Badri, Sreenivas" userId="0b43dccd-042e-4be0-871d-afa1d90d6a2e" providerId="ADAL" clId="{428DFBDC-7A87-4F7B-AF44-093F004D744B}" dt="2024-05-06T17:30:21.162" v="2066" actId="6549"/>
          <ac:spMkLst>
            <pc:docMk/>
            <pc:sldMk cId="4021293153" sldId="599"/>
            <ac:spMk id="5" creationId="{2E2BCA5C-ED85-50C0-31F9-6AFEE1F2059D}"/>
          </ac:spMkLst>
        </pc:spChg>
      </pc:sldChg>
      <pc:sldChg chg="modSp mod">
        <pc:chgData name="Badri, Sreenivas" userId="0b43dccd-042e-4be0-871d-afa1d90d6a2e" providerId="ADAL" clId="{428DFBDC-7A87-4F7B-AF44-093F004D744B}" dt="2024-05-05T23:00:59.524" v="531" actId="313"/>
        <pc:sldMkLst>
          <pc:docMk/>
          <pc:sldMk cId="409374837" sldId="600"/>
        </pc:sldMkLst>
        <pc:spChg chg="mod">
          <ac:chgData name="Badri, Sreenivas" userId="0b43dccd-042e-4be0-871d-afa1d90d6a2e" providerId="ADAL" clId="{428DFBDC-7A87-4F7B-AF44-093F004D744B}" dt="2024-05-05T23:00:59.524" v="531" actId="313"/>
          <ac:spMkLst>
            <pc:docMk/>
            <pc:sldMk cId="409374837" sldId="600"/>
            <ac:spMk id="5" creationId="{2E2BCA5C-ED85-50C0-31F9-6AFEE1F2059D}"/>
          </ac:spMkLst>
        </pc:spChg>
      </pc:sldChg>
      <pc:sldChg chg="modSp add del mod">
        <pc:chgData name="Badri, Sreenivas" userId="0b43dccd-042e-4be0-871d-afa1d90d6a2e" providerId="ADAL" clId="{428DFBDC-7A87-4F7B-AF44-093F004D744B}" dt="2024-05-06T17:23:58.258" v="1983" actId="47"/>
        <pc:sldMkLst>
          <pc:docMk/>
          <pc:sldMk cId="3862617420" sldId="602"/>
        </pc:sldMkLst>
        <pc:spChg chg="mod">
          <ac:chgData name="Badri, Sreenivas" userId="0b43dccd-042e-4be0-871d-afa1d90d6a2e" providerId="ADAL" clId="{428DFBDC-7A87-4F7B-AF44-093F004D744B}" dt="2024-05-06T15:50:40.140" v="933" actId="6549"/>
          <ac:spMkLst>
            <pc:docMk/>
            <pc:sldMk cId="3862617420" sldId="602"/>
            <ac:spMk id="5" creationId="{2E2BCA5C-ED85-50C0-31F9-6AFEE1F2059D}"/>
          </ac:spMkLst>
        </pc:spChg>
      </pc:sldChg>
      <pc:sldChg chg="addSp delSp modSp mod">
        <pc:chgData name="Badri, Sreenivas" userId="0b43dccd-042e-4be0-871d-afa1d90d6a2e" providerId="ADAL" clId="{428DFBDC-7A87-4F7B-AF44-093F004D744B}" dt="2024-05-05T22:03:25.796" v="467" actId="14100"/>
        <pc:sldMkLst>
          <pc:docMk/>
          <pc:sldMk cId="3498268950" sldId="609"/>
        </pc:sldMkLst>
        <pc:spChg chg="mod">
          <ac:chgData name="Badri, Sreenivas" userId="0b43dccd-042e-4be0-871d-afa1d90d6a2e" providerId="ADAL" clId="{428DFBDC-7A87-4F7B-AF44-093F004D744B}" dt="2024-05-05T21:27:19.033" v="284" actId="20577"/>
          <ac:spMkLst>
            <pc:docMk/>
            <pc:sldMk cId="3498268950" sldId="609"/>
            <ac:spMk id="2" creationId="{5B7D6869-86A1-B83B-8299-C2EB10231D1A}"/>
          </ac:spMkLst>
        </pc:spChg>
        <pc:spChg chg="mod">
          <ac:chgData name="Badri, Sreenivas" userId="0b43dccd-042e-4be0-871d-afa1d90d6a2e" providerId="ADAL" clId="{428DFBDC-7A87-4F7B-AF44-093F004D744B}" dt="2024-05-05T21:27:55.609" v="301" actId="20577"/>
          <ac:spMkLst>
            <pc:docMk/>
            <pc:sldMk cId="3498268950" sldId="609"/>
            <ac:spMk id="9" creationId="{10C06503-1A8E-2F12-C397-F10BEB1D0ED0}"/>
          </ac:spMkLst>
        </pc:spChg>
        <pc:picChg chg="add mod">
          <ac:chgData name="Badri, Sreenivas" userId="0b43dccd-042e-4be0-871d-afa1d90d6a2e" providerId="ADAL" clId="{428DFBDC-7A87-4F7B-AF44-093F004D744B}" dt="2024-05-05T22:03:25.796" v="467" actId="14100"/>
          <ac:picMkLst>
            <pc:docMk/>
            <pc:sldMk cId="3498268950" sldId="609"/>
            <ac:picMk id="5" creationId="{5E087AA6-B481-E0BB-3AF8-84BF5064D7F4}"/>
          </ac:picMkLst>
        </pc:picChg>
        <pc:picChg chg="del">
          <ac:chgData name="Badri, Sreenivas" userId="0b43dccd-042e-4be0-871d-afa1d90d6a2e" providerId="ADAL" clId="{428DFBDC-7A87-4F7B-AF44-093F004D744B}" dt="2024-05-05T22:00:28.174" v="461" actId="478"/>
          <ac:picMkLst>
            <pc:docMk/>
            <pc:sldMk cId="3498268950" sldId="609"/>
            <ac:picMk id="13" creationId="{6133BAD8-9639-3E82-C0D3-FD2C0A5C9DCE}"/>
          </ac:picMkLst>
        </pc:picChg>
      </pc:sldChg>
      <pc:sldChg chg="addSp delSp modSp">
        <pc:chgData name="Badri, Sreenivas" userId="0b43dccd-042e-4be0-871d-afa1d90d6a2e" providerId="ADAL" clId="{428DFBDC-7A87-4F7B-AF44-093F004D744B}" dt="2024-05-05T21:35:13.577" v="420"/>
        <pc:sldMkLst>
          <pc:docMk/>
          <pc:sldMk cId="3453704653" sldId="610"/>
        </pc:sldMkLst>
        <pc:picChg chg="add del mod">
          <ac:chgData name="Badri, Sreenivas" userId="0b43dccd-042e-4be0-871d-afa1d90d6a2e" providerId="ADAL" clId="{428DFBDC-7A87-4F7B-AF44-093F004D744B}" dt="2024-05-05T21:35:13.577" v="420"/>
          <ac:picMkLst>
            <pc:docMk/>
            <pc:sldMk cId="3453704653" sldId="610"/>
            <ac:picMk id="10" creationId="{887306D1-59CA-BEAB-43ED-0141A5083C3D}"/>
          </ac:picMkLst>
        </pc:picChg>
      </pc:sldChg>
      <pc:sldChg chg="ord">
        <pc:chgData name="Badri, Sreenivas" userId="0b43dccd-042e-4be0-871d-afa1d90d6a2e" providerId="ADAL" clId="{428DFBDC-7A87-4F7B-AF44-093F004D744B}" dt="2024-05-06T16:35:28.982" v="1786"/>
        <pc:sldMkLst>
          <pc:docMk/>
          <pc:sldMk cId="2520605546" sldId="611"/>
        </pc:sldMkLst>
      </pc:sldChg>
      <pc:sldChg chg="modSp mod">
        <pc:chgData name="Badri, Sreenivas" userId="0b43dccd-042e-4be0-871d-afa1d90d6a2e" providerId="ADAL" clId="{428DFBDC-7A87-4F7B-AF44-093F004D744B}" dt="2024-05-06T15:32:42.346" v="598" actId="20577"/>
        <pc:sldMkLst>
          <pc:docMk/>
          <pc:sldMk cId="793056129" sldId="613"/>
        </pc:sldMkLst>
        <pc:spChg chg="mod">
          <ac:chgData name="Badri, Sreenivas" userId="0b43dccd-042e-4be0-871d-afa1d90d6a2e" providerId="ADAL" clId="{428DFBDC-7A87-4F7B-AF44-093F004D744B}" dt="2024-05-06T15:32:42.346" v="598" actId="20577"/>
          <ac:spMkLst>
            <pc:docMk/>
            <pc:sldMk cId="793056129" sldId="613"/>
            <ac:spMk id="2" creationId="{5B7D6869-86A1-B83B-8299-C2EB10231D1A}"/>
          </ac:spMkLst>
        </pc:spChg>
      </pc:sldChg>
      <pc:sldChg chg="modSp mod">
        <pc:chgData name="Badri, Sreenivas" userId="0b43dccd-042e-4be0-871d-afa1d90d6a2e" providerId="ADAL" clId="{428DFBDC-7A87-4F7B-AF44-093F004D744B}" dt="2024-05-05T23:09:30.999" v="532" actId="6549"/>
        <pc:sldMkLst>
          <pc:docMk/>
          <pc:sldMk cId="2861106856" sldId="614"/>
        </pc:sldMkLst>
        <pc:spChg chg="mod">
          <ac:chgData name="Badri, Sreenivas" userId="0b43dccd-042e-4be0-871d-afa1d90d6a2e" providerId="ADAL" clId="{428DFBDC-7A87-4F7B-AF44-093F004D744B}" dt="2024-05-05T23:09:30.999" v="532" actId="6549"/>
          <ac:spMkLst>
            <pc:docMk/>
            <pc:sldMk cId="2861106856" sldId="614"/>
            <ac:spMk id="3" creationId="{9AF20F1E-D4E3-7A70-2873-597B398F2A67}"/>
          </ac:spMkLst>
        </pc:spChg>
      </pc:sldChg>
      <pc:sldChg chg="modSp mod">
        <pc:chgData name="Badri, Sreenivas" userId="0b43dccd-042e-4be0-871d-afa1d90d6a2e" providerId="ADAL" clId="{428DFBDC-7A87-4F7B-AF44-093F004D744B}" dt="2024-05-06T03:06:56.825" v="583" actId="20577"/>
        <pc:sldMkLst>
          <pc:docMk/>
          <pc:sldMk cId="987928641" sldId="615"/>
        </pc:sldMkLst>
        <pc:spChg chg="mod">
          <ac:chgData name="Badri, Sreenivas" userId="0b43dccd-042e-4be0-871d-afa1d90d6a2e" providerId="ADAL" clId="{428DFBDC-7A87-4F7B-AF44-093F004D744B}" dt="2024-05-06T03:06:56.825" v="583" actId="20577"/>
          <ac:spMkLst>
            <pc:docMk/>
            <pc:sldMk cId="987928641" sldId="615"/>
            <ac:spMk id="3" creationId="{9AF20F1E-D4E3-7A70-2873-597B398F2A67}"/>
          </ac:spMkLst>
        </pc:spChg>
      </pc:sldChg>
      <pc:sldChg chg="del">
        <pc:chgData name="Badri, Sreenivas" userId="0b43dccd-042e-4be0-871d-afa1d90d6a2e" providerId="ADAL" clId="{428DFBDC-7A87-4F7B-AF44-093F004D744B}" dt="2024-05-05T21:17:11.945" v="0" actId="47"/>
        <pc:sldMkLst>
          <pc:docMk/>
          <pc:sldMk cId="914130005" sldId="617"/>
        </pc:sldMkLst>
      </pc:sldChg>
      <pc:sldChg chg="addSp delSp modSp add mod">
        <pc:chgData name="Badri, Sreenivas" userId="0b43dccd-042e-4be0-871d-afa1d90d6a2e" providerId="ADAL" clId="{428DFBDC-7A87-4F7B-AF44-093F004D744B}" dt="2024-05-05T21:41:11.520" v="460" actId="14100"/>
        <pc:sldMkLst>
          <pc:docMk/>
          <pc:sldMk cId="1798247770" sldId="617"/>
        </pc:sldMkLst>
        <pc:spChg chg="mod">
          <ac:chgData name="Badri, Sreenivas" userId="0b43dccd-042e-4be0-871d-afa1d90d6a2e" providerId="ADAL" clId="{428DFBDC-7A87-4F7B-AF44-093F004D744B}" dt="2024-05-05T21:39:42.028" v="454" actId="6549"/>
          <ac:spMkLst>
            <pc:docMk/>
            <pc:sldMk cId="1798247770" sldId="617"/>
            <ac:spMk id="5" creationId="{AD6B4F41-CD88-1C82-1B11-0BB9BB6158D9}"/>
          </ac:spMkLst>
        </pc:spChg>
        <pc:picChg chg="add del mod">
          <ac:chgData name="Badri, Sreenivas" userId="0b43dccd-042e-4be0-871d-afa1d90d6a2e" providerId="ADAL" clId="{428DFBDC-7A87-4F7B-AF44-093F004D744B}" dt="2024-05-05T21:37:39.400" v="427" actId="478"/>
          <ac:picMkLst>
            <pc:docMk/>
            <pc:sldMk cId="1798247770" sldId="617"/>
            <ac:picMk id="6" creationId="{77E36A7A-3039-3F79-F09C-271B78AAFFE7}"/>
          </ac:picMkLst>
        </pc:picChg>
        <pc:picChg chg="add del mod">
          <ac:chgData name="Badri, Sreenivas" userId="0b43dccd-042e-4be0-871d-afa1d90d6a2e" providerId="ADAL" clId="{428DFBDC-7A87-4F7B-AF44-093F004D744B}" dt="2024-05-05T21:39:57.946" v="455" actId="478"/>
          <ac:picMkLst>
            <pc:docMk/>
            <pc:sldMk cId="1798247770" sldId="617"/>
            <ac:picMk id="8" creationId="{00ED6DD2-C770-4374-CF1B-DB85D2EF20AB}"/>
          </ac:picMkLst>
        </pc:picChg>
        <pc:picChg chg="add mod">
          <ac:chgData name="Badri, Sreenivas" userId="0b43dccd-042e-4be0-871d-afa1d90d6a2e" providerId="ADAL" clId="{428DFBDC-7A87-4F7B-AF44-093F004D744B}" dt="2024-05-05T21:41:11.520" v="460" actId="14100"/>
          <ac:picMkLst>
            <pc:docMk/>
            <pc:sldMk cId="1798247770" sldId="617"/>
            <ac:picMk id="11" creationId="{83C2E486-8DB8-5443-CE7F-FFF1CF79ABC7}"/>
          </ac:picMkLst>
        </pc:picChg>
        <pc:picChg chg="add mod">
          <ac:chgData name="Badri, Sreenivas" userId="0b43dccd-042e-4be0-871d-afa1d90d6a2e" providerId="ADAL" clId="{428DFBDC-7A87-4F7B-AF44-093F004D744B}" dt="2024-05-05T21:41:07.624" v="459" actId="1076"/>
          <ac:picMkLst>
            <pc:docMk/>
            <pc:sldMk cId="1798247770" sldId="617"/>
            <ac:picMk id="13" creationId="{3863CFCA-4DC5-58C4-80A3-E5A102930D35}"/>
          </ac:picMkLst>
        </pc:picChg>
        <pc:picChg chg="del">
          <ac:chgData name="Badri, Sreenivas" userId="0b43dccd-042e-4be0-871d-afa1d90d6a2e" providerId="ADAL" clId="{428DFBDC-7A87-4F7B-AF44-093F004D744B}" dt="2024-05-05T21:35:23.223" v="422" actId="478"/>
          <ac:picMkLst>
            <pc:docMk/>
            <pc:sldMk cId="1798247770" sldId="617"/>
            <ac:picMk id="4098" creationId="{B01EAE6C-6E87-F552-F90A-84FDE6ED8D50}"/>
          </ac:picMkLst>
        </pc:picChg>
        <pc:picChg chg="del">
          <ac:chgData name="Badri, Sreenivas" userId="0b43dccd-042e-4be0-871d-afa1d90d6a2e" providerId="ADAL" clId="{428DFBDC-7A87-4F7B-AF44-093F004D744B}" dt="2024-05-05T21:35:24.056" v="423" actId="478"/>
          <ac:picMkLst>
            <pc:docMk/>
            <pc:sldMk cId="1798247770" sldId="617"/>
            <ac:picMk id="4101" creationId="{66E4885C-1C76-FB4C-FA11-F861F50CD02D}"/>
          </ac:picMkLst>
        </pc:picChg>
      </pc:sldChg>
      <pc:sldChg chg="modSp add mod">
        <pc:chgData name="Badri, Sreenivas" userId="0b43dccd-042e-4be0-871d-afa1d90d6a2e" providerId="ADAL" clId="{428DFBDC-7A87-4F7B-AF44-093F004D744B}" dt="2024-05-06T15:34:20.970" v="679" actId="20577"/>
        <pc:sldMkLst>
          <pc:docMk/>
          <pc:sldMk cId="2043031539" sldId="618"/>
        </pc:sldMkLst>
        <pc:spChg chg="mod">
          <ac:chgData name="Badri, Sreenivas" userId="0b43dccd-042e-4be0-871d-afa1d90d6a2e" providerId="ADAL" clId="{428DFBDC-7A87-4F7B-AF44-093F004D744B}" dt="2024-05-06T15:34:20.970" v="679" actId="20577"/>
          <ac:spMkLst>
            <pc:docMk/>
            <pc:sldMk cId="2043031539" sldId="618"/>
            <ac:spMk id="2" creationId="{5B7D6869-86A1-B83B-8299-C2EB10231D1A}"/>
          </ac:spMkLst>
        </pc:spChg>
        <pc:spChg chg="mod">
          <ac:chgData name="Badri, Sreenivas" userId="0b43dccd-042e-4be0-871d-afa1d90d6a2e" providerId="ADAL" clId="{428DFBDC-7A87-4F7B-AF44-093F004D744B}" dt="2024-05-06T15:33:34.968" v="657" actId="6549"/>
          <ac:spMkLst>
            <pc:docMk/>
            <pc:sldMk cId="2043031539" sldId="618"/>
            <ac:spMk id="5" creationId="{2E2BCA5C-ED85-50C0-31F9-6AFEE1F2059D}"/>
          </ac:spMkLst>
        </pc:spChg>
      </pc:sldChg>
      <pc:sldChg chg="modSp add mod">
        <pc:chgData name="Badri, Sreenivas" userId="0b43dccd-042e-4be0-871d-afa1d90d6a2e" providerId="ADAL" clId="{428DFBDC-7A87-4F7B-AF44-093F004D744B}" dt="2024-05-06T16:32:48.692" v="1778" actId="20577"/>
        <pc:sldMkLst>
          <pc:docMk/>
          <pc:sldMk cId="785645435" sldId="894"/>
        </pc:sldMkLst>
        <pc:spChg chg="mod">
          <ac:chgData name="Badri, Sreenivas" userId="0b43dccd-042e-4be0-871d-afa1d90d6a2e" providerId="ADAL" clId="{428DFBDC-7A87-4F7B-AF44-093F004D744B}" dt="2024-05-06T16:32:48.692" v="1778" actId="20577"/>
          <ac:spMkLst>
            <pc:docMk/>
            <pc:sldMk cId="785645435" sldId="894"/>
            <ac:spMk id="2" creationId="{00000000-0000-0000-0000-000000000000}"/>
          </ac:spMkLst>
        </pc:spChg>
        <pc:spChg chg="mod">
          <ac:chgData name="Badri, Sreenivas" userId="0b43dccd-042e-4be0-871d-afa1d90d6a2e" providerId="ADAL" clId="{428DFBDC-7A87-4F7B-AF44-093F004D744B}" dt="2024-05-06T15:43:02.864" v="808" actId="1076"/>
          <ac:spMkLst>
            <pc:docMk/>
            <pc:sldMk cId="785645435" sldId="894"/>
            <ac:spMk id="7" creationId="{4FCC6034-3DF9-E56D-5995-CC3BC9245936}"/>
          </ac:spMkLst>
        </pc:spChg>
        <pc:spChg chg="mod">
          <ac:chgData name="Badri, Sreenivas" userId="0b43dccd-042e-4be0-871d-afa1d90d6a2e" providerId="ADAL" clId="{428DFBDC-7A87-4F7B-AF44-093F004D744B}" dt="2024-05-06T16:01:43.896" v="1202" actId="20577"/>
          <ac:spMkLst>
            <pc:docMk/>
            <pc:sldMk cId="785645435" sldId="894"/>
            <ac:spMk id="8" creationId="{80E02202-FF25-0352-1B21-1533C0A8C0E9}"/>
          </ac:spMkLst>
        </pc:spChg>
        <pc:graphicFrameChg chg="mod modGraphic">
          <ac:chgData name="Badri, Sreenivas" userId="0b43dccd-042e-4be0-871d-afa1d90d6a2e" providerId="ADAL" clId="{428DFBDC-7A87-4F7B-AF44-093F004D744B}" dt="2024-05-06T15:42:51.006" v="807" actId="2165"/>
          <ac:graphicFrameMkLst>
            <pc:docMk/>
            <pc:sldMk cId="785645435" sldId="894"/>
            <ac:graphicFrameMk id="20" creationId="{D5F13C40-EFCE-9121-682F-351E8FB4D82D}"/>
          </ac:graphicFrameMkLst>
        </pc:graphicFrameChg>
      </pc:sldChg>
      <pc:sldChg chg="add del">
        <pc:chgData name="Badri, Sreenivas" userId="0b43dccd-042e-4be0-871d-afa1d90d6a2e" providerId="ADAL" clId="{428DFBDC-7A87-4F7B-AF44-093F004D744B}" dt="2024-05-06T17:20:43.873" v="1976" actId="47"/>
        <pc:sldMkLst>
          <pc:docMk/>
          <pc:sldMk cId="2514684385" sldId="895"/>
        </pc:sldMkLst>
      </pc:sldChg>
      <pc:sldChg chg="modSp add mod ord">
        <pc:chgData name="Badri, Sreenivas" userId="0b43dccd-042e-4be0-871d-afa1d90d6a2e" providerId="ADAL" clId="{428DFBDC-7A87-4F7B-AF44-093F004D744B}" dt="2024-05-06T17:28:24.918" v="2056" actId="20577"/>
        <pc:sldMkLst>
          <pc:docMk/>
          <pc:sldMk cId="1897228247" sldId="896"/>
        </pc:sldMkLst>
        <pc:spChg chg="mod">
          <ac:chgData name="Badri, Sreenivas" userId="0b43dccd-042e-4be0-871d-afa1d90d6a2e" providerId="ADAL" clId="{428DFBDC-7A87-4F7B-AF44-093F004D744B}" dt="2024-05-06T15:48:45.215" v="886" actId="20577"/>
          <ac:spMkLst>
            <pc:docMk/>
            <pc:sldMk cId="1897228247" sldId="896"/>
            <ac:spMk id="2" creationId="{5B7D6869-86A1-B83B-8299-C2EB10231D1A}"/>
          </ac:spMkLst>
        </pc:spChg>
        <pc:spChg chg="mod">
          <ac:chgData name="Badri, Sreenivas" userId="0b43dccd-042e-4be0-871d-afa1d90d6a2e" providerId="ADAL" clId="{428DFBDC-7A87-4F7B-AF44-093F004D744B}" dt="2024-05-06T17:28:24.918" v="2056" actId="20577"/>
          <ac:spMkLst>
            <pc:docMk/>
            <pc:sldMk cId="1897228247" sldId="896"/>
            <ac:spMk id="5" creationId="{2E2BCA5C-ED85-50C0-31F9-6AFEE1F2059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5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7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1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31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B67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A199AC-D2A1-091A-DA81-F6D6886C5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5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6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8914-EDD3-FC49-4CAF-D7AFEA05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3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6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 descr="xdgdfgdfg">
            <a:extLst>
              <a:ext uri="{FF2B5EF4-FFF2-40B4-BE49-F238E27FC236}">
                <a16:creationId xmlns:a16="http://schemas.microsoft.com/office/drawing/2014/main" id="{598BF201-9067-3A1D-911D-FB3EA47FFC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1058219"/>
            <a:ext cx="853328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3BC7D2-FAD9-20EE-F85E-A8C0876CD4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800" y="3524730"/>
            <a:ext cx="853328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0283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1500" b="1">
                <a:solidFill>
                  <a:schemeClr val="tx1"/>
                </a:solidFill>
              </a:defRPr>
            </a:lvl1pPr>
            <a:lvl2pPr>
              <a:defRPr sz="1350">
                <a:solidFill>
                  <a:srgbClr val="5B6770"/>
                </a:solidFill>
              </a:defRPr>
            </a:lvl2pPr>
            <a:lvl3pPr>
              <a:defRPr sz="1200">
                <a:solidFill>
                  <a:srgbClr val="5B6770"/>
                </a:solidFill>
              </a:defRPr>
            </a:lvl3pPr>
            <a:lvl4pPr>
              <a:defRPr sz="1050">
                <a:solidFill>
                  <a:srgbClr val="5B6770"/>
                </a:solidFill>
              </a:defRPr>
            </a:lvl4pPr>
            <a:lvl5pPr>
              <a:defRPr sz="900">
                <a:solidFill>
                  <a:srgbClr val="5B67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71C7-351C-6A53-1BD1-4B6987F1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5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97280" rIns="274320" bIns="731520"/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algn="l">
              <a:defRPr sz="1350">
                <a:solidFill>
                  <a:schemeClr val="tx2"/>
                </a:solidFill>
              </a:defRPr>
            </a:lvl2pPr>
            <a:lvl3pPr algn="l">
              <a:defRPr sz="1200">
                <a:solidFill>
                  <a:schemeClr val="tx2"/>
                </a:solidFill>
              </a:defRPr>
            </a:lvl3pPr>
            <a:lvl4pPr algn="l">
              <a:defRPr sz="105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1"/>
                </a:solidFill>
                <a:latin typeface="+mj-lt"/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BED4E2-E7A2-AE66-639C-4EE96FC0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926B97-2A6D-A2E6-33E5-91F5C2A6F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71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A07743-71C9-2937-9D4F-786590E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980251-D77A-C3CE-5889-2579FFB6A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BA22F1-2EF4-FAB1-48BA-4636D4B7C1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97280" rIns="274320" bIns="731520"/>
          <a:lstStyle>
            <a:lvl1pPr marL="0" indent="0" algn="l">
              <a:buNone/>
              <a:defRPr sz="1500" b="0">
                <a:solidFill>
                  <a:schemeClr val="accent1"/>
                </a:solidFill>
              </a:defRPr>
            </a:lvl1pPr>
            <a:lvl2pPr algn="l">
              <a:defRPr sz="1350">
                <a:solidFill>
                  <a:schemeClr val="tx2"/>
                </a:solidFill>
              </a:defRPr>
            </a:lvl2pPr>
            <a:lvl3pPr algn="l">
              <a:defRPr sz="1200">
                <a:solidFill>
                  <a:schemeClr val="tx2"/>
                </a:solidFill>
              </a:defRPr>
            </a:lvl3pPr>
            <a:lvl4pPr algn="l">
              <a:defRPr sz="105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AA29EA-E088-D81E-2199-D3C6680B1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1"/>
                </a:solidFill>
                <a:latin typeface="+mj-lt"/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403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0D26C4-F0B9-8786-63BA-3230F0D9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746A8-CEB7-DA32-2E46-4CD875A53BE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5B677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1F622A-1E5B-9C1F-4B89-952F231997D8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04BE0D-CAFF-A353-053D-04E6FAB5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3886198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A47C1F-9F12-8BE1-EFDD-1FE189FAAD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648200"/>
            <a:ext cx="8534400" cy="14478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BAB97C9-A225-B5FE-3934-62A46DFC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44CFBEC-5C8F-3F37-0431-43415179E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33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F48671-73D4-A8B4-B73D-773427B4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3886198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AC8498-C400-3675-A8B1-3E1519AB81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648200"/>
            <a:ext cx="8534400" cy="14478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4460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648198"/>
            <a:ext cx="8534400" cy="14478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  <a:lvl2pPr>
              <a:defRPr sz="1050">
                <a:solidFill>
                  <a:schemeClr val="accent1"/>
                </a:solidFill>
              </a:defRPr>
            </a:lvl2pPr>
            <a:lvl3pPr>
              <a:defRPr sz="900">
                <a:solidFill>
                  <a:schemeClr val="accent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157481-F789-46DE-2E72-928DE5021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3886198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523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5626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762000"/>
            <a:ext cx="2971800" cy="5334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 b="1">
                <a:solidFill>
                  <a:schemeClr val="tx1"/>
                </a:solidFill>
              </a:defRPr>
            </a:lvl2pPr>
            <a:lvl3pPr>
              <a:defRPr sz="900" b="1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41AE20F-67AB-7F58-E5C0-B80B60EB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40FEBA-A659-D520-0764-206779E2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19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C8B81A-95BD-E991-9B9F-3E9298BD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1C03C-3DF7-A3DE-6887-F11B8EF5149C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B76CBF-9431-A50C-08E3-E8EE4F23614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B59DB38-0284-35BB-FCF2-EAA64B40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556402B-DC9D-8431-8023-AD3352280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26476B1-2B93-3388-ACFC-33AE1AE5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5626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63BB2B-CBD9-709B-A906-D89DFB6682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762000"/>
            <a:ext cx="2971800" cy="5334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>
              <a:defRPr sz="1050" b="0">
                <a:solidFill>
                  <a:schemeClr val="tx1"/>
                </a:solidFill>
              </a:defRPr>
            </a:lvl2pPr>
            <a:lvl3pPr>
              <a:defRPr sz="90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35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A0FCEA-D36B-8171-D6EF-668CFAA3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35EFE1-64FF-A596-7050-A720211A5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77308-3907-6CA9-7CB5-C0735CA9F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5626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75F68D-3D9A-6D91-3F0D-447EAB2D487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762000"/>
            <a:ext cx="29718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62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 b="0">
                <a:solidFill>
                  <a:schemeClr val="tx1"/>
                </a:solidFill>
              </a:defRPr>
            </a:lvl2pPr>
            <a:lvl3pPr>
              <a:defRPr sz="90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18565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EE2A56D-1F8F-6D34-5142-3AFE504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A953EB-673D-F477-0F68-19BB33084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54326" y="1066802"/>
            <a:ext cx="8384875" cy="20128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accent2"/>
                </a:solidFill>
              </a:defRPr>
            </a:lvl2pPr>
            <a:lvl3pPr>
              <a:defRPr sz="12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54326" y="3574376"/>
            <a:ext cx="8384875" cy="2077492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60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1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F78B07-4E0F-444F-3584-E6AC1A3DD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102CE92-D29A-FB05-C2BE-5719859D9A9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29150" y="762001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17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C43E465-E8F7-518D-DB0A-14D6D4108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3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8A51F0A-9475-9DAE-242E-33E187825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C3F1F4B-3D53-13EB-F7A7-FBE1490E5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26098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969C8AB-1BCA-24D0-736D-93C929E8286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267075" y="838200"/>
            <a:ext cx="26098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C6A27E7-4D0F-AFA6-D74E-7A37DB1ACC1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229350" y="838200"/>
            <a:ext cx="26098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53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1BA5E2-F942-F1C0-42B8-24244D12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1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 dirty="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Third level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 dirty="0">
              <a:solidFill>
                <a:schemeClr val="tx1"/>
              </a:solidFill>
            </a:endParaRPr>
          </a:p>
          <a:p>
            <a:pPr algn="l"/>
            <a:r>
              <a:rPr lang="en-US" sz="1000" b="0" baseline="0" dirty="0">
                <a:solidFill>
                  <a:schemeClr val="tx1"/>
                </a:solidFill>
              </a:rPr>
              <a:t>Public</a:t>
            </a:r>
            <a:endParaRPr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3" y="6477006"/>
            <a:ext cx="533399" cy="381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1" y="6477000"/>
            <a:ext cx="124369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27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76200" y="6477000"/>
            <a:ext cx="4953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600200" y="6477006"/>
            <a:ext cx="7452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0" y="6480104"/>
            <a:ext cx="10306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5B6770"/>
                </a:solidFill>
              </a:rPr>
              <a:t>Item 4.2</a:t>
            </a:r>
          </a:p>
          <a:p>
            <a:r>
              <a:rPr lang="en-US" sz="750" b="1">
                <a:solidFill>
                  <a:srgbClr val="5B6770"/>
                </a:solidFill>
              </a:rPr>
              <a:t>ERCOT 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78DE2-3155-2E8B-BE55-260C3ABC19B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1" y="6217200"/>
            <a:ext cx="897566" cy="46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rcot.com/services/mdt/xsds" TargetMode="Externa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rcot.com/services/mdt/xsds" TargetMode="Externa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erco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hyperlink" Target="https://github.com/ercot/api-specs/tree/ews_rtc_b_updates/ew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Sreenivas.Badri@ercot.com" TargetMode="Externa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reenivas.Badri@ercot.com" TargetMode="External"/><Relationship Id="rId2" Type="http://schemas.openxmlformats.org/officeDocument/2006/relationships/hyperlink" Target="https://www.ercot.com/services/mdt/xsds" TargetMode="Externa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alendar/06062024-RTC_B-project-Technical-Workshops" TargetMode="External"/><Relationship Id="rId2" Type="http://schemas.openxmlformats.org/officeDocument/2006/relationships/hyperlink" Target="https://www.ercot.com/calendar/05152024-RTC_B-project-Technical-Workshops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RTC+B Technical Workshops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ERCOT Staff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May 15, 2024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29E1-1451-DF76-B79D-7732AE1A8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New/Modified Market Submissions in RTC+B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E3D871E-ACC0-D746-6CCE-665868E6CC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6348" y="838750"/>
          <a:ext cx="8602852" cy="5227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051">
                  <a:extLst>
                    <a:ext uri="{9D8B030D-6E8A-4147-A177-3AD203B41FA5}">
                      <a16:colId xmlns:a16="http://schemas.microsoft.com/office/drawing/2014/main" val="4292432393"/>
                    </a:ext>
                  </a:extLst>
                </a:gridCol>
                <a:gridCol w="1903201">
                  <a:extLst>
                    <a:ext uri="{9D8B030D-6E8A-4147-A177-3AD203B41FA5}">
                      <a16:colId xmlns:a16="http://schemas.microsoft.com/office/drawing/2014/main" val="74961591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45820287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188251425"/>
                    </a:ext>
                  </a:extLst>
                </a:gridCol>
              </a:tblGrid>
              <a:tr h="558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RTC+B Input Changes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Current Implementation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marL="119063" indent="0" algn="ctr" rtl="0" fontAlgn="ctr"/>
                      <a:r>
                        <a:rPr lang="en-US" sz="1400" u="none" strike="noStrike" dirty="0">
                          <a:effectLst/>
                        </a:rPr>
                        <a:t>RTC+B Changes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Details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9" marR="5499" marT="5499" marB="0" anchor="ctr"/>
                </a:tc>
                <a:extLst>
                  <a:ext uri="{0D108BD9-81ED-4DB2-BD59-A6C34878D82A}">
                    <a16:rowId xmlns:a16="http://schemas.microsoft.com/office/drawing/2014/main" val="3054287686"/>
                  </a:ext>
                </a:extLst>
              </a:tr>
              <a:tr h="1498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COP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marL="22860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Resource limits and status</a:t>
                      </a:r>
                    </a:p>
                    <a:p>
                      <a:pPr marL="228600" indent="-1714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1000" u="none" strike="noStrike" dirty="0">
                        <a:effectLst/>
                        <a:latin typeface="+mn-lt"/>
                      </a:endParaRPr>
                    </a:p>
                    <a:p>
                      <a:pPr marL="22860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AS Responsibility from DAM/SASM AS Awards and Self-Arranged</a:t>
                      </a:r>
                      <a:br>
                        <a:rPr lang="en-US" sz="900" u="none" strike="noStrike" dirty="0">
                          <a:effectLst/>
                          <a:latin typeface="+mn-lt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marL="287338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AS Responsibility is replaced by AS Capability by AS type</a:t>
                      </a:r>
                    </a:p>
                    <a:p>
                      <a:pPr marL="287338" indent="-1714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1000" u="none" strike="noStrike" dirty="0">
                        <a:effectLst/>
                        <a:latin typeface="+mn-lt"/>
                      </a:endParaRPr>
                    </a:p>
                    <a:p>
                      <a:pPr marL="287338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AS Capability represents a resource's total AS capacity available by AS type</a:t>
                      </a:r>
                    </a:p>
                    <a:p>
                      <a:pPr marL="287338" indent="-1714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1000" u="none" strike="noStrike" dirty="0">
                        <a:effectLst/>
                        <a:latin typeface="+mn-lt"/>
                      </a:endParaRPr>
                    </a:p>
                    <a:p>
                      <a:pPr marL="287338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HSL, LSL, HEL, LEL can be negative for ESR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marL="341313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AS Capability Fields: </a:t>
                      </a:r>
                      <a:br>
                        <a:rPr lang="en-US" sz="900" u="none" strike="noStrike" dirty="0">
                          <a:effectLst/>
                          <a:latin typeface="+mn-lt"/>
                        </a:rPr>
                      </a:b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  REGUP</a:t>
                      </a:r>
                      <a:br>
                        <a:rPr lang="en-US" sz="900" u="none" strike="noStrike" dirty="0">
                          <a:effectLst/>
                          <a:latin typeface="+mn-lt"/>
                        </a:rPr>
                      </a:b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  REGDN</a:t>
                      </a:r>
                      <a:br>
                        <a:rPr lang="en-US" sz="900" u="none" strike="noStrike" dirty="0">
                          <a:effectLst/>
                          <a:latin typeface="+mn-lt"/>
                        </a:rPr>
                      </a:b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  RRSPFR</a:t>
                      </a:r>
                      <a:br>
                        <a:rPr lang="en-US" sz="900" u="none" strike="noStrike" dirty="0">
                          <a:effectLst/>
                          <a:latin typeface="+mn-lt"/>
                        </a:rPr>
                      </a:b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  RRSUFR</a:t>
                      </a:r>
                      <a:br>
                        <a:rPr lang="en-US" sz="900" u="none" strike="noStrike" dirty="0">
                          <a:effectLst/>
                          <a:latin typeface="+mn-lt"/>
                        </a:rPr>
                      </a:b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  RRSFFR</a:t>
                      </a:r>
                      <a:br>
                        <a:rPr lang="en-US" sz="900" u="none" strike="noStrike" dirty="0">
                          <a:effectLst/>
                          <a:latin typeface="+mn-lt"/>
                        </a:rPr>
                      </a:b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  ECRS – ECRSS/ECRSM based on Res Type</a:t>
                      </a:r>
                      <a:br>
                        <a:rPr lang="en-US" sz="900" u="none" strike="noStrike" dirty="0">
                          <a:effectLst/>
                          <a:latin typeface="+mn-lt"/>
                        </a:rPr>
                      </a:b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  NSPIN – OFFNS/ONNS/NSPNM</a:t>
                      </a:r>
                    </a:p>
                    <a:p>
                      <a:pPr marL="169863" indent="0" algn="l" rtl="0" fontAlgn="ctr">
                        <a:buFont typeface="Arial" panose="020B0604020202020204" pitchFamily="34" charset="0"/>
                        <a:buNone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341313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SCED will use telemetered AS Capability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99" marR="5499" marT="5499" marB="0" anchor="ctr"/>
                </a:tc>
                <a:extLst>
                  <a:ext uri="{0D108BD9-81ED-4DB2-BD59-A6C34878D82A}">
                    <a16:rowId xmlns:a16="http://schemas.microsoft.com/office/drawing/2014/main" val="3195695908"/>
                  </a:ext>
                </a:extLst>
              </a:tr>
              <a:tr h="122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Resource AS Offers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marL="57150" indent="0" algn="ctr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Used by DAM/SASM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900" u="none" strike="noStrike" dirty="0">
                        <a:effectLst/>
                        <a:latin typeface="+mn-lt"/>
                      </a:endParaRPr>
                    </a:p>
                    <a:p>
                      <a:pPr marL="287338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Resource AS Offers in the DAM will also be used in RUC and SCED if not cancelled prior to the relevant study interval</a:t>
                      </a:r>
                    </a:p>
                    <a:p>
                      <a:pPr marL="287338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87338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SASM being removed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marL="347663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Existing AS Offer structure will be used for DAM, RUC, and SCED. </a:t>
                      </a:r>
                    </a:p>
                    <a:p>
                      <a:pPr marL="347663" indent="-1714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1000" u="none" strike="noStrike" dirty="0">
                        <a:effectLst/>
                        <a:latin typeface="+mn-lt"/>
                      </a:endParaRPr>
                    </a:p>
                    <a:p>
                      <a:pPr marL="347663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RUC and SCED Resource AS Offers same as current DAM/SASM AS Offers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99" marR="5499" marT="5499" marB="0" anchor="ctr"/>
                </a:tc>
                <a:extLst>
                  <a:ext uri="{0D108BD9-81ED-4DB2-BD59-A6C34878D82A}">
                    <a16:rowId xmlns:a16="http://schemas.microsoft.com/office/drawing/2014/main" val="3135073369"/>
                  </a:ext>
                </a:extLst>
              </a:tr>
              <a:tr h="1535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AS Only Offers(new)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N/A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marL="287338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Implement virtual AS Only Offers for DAM</a:t>
                      </a:r>
                    </a:p>
                    <a:p>
                      <a:pPr marL="287338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Only used by DAM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marL="347663" indent="-1714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900" u="none" strike="noStrike" dirty="0">
                        <a:effectLst/>
                        <a:latin typeface="+mn-lt"/>
                      </a:endParaRPr>
                    </a:p>
                    <a:p>
                      <a:pPr marL="347663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Virtual AS Offers are not associated with any resource</a:t>
                      </a:r>
                    </a:p>
                    <a:p>
                      <a:pPr marL="347663" indent="-1714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1000" u="none" strike="noStrike" dirty="0">
                        <a:effectLst/>
                        <a:latin typeface="+mn-lt"/>
                      </a:endParaRPr>
                    </a:p>
                    <a:p>
                      <a:pPr marL="347663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Each offer can have up to 5 price/quantity block pairs</a:t>
                      </a:r>
                    </a:p>
                    <a:p>
                      <a:pPr marL="347663" indent="-1714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1000" u="none" strike="noStrike" dirty="0">
                        <a:effectLst/>
                        <a:latin typeface="+mn-lt"/>
                      </a:endParaRPr>
                    </a:p>
                    <a:p>
                      <a:pPr marL="347663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Only 1 AS Type per AS Only Offer. Multiple offers for same AS Type allowed by Offer ID</a:t>
                      </a:r>
                    </a:p>
                    <a:p>
                      <a:pPr marL="347663" indent="-1714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1000" u="none" strike="noStrike" dirty="0">
                        <a:effectLst/>
                        <a:latin typeface="+mn-lt"/>
                      </a:endParaRPr>
                    </a:p>
                    <a:p>
                      <a:pPr marL="347663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 AS Types for AS-Only</a:t>
                      </a:r>
                      <a:br>
                        <a:rPr lang="en-US" sz="900" u="none" strike="noStrike" dirty="0">
                          <a:effectLst/>
                          <a:latin typeface="+mn-lt"/>
                        </a:rPr>
                      </a:b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  REGUP    REGDN    RRSPF</a:t>
                      </a:r>
                      <a:br>
                        <a:rPr lang="en-US" sz="900" u="none" strike="noStrike" dirty="0">
                          <a:effectLst/>
                          <a:latin typeface="+mn-lt"/>
                        </a:rPr>
                      </a:b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   ECRSS    ONNS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99" marR="5499" marT="5499" marB="0" anchor="ctr"/>
                </a:tc>
                <a:extLst>
                  <a:ext uri="{0D108BD9-81ED-4DB2-BD59-A6C34878D82A}">
                    <a16:rowId xmlns:a16="http://schemas.microsoft.com/office/drawing/2014/main" val="348651612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3CECE-71C7-2F27-CF43-0463A6626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55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29E1-1451-DF76-B79D-7732AE1A8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New/Modified Market Submissions in RTC+B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E3D871E-ACC0-D746-6CCE-665868E6CC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6348" y="838750"/>
          <a:ext cx="8602852" cy="3352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051">
                  <a:extLst>
                    <a:ext uri="{9D8B030D-6E8A-4147-A177-3AD203B41FA5}">
                      <a16:colId xmlns:a16="http://schemas.microsoft.com/office/drawing/2014/main" val="4292432393"/>
                    </a:ext>
                  </a:extLst>
                </a:gridCol>
                <a:gridCol w="1598401">
                  <a:extLst>
                    <a:ext uri="{9D8B030D-6E8A-4147-A177-3AD203B41FA5}">
                      <a16:colId xmlns:a16="http://schemas.microsoft.com/office/drawing/2014/main" val="74961591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45820287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188251425"/>
                    </a:ext>
                  </a:extLst>
                </a:gridCol>
              </a:tblGrid>
              <a:tr h="8757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RTC+B Input Changes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Current Implementation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marL="119063" indent="0" algn="ctr" rtl="0" fontAlgn="ctr"/>
                      <a:r>
                        <a:rPr lang="en-US" sz="1400" u="none" strike="noStrike" dirty="0">
                          <a:effectLst/>
                        </a:rPr>
                        <a:t>RTC+B Changes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Details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9" marR="5499" marT="5499" marB="0" anchor="ctr"/>
                </a:tc>
                <a:extLst>
                  <a:ext uri="{0D108BD9-81ED-4DB2-BD59-A6C34878D82A}">
                    <a16:rowId xmlns:a16="http://schemas.microsoft.com/office/drawing/2014/main" val="3054287686"/>
                  </a:ext>
                </a:extLst>
              </a:tr>
              <a:tr h="1427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ESR Energy Bid/Offer Curve(new)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N/A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marL="287338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</a:rPr>
                        <a:t>Single curve used for both gen and load side of ESR used by DAM/RUC/SCED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1000" u="none" strike="noStrike" dirty="0">
                        <a:effectLst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</a:rPr>
                        <a:t>Existing TPO submission will be used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1000" u="none" strike="noStrike" dirty="0">
                        <a:effectLst/>
                      </a:endParaRP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</a:rPr>
                        <a:t>EOC where negative MW values can be submitted as part of the curve. Negative MW values indicate the bid side (charging) while positive MW values indicate the offer side (discharging)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9" marR="5499" marT="5499" marB="0" anchor="ctr"/>
                </a:tc>
                <a:extLst>
                  <a:ext uri="{0D108BD9-81ED-4DB2-BD59-A6C34878D82A}">
                    <a16:rowId xmlns:a16="http://schemas.microsoft.com/office/drawing/2014/main" val="2627662012"/>
                  </a:ext>
                </a:extLst>
              </a:tr>
              <a:tr h="1048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Three Part Offer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marL="57150" indent="0" algn="l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Used by DAM/RUC/SCED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marL="287338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</a:rPr>
                        <a:t>Allow negative MW quantities for ESRs to implement ESR Energy Bid/Offer Curve for DAM/RUC/SCED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9" marR="5499" marT="5499" marB="0" anchor="ctr"/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</a:rPr>
                        <a:t>Only change is for ESR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9" marR="5499" marT="5499" marB="0" anchor="ctr"/>
                </a:tc>
                <a:extLst>
                  <a:ext uri="{0D108BD9-81ED-4DB2-BD59-A6C34878D82A}">
                    <a16:rowId xmlns:a16="http://schemas.microsoft.com/office/drawing/2014/main" val="199888966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3CECE-71C7-2F27-CF43-0463A6626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5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BC167-5275-196B-CE6D-9B57598B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Market Manager UI RTC+B changes – DAM AS-Only Offers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57465-B79D-229D-C627-D2475C027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ECE094-D2B5-4153-D2F5-060EB9DEC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1"/>
            <a:ext cx="8534400" cy="459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617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18B0-FB26-FA58-7317-17B04291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Market Manager UI RTC+B changes – Resource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AB3F7-D644-1F31-4BE4-0C92ACB8C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AC1250-4520-E942-CF07-170D1F465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98" y="814632"/>
            <a:ext cx="8610600" cy="4443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0998B5-7769-CDCD-1364-40B9D2D3FF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349" y="2709184"/>
            <a:ext cx="6389176" cy="4148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230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624D-9A5C-B6DB-04E5-29C1AE293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Manager UI RTC+B changes - COP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72B16-0277-4CAB-39B8-06F37B7D7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AACD2A-CE02-46D3-D8C2-EB0645627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28488"/>
            <a:ext cx="8534400" cy="4777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604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9046-2F4C-7856-F5C0-4AB8BB2B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Manager UI RTC+B changes -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28F1A-E756-E962-834C-2F415554B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F49D4-BC87-8F00-CF4D-0697F51DF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6106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461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9046-2F4C-7856-F5C0-4AB8BB2B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Outage Scheduler UI changes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28F1A-E756-E962-834C-2F415554B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5D4C072F-A324-6053-D2D5-A687AEF29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1306"/>
            <a:ext cx="8305800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8EB5EAA-9C71-7675-3176-A0B0E6DF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50901"/>
            <a:ext cx="8534400" cy="381000"/>
          </a:xfrm>
        </p:spPr>
        <p:txBody>
          <a:bodyPr/>
          <a:lstStyle/>
          <a:p>
            <a:r>
              <a:rPr lang="en-US" sz="1800" dirty="0"/>
              <a:t>Transmission Level Single Model Battery - ESR equipment type will be added to Outage Scheduler UI for ESR Outage Submissions.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i="1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i="1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33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3E21EA28-F21C-4DBE-2790-D0284D0B4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513950"/>
            <a:ext cx="9144000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2D9046-2F4C-7856-F5C0-4AB8BB2B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Outage Scheduler UI changes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28F1A-E756-E962-834C-2F415554B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84F8E6-6CEB-DC64-4738-2612B2D4FFEA}"/>
              </a:ext>
            </a:extLst>
          </p:cNvPr>
          <p:cNvSpPr txBox="1"/>
          <p:nvPr/>
        </p:nvSpPr>
        <p:spPr>
          <a:xfrm>
            <a:off x="609600" y="710965"/>
            <a:ext cx="720900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Transmission level Energy Storag</a:t>
            </a:r>
            <a:r>
              <a:rPr lang="en-US" sz="1600" dirty="0">
                <a:solidFill>
                  <a:schemeClr val="dk1"/>
                </a:solidFill>
              </a:rPr>
              <a:t>e Resources (ESRs)</a:t>
            </a:r>
            <a:endParaRPr lang="en-US" sz="16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Equipment Type ESR can have a negative HSL/LSL. 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It is a validation change in internal OS application.</a:t>
            </a:r>
            <a:endParaRPr lang="en-US" sz="12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Equipment Type ESR should have a fuel type of BAT. Fuel type is populated by internal OS application.</a:t>
            </a:r>
          </a:p>
          <a:p>
            <a:pPr lvl="1"/>
            <a:endParaRPr lang="en-US" sz="1400" dirty="0">
              <a:solidFill>
                <a:schemeClr val="dk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Distribution level Single Model Battery – DESR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Distribution Energy Storage Resources (battery) is already modeled as DESR in Outage Scheduler.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Equipment type DESR can have a negative HSL/LSL. It is a validation change in internal OS application.</a:t>
            </a:r>
            <a:endParaRPr lang="en-US" sz="1200" dirty="0">
              <a:solidFill>
                <a:srgbClr val="00000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Equipment type DESR should have a fuel type of BAT. </a:t>
            </a:r>
            <a:r>
              <a:rPr lang="en-US" sz="12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Fuel type is populated by internal OS application.</a:t>
            </a:r>
            <a:endParaRPr lang="en-US" sz="1200" b="0" i="0" dirty="0">
              <a:solidFill>
                <a:srgbClr val="000000"/>
              </a:solidFill>
              <a:effectLst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E0647-C54A-6D90-99F0-5FB19BA46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348" y="3247891"/>
            <a:ext cx="6052709" cy="3366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158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Technical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4400" dirty="0">
                <a:highlight>
                  <a:srgbClr val="00FFFF"/>
                </a:highlight>
              </a:rPr>
              <a:t>10 Minutes Break</a:t>
            </a:r>
          </a:p>
        </p:txBody>
      </p:sp>
    </p:spTree>
    <p:extLst>
      <p:ext uri="{BB962C8B-B14F-4D97-AF65-F5344CB8AC3E}">
        <p14:creationId xmlns:p14="http://schemas.microsoft.com/office/powerpoint/2010/main" val="2156034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9046-2F4C-7856-F5C0-4AB8BB2B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RTC+B Market External Interfaces – EWS XSD changes - Submissions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28F1A-E756-E962-834C-2F415554B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511482C-57D8-2450-7DAD-0A0AF097E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574229"/>
              </p:ext>
            </p:extLst>
          </p:nvPr>
        </p:nvGraphicFramePr>
        <p:xfrm>
          <a:off x="152400" y="862100"/>
          <a:ext cx="8686800" cy="509314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440220">
                  <a:extLst>
                    <a:ext uri="{9D8B030D-6E8A-4147-A177-3AD203B41FA5}">
                      <a16:colId xmlns:a16="http://schemas.microsoft.com/office/drawing/2014/main" val="3195275273"/>
                    </a:ext>
                  </a:extLst>
                </a:gridCol>
                <a:gridCol w="1925346">
                  <a:extLst>
                    <a:ext uri="{9D8B030D-6E8A-4147-A177-3AD203B41FA5}">
                      <a16:colId xmlns:a16="http://schemas.microsoft.com/office/drawing/2014/main" val="1535551040"/>
                    </a:ext>
                  </a:extLst>
                </a:gridCol>
                <a:gridCol w="1892234">
                  <a:extLst>
                    <a:ext uri="{9D8B030D-6E8A-4147-A177-3AD203B41FA5}">
                      <a16:colId xmlns:a16="http://schemas.microsoft.com/office/drawing/2014/main" val="198076212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40609362"/>
                    </a:ext>
                  </a:extLst>
                </a:gridCol>
              </a:tblGrid>
              <a:tr h="19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Component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Details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XSD Change Required?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Notes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625033"/>
                  </a:ext>
                </a:extLst>
              </a:tr>
              <a:tr h="2421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DAM AS Only Offers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REGUP, REGDN, RRSPF, ECRSS, NSPIN AS Types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– New Submission Type – </a:t>
                      </a:r>
                      <a:r>
                        <a:rPr lang="en-US" sz="1100" b="1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ASOnlyOffer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XSD files changed:</a:t>
                      </a:r>
                    </a:p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ErcotTransactions.xsd</a:t>
                      </a:r>
                    </a:p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ErcotCommonTypes.xsd</a:t>
                      </a:r>
                    </a:p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ErcotTransactionTypes.xsd</a:t>
                      </a: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072633"/>
                  </a:ext>
                </a:extLst>
              </a:tr>
              <a:tr h="4779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ESR Energy Bid/Offer Curve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Bid/Offer Curve for ESRs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– Use existing Three Part Offer Curve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 EOC  where  negative MW values can be submitted as part of the curve.</a:t>
                      </a:r>
                    </a:p>
                    <a:p>
                      <a:pPr algn="l" fontAlgn="b"/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 Negative MW values   indicate the bid side (charging) while positive MW values indicate the offer   side (discharging).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446250"/>
                  </a:ext>
                </a:extLst>
              </a:tr>
              <a:tr h="8316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ESR Parameter submission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Below ESR Parameters will be added under Generation Resource Parameters submission:</a:t>
                      </a:r>
                    </a:p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Max Nameplate SOC</a:t>
                      </a:r>
                      <a:b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Min Nameplate SOC</a:t>
                      </a:r>
                      <a:b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Round Trip Efficiency </a:t>
                      </a:r>
                      <a:b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Normal Ramp Rate</a:t>
                      </a:r>
                      <a:b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Emergency Ramp 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– Modify </a:t>
                      </a:r>
                      <a:r>
                        <a:rPr lang="en-US" sz="11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Generation Resource Parameters Submission</a:t>
                      </a: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XSD files changed: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ErcotTransactionTypes.xsd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ErcotCommonTypes.xsd</a:t>
                      </a:r>
                    </a:p>
                    <a:p>
                      <a:pPr algn="l" fontAlgn="b"/>
                      <a:endParaRPr lang="en-US" sz="11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7081"/>
                  </a:ext>
                </a:extLst>
              </a:tr>
              <a:tr h="4779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Resource statuses changes</a:t>
                      </a:r>
                      <a:b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For ESRs </a:t>
                      </a:r>
                      <a:b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- HSL, LSL, HEL, LEL can be negative</a:t>
                      </a:r>
                      <a:b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– Modify Operating Mode  enumerations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 XSD changes are required to add RTC+B Resource Status changes and remove existing resource status</a:t>
                      </a:r>
                    </a:p>
                    <a:p>
                      <a:r>
                        <a:rPr lang="en-US" sz="1100" b="1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XSD file(s) changed: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ErcotCommonTypes.xsd</a:t>
                      </a:r>
                    </a:p>
                    <a:p>
                      <a:pPr algn="l" fontAlgn="b"/>
                      <a:endParaRPr lang="en-US" sz="1100" b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 For ESRs, XSD already allows negative HSL/LSL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942806"/>
                  </a:ext>
                </a:extLst>
              </a:tr>
              <a:tr h="2293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Three Part Offer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Allow MW quantities to be negative for ESRs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XSD already allows negative MWs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56560"/>
                  </a:ext>
                </a:extLst>
              </a:tr>
              <a:tr h="124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 Schedule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MW quantities can be negative for ESRs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XSD already allows negative MWs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44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71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RTC+B Technical Workshops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400" b="1" dirty="0"/>
              <a:t>WELCOME</a:t>
            </a:r>
          </a:p>
          <a:p>
            <a:pPr marL="0" indent="0" algn="ctr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</a:rPr>
              <a:t>Workshop#3 </a:t>
            </a:r>
            <a:r>
              <a:rPr lang="en-US" dirty="0">
                <a:latin typeface="Calibri" panose="020F0502020204030204" pitchFamily="34" charset="0"/>
              </a:rPr>
              <a:t>-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Market Interfaces design specifications (submissions - External API/Market Manager, notifications, and reports). 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9046-2F4C-7856-F5C0-4AB8BB2B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RTC+B Market External Interfaces – EWS XSD changes – MMS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28F1A-E756-E962-834C-2F415554B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511482C-57D8-2450-7DAD-0A0AF097E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782078"/>
              </p:ext>
            </p:extLst>
          </p:nvPr>
        </p:nvGraphicFramePr>
        <p:xfrm>
          <a:off x="161441" y="990600"/>
          <a:ext cx="8686800" cy="465728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440220">
                  <a:extLst>
                    <a:ext uri="{9D8B030D-6E8A-4147-A177-3AD203B41FA5}">
                      <a16:colId xmlns:a16="http://schemas.microsoft.com/office/drawing/2014/main" val="3195275273"/>
                    </a:ext>
                  </a:extLst>
                </a:gridCol>
                <a:gridCol w="1925346">
                  <a:extLst>
                    <a:ext uri="{9D8B030D-6E8A-4147-A177-3AD203B41FA5}">
                      <a16:colId xmlns:a16="http://schemas.microsoft.com/office/drawing/2014/main" val="1535551040"/>
                    </a:ext>
                  </a:extLst>
                </a:gridCol>
                <a:gridCol w="1892234">
                  <a:extLst>
                    <a:ext uri="{9D8B030D-6E8A-4147-A177-3AD203B41FA5}">
                      <a16:colId xmlns:a16="http://schemas.microsoft.com/office/drawing/2014/main" val="198076212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40609362"/>
                    </a:ext>
                  </a:extLst>
                </a:gridCol>
              </a:tblGrid>
              <a:tr h="19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Component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Details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XSD Change Required?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Notes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625033"/>
                  </a:ext>
                </a:extLst>
              </a:tr>
              <a:tr h="242107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Reports - API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DAM AS Insufficiency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- delete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ErcotAwards.xsd and ErcotAwardTypes.xsd files changed  </a:t>
                      </a:r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delete DAM AS insufficiency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003844"/>
                  </a:ext>
                </a:extLst>
              </a:tr>
              <a:tr h="477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DAM AS obligation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- Modify </a:t>
                      </a:r>
                      <a:r>
                        <a:rPr lang="en-US" sz="10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DAM AS Obligation</a:t>
                      </a: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 Update </a:t>
                      </a:r>
                      <a:r>
                        <a:rPr lang="en-US" sz="1000" b="0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EIP External Interfaces Specification document </a:t>
                      </a:r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change DAM AS Obligation to Advisory DAM AS Obligation</a:t>
                      </a:r>
                    </a:p>
                    <a:p>
                      <a:pPr algn="l" fontAlgn="b"/>
                      <a:b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 Removed SASMID element from </a:t>
                      </a:r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ErcotAwardTypes.xsd file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871051"/>
                  </a:ext>
                </a:extLst>
              </a:tr>
              <a:tr h="14211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DAM AS obligation - Final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- New Report will be published with XSD format same as current DAM AS Obligation Report</a:t>
                      </a:r>
                      <a:endParaRPr lang="en-US" sz="1000" b="1" i="0" u="none" strike="noStrike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 After DAM publish - final AS Obligation based on the total DAM AS procurement quantity, comprised of DAM AS awards and Self-Arranged AS Quantities for each service and for each hour of the Operating Day.</a:t>
                      </a:r>
                    </a:p>
                    <a:p>
                      <a:pPr algn="l" fontAlgn="b"/>
                      <a:b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 XSD format is same as DAM AS Obligation</a:t>
                      </a:r>
                    </a:p>
                    <a:p>
                      <a:pPr algn="l" fontAlgn="b"/>
                      <a:endParaRPr lang="en-US" sz="1000" b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 Two new nouns in </a:t>
                      </a:r>
                      <a:r>
                        <a:rPr lang="en-US" sz="1000" b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GetASObligation</a:t>
                      </a:r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call (DAM Advisory AS Obligation  and DAM Final AS Obligation) will be added to EIP </a:t>
                      </a:r>
                      <a:r>
                        <a:rPr lang="en-US" sz="1000" b="0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External Interfaces Specification document</a:t>
                      </a:r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AS Obligation will be removed from this document.</a:t>
                      </a:r>
                    </a:p>
                    <a:p>
                      <a:pPr algn="l" fontAlgn="b"/>
                      <a:b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 This is just an </a:t>
                      </a:r>
                      <a:r>
                        <a:rPr lang="en-US" sz="1000" b="0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EIP External Interfaces Specification </a:t>
                      </a:r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Documentation Update, </a:t>
                      </a:r>
                      <a:r>
                        <a:rPr lang="en-US" sz="10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XSD change is required.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944963"/>
                  </a:ext>
                </a:extLst>
              </a:tr>
              <a:tr h="124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DAM TPO Offer awards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Existing XSD allows awarded quantity to be negative for ESRs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769818"/>
                  </a:ext>
                </a:extLst>
              </a:tr>
              <a:tr h="124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DAM AS Only Offer Awards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26D07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- New Report</a:t>
                      </a:r>
                      <a:endParaRPr lang="en-US" sz="1000" b="1" i="0" u="none" strike="noStrike" dirty="0">
                        <a:solidFill>
                          <a:srgbClr val="26D07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Report – 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ErcotAwards.xsd and ErcotAwardTypes.xsd files changed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551261"/>
                  </a:ext>
                </a:extLst>
              </a:tr>
              <a:tr h="124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SASM AS obligation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– delete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ErcotAwardTypes.xsd file was c</a:t>
                      </a:r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hanged to delete SASMID from AS Obligation Report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03193"/>
                  </a:ext>
                </a:extLst>
              </a:tr>
              <a:tr h="242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SASM AS awards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- delete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ErcotAwardTypes.xsd file was c</a:t>
                      </a:r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hanged to delete SASMID from AS Awards Report.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253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933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9046-2F4C-7856-F5C0-4AB8BB2B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RTC+B Market External Interfaces – EWS XSD changes – Outages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28F1A-E756-E962-834C-2F415554B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610F73-53F0-9F57-69D6-0613187FA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542544"/>
              </p:ext>
            </p:extLst>
          </p:nvPr>
        </p:nvGraphicFramePr>
        <p:xfrm>
          <a:off x="266700" y="1905000"/>
          <a:ext cx="8686800" cy="287733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440220">
                  <a:extLst>
                    <a:ext uri="{9D8B030D-6E8A-4147-A177-3AD203B41FA5}">
                      <a16:colId xmlns:a16="http://schemas.microsoft.com/office/drawing/2014/main" val="3195275273"/>
                    </a:ext>
                  </a:extLst>
                </a:gridCol>
                <a:gridCol w="1925346">
                  <a:extLst>
                    <a:ext uri="{9D8B030D-6E8A-4147-A177-3AD203B41FA5}">
                      <a16:colId xmlns:a16="http://schemas.microsoft.com/office/drawing/2014/main" val="1535551040"/>
                    </a:ext>
                  </a:extLst>
                </a:gridCol>
                <a:gridCol w="1892234">
                  <a:extLst>
                    <a:ext uri="{9D8B030D-6E8A-4147-A177-3AD203B41FA5}">
                      <a16:colId xmlns:a16="http://schemas.microsoft.com/office/drawing/2014/main" val="198076212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40609362"/>
                    </a:ext>
                  </a:extLst>
                </a:gridCol>
              </a:tblGrid>
              <a:tr h="19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Component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Details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XSD Change Required?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Notes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6" marR="6106" marT="610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625033"/>
                  </a:ext>
                </a:extLst>
              </a:tr>
              <a:tr h="4779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effectLst/>
                        </a:rPr>
                        <a:t>Outage Scheduler – ESR Equipment Type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effectLst/>
                        </a:rPr>
                        <a:t>Transmission Level  Single Model Battery -new “ESR” equipment type of resource equipment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ErcotOutageTypes.xsd change to add ESR enumeration under </a:t>
                      </a:r>
                      <a:r>
                        <a:rPr 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ResourceType</a:t>
                      </a:r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Equipment Type ESR can have a negative LSL/HSL. Current OS XSD allows negative values.</a:t>
                      </a:r>
                    </a:p>
                    <a:p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Equipment Type ESR should have a fuel type of BAT</a:t>
                      </a:r>
                    </a:p>
                    <a:p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ESR have the same life cycles as Resource equipment type UN.</a:t>
                      </a:r>
                    </a:p>
                  </a:txBody>
                  <a:tcPr marL="6106" marR="6106" marT="61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446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799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9046-2F4C-7856-F5C0-4AB8BB2B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Alerts and Notices – Message 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28F1A-E756-E962-834C-2F415554B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8EB5EAA-9C71-7675-3176-A0B0E6DF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01" y="814633"/>
            <a:ext cx="8534400" cy="384968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NSPIN, RRS-UFR, ECRSM AS deployments instructions XML structure is NOT expected to change in RTC+B.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AS Responsibility, SASM related XML notifications will be deleted.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“DAM AS Only Offer Award Report Available” XML notification will be added.</a:t>
            </a:r>
          </a:p>
          <a:p>
            <a:pPr marL="0" indent="0" rtl="0">
              <a:buNone/>
            </a:pPr>
            <a:r>
              <a:rPr lang="en-US" sz="1400" dirty="0">
                <a:effectLst/>
                <a:latin typeface="-apple-system"/>
              </a:rPr>
              <a:t>                      DAM-ASONLYAWD-RPT Reports on AS-Only Awards for operating date 05/14/2024 are available.</a:t>
            </a:r>
            <a:endParaRPr lang="en-US" sz="1400" dirty="0"/>
          </a:p>
          <a:p>
            <a:pPr marL="0" indent="0">
              <a:buNone/>
            </a:pPr>
            <a:endParaRPr lang="en-US" sz="2400" b="1" u="sng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u="sng" dirty="0"/>
              <a:t>EIP External Interfaces Specification </a:t>
            </a:r>
            <a:r>
              <a:rPr lang="en-US" sz="2400" dirty="0"/>
              <a:t>document will be updated with complete list of Alerts and Notices changes.</a:t>
            </a:r>
            <a:endParaRPr lang="en-US" sz="24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38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9046-2F4C-7856-F5C0-4AB8BB2B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RTC+B - External Interfaces Specification Document Link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28F1A-E756-E962-834C-2F415554B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2EE66E2-3B88-E54D-A273-A9ACE8749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19" y="914400"/>
            <a:ext cx="8534400" cy="4853233"/>
          </a:xfrm>
        </p:spPr>
        <p:txBody>
          <a:bodyPr/>
          <a:lstStyle/>
          <a:p>
            <a:r>
              <a:rPr lang="en-US" sz="2400" b="1" dirty="0"/>
              <a:t>EIP External Interfaces Specification </a:t>
            </a:r>
            <a:r>
              <a:rPr lang="en-US" sz="2400" u="sng" dirty="0"/>
              <a:t>document draft version </a:t>
            </a:r>
            <a:r>
              <a:rPr lang="en-US" sz="2400" dirty="0"/>
              <a:t>will be published to ercot.com website by June 1</a:t>
            </a:r>
            <a:r>
              <a:rPr lang="en-US" sz="2400" baseline="30000" dirty="0"/>
              <a:t>st</a:t>
            </a:r>
            <a:r>
              <a:rPr lang="en-US" sz="2400" dirty="0"/>
              <a:t> week. It will also include XML notification changes. 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https://www.ercot.com/services/mdt/xsds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600" i="1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A3D1F-3536-1610-6EFE-9AA5015A4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01" y="2667000"/>
            <a:ext cx="8317198" cy="33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26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9046-2F4C-7856-F5C0-4AB8BB2B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RTC+B Market External Interfaces XSD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28F1A-E756-E962-834C-2F415554B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2EE66E2-3B88-E54D-A273-A9ACE8749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19" y="914400"/>
            <a:ext cx="8534400" cy="4853233"/>
          </a:xfrm>
        </p:spPr>
        <p:txBody>
          <a:bodyPr/>
          <a:lstStyle/>
          <a:p>
            <a:r>
              <a:rPr lang="en-US" sz="2000" dirty="0"/>
              <a:t>RTC+B XSD changes (along with Example XML Payloads) draft version high lighted in below screenshot is available in ercot website at </a:t>
            </a:r>
            <a:r>
              <a:rPr lang="en-US" sz="2000" dirty="0">
                <a:hlinkClick r:id="rId2"/>
              </a:rPr>
              <a:t>https://www.ercot.com/services/mdt/xsds</a:t>
            </a:r>
            <a:endParaRPr lang="en-US" sz="20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These XSD changes include </a:t>
            </a:r>
            <a:r>
              <a:rPr lang="en-US" sz="2000" b="1" u="sng" dirty="0"/>
              <a:t>Only</a:t>
            </a:r>
            <a:r>
              <a:rPr lang="en-US" sz="2000" dirty="0"/>
              <a:t> RTC+B Market Submissions, Reports related to Awards, Outage submissions along with examples.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i="1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i="1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40411-18DF-58D5-04FC-AA1E0DB2B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69073"/>
            <a:ext cx="7696200" cy="278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89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9046-2F4C-7856-F5C0-4AB8BB2B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RTC+B Market External Interfaces XSD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28F1A-E756-E962-834C-2F415554B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2EE66E2-3B88-E54D-A273-A9ACE8749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66" y="685800"/>
            <a:ext cx="8534400" cy="4853233"/>
          </a:xfrm>
        </p:spPr>
        <p:txBody>
          <a:bodyPr/>
          <a:lstStyle/>
          <a:p>
            <a:r>
              <a:rPr lang="en-US" sz="2400" dirty="0"/>
              <a:t>RTC+B XSD changes draft version is </a:t>
            </a:r>
            <a:r>
              <a:rPr lang="en-US" sz="2400" b="1" u="sng" dirty="0"/>
              <a:t>also</a:t>
            </a:r>
            <a:r>
              <a:rPr lang="en-US" sz="2400" dirty="0"/>
              <a:t> posted to ERCOT developer portal (</a:t>
            </a:r>
            <a:r>
              <a:rPr lang="en-US" sz="2400" dirty="0">
                <a:hlinkClick r:id="rId3"/>
              </a:rPr>
              <a:t>https://developer.ercot.com</a:t>
            </a:r>
            <a:r>
              <a:rPr lang="en-US" sz="2400" dirty="0"/>
              <a:t>). It is accessible to public users.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Below is the direct link to developer portal </a:t>
            </a:r>
            <a:r>
              <a:rPr lang="en-US" sz="2000" dirty="0" err="1"/>
              <a:t>github</a:t>
            </a:r>
            <a:r>
              <a:rPr lang="en-US" sz="2000" dirty="0"/>
              <a:t> where you can see the RTC+B XSD changes. </a:t>
            </a:r>
          </a:p>
          <a:p>
            <a:pPr marL="800100" lvl="2" indent="0">
              <a:buNone/>
            </a:pPr>
            <a:r>
              <a:rPr lang="en-US" sz="2000" dirty="0">
                <a:hlinkClick r:id="rId4"/>
              </a:rPr>
              <a:t>https://github.com/ercot/api-specs/tree/ews_rtc_b_updates/ews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i="1" dirty="0"/>
              <a:t> </a:t>
            </a:r>
            <a:r>
              <a:rPr lang="en-US" sz="2000" dirty="0"/>
              <a:t>Below is the screen of ercot developer portal </a:t>
            </a:r>
            <a:r>
              <a:rPr lang="en-US" sz="2000" dirty="0" err="1"/>
              <a:t>Github</a:t>
            </a:r>
            <a:r>
              <a:rPr lang="en-US" sz="2000" dirty="0"/>
              <a:t> RTC+B XSD changes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200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A07C6-DAD5-CE1D-B380-3FE723398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596243"/>
            <a:ext cx="7467600" cy="23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97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9046-2F4C-7856-F5C0-4AB8BB2B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RTC+B Market External Interfaces XSD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28F1A-E756-E962-834C-2F415554B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2EE66E2-3B88-E54D-A273-A9ACE8749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66" y="685800"/>
            <a:ext cx="8534400" cy="4853233"/>
          </a:xfrm>
        </p:spPr>
        <p:txBody>
          <a:bodyPr/>
          <a:lstStyle/>
          <a:p>
            <a:r>
              <a:rPr lang="en-US" sz="1700" dirty="0"/>
              <a:t>ERCOT Developer portal is accessible through ercot.com Market Data Transparency web page as well. Follow below steps to launch developer portal.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2C5D2B-4D9D-599C-9244-A9A494BF8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54" y="1351678"/>
            <a:ext cx="7942881" cy="259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CC64C4-6D47-DF1E-6D86-6CB927E0E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94" y="4191000"/>
            <a:ext cx="7696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37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RTC+B Market External Interfaces Systems Configuration – Market Trials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27" y="685800"/>
            <a:ext cx="8534400" cy="3886199"/>
          </a:xfrm>
        </p:spPr>
        <p:txBody>
          <a:bodyPr/>
          <a:lstStyle/>
          <a:p>
            <a:endParaRPr lang="en-US" sz="1800" b="1" dirty="0"/>
          </a:p>
          <a:p>
            <a:r>
              <a:rPr lang="en-US" sz="2000" b="1" dirty="0"/>
              <a:t>Market External Interfaces </a:t>
            </a:r>
            <a:r>
              <a:rPr lang="en-US" sz="2000" dirty="0"/>
              <a:t>– Market Submissions, Notifications, Awards, Outage Submissions.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000" b="1" dirty="0"/>
              <a:t>RTC+B Market Trials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QSE Market Submissions Testing using API and Market Manager UI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QSE will test their market submissions for defined transaction (COP, RT AS Offers, DAM Virtual AS Offers, etc.) </a:t>
            </a:r>
            <a:endParaRPr lang="en-US" sz="1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QSE Outage Scheduler submissions Testing using API and Outage Scheduler UI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Open Loop Testing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RTC SCED execution based on QSE Offers etc.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RTC SCED non-binding award/dispatch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DAM execution – QSE bids/offers, non-binding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Closed Loop Testing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RTC SCED execution based on QSE Offers etc.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RTC SCED binding award/dispatch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/>
              <a:t>2-3 instances of closed loop testing with 2-4 hours duration</a:t>
            </a:r>
            <a:endParaRPr lang="en-US" sz="2000" dirty="0"/>
          </a:p>
          <a:p>
            <a:pPr marL="0" indent="0">
              <a:buNone/>
            </a:pPr>
            <a:endParaRPr lang="en-US" sz="2600" i="1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i="1" dirty="0"/>
          </a:p>
          <a:p>
            <a:pPr marL="0" indent="0">
              <a:buNone/>
            </a:pPr>
            <a:endParaRPr lang="en-US" sz="26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03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RTC+B Market External Interfaces Systems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5" y="762000"/>
            <a:ext cx="8534400" cy="5322110"/>
          </a:xfrm>
        </p:spPr>
        <p:txBody>
          <a:bodyPr/>
          <a:lstStyle/>
          <a:p>
            <a:r>
              <a:rPr lang="en-US" sz="1800" b="1" dirty="0"/>
              <a:t>ERCOT and QSEs to stand up </a:t>
            </a:r>
            <a:r>
              <a:rPr lang="en-US" sz="1800" b="1" u="sng" dirty="0"/>
              <a:t>new parallel External API/EWS Systems </a:t>
            </a:r>
            <a:r>
              <a:rPr lang="en-US" sz="1800" b="1" dirty="0"/>
              <a:t>for RTC+B Project.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Deploy RTC+B code and test the market and OS submissions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Market Trials including Closed Loop Testing will be performed using new parallel EWS Systems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b="1" dirty="0"/>
              <a:t>Dual Entry into current production and RTC+B during market trials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Maintain and support this new parallel systems until go live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Go live on new parallel EWS Systems</a:t>
            </a:r>
            <a:endParaRPr lang="en-US" sz="2000" dirty="0"/>
          </a:p>
          <a:p>
            <a:r>
              <a:rPr lang="en-US" sz="2000" b="1" dirty="0"/>
              <a:t>QSEs to submit RTC+B market and OS submissions as well as current production submissions not changed by RTC+B project</a:t>
            </a:r>
          </a:p>
          <a:p>
            <a:pPr lvl="1"/>
            <a:r>
              <a:rPr lang="en-US" sz="1600" b="1" dirty="0"/>
              <a:t>No change to WSDL files and API communication</a:t>
            </a:r>
          </a:p>
          <a:p>
            <a:pPr lvl="1"/>
            <a:r>
              <a:rPr lang="en-US" sz="1600" dirty="0"/>
              <a:t>Change is only in XSDs and XML inside Payload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600" i="1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DAF6FF-E18A-B2FA-58D6-1239FC21B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77" y="4267200"/>
            <a:ext cx="823084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83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RTC+B Market External Interfaces Systems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3886199"/>
          </a:xfrm>
        </p:spPr>
        <p:txBody>
          <a:bodyPr/>
          <a:lstStyle/>
          <a:p>
            <a:r>
              <a:rPr lang="en-US" sz="2000" dirty="0"/>
              <a:t>New RTC+B External API EWS end point will be provided for QSEs.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QSEs will have to setup and provide new RTC+B notification listener end point URL to ERCOT.</a:t>
            </a:r>
          </a:p>
          <a:p>
            <a:endParaRPr lang="en-US" sz="2000" dirty="0"/>
          </a:p>
          <a:p>
            <a:r>
              <a:rPr lang="en-US" sz="2000" dirty="0"/>
              <a:t>QSEs can use current Production digital certs for RTC+B project External API.</a:t>
            </a:r>
          </a:p>
          <a:p>
            <a:endParaRPr lang="en-US" sz="2000" dirty="0"/>
          </a:p>
          <a:p>
            <a:r>
              <a:rPr lang="en-US" sz="2000" dirty="0"/>
              <a:t>ERCOT will provide new Market Manager UI and Outage Scheduler UI URLs to QSEs for Market Trials and Go Live. </a:t>
            </a:r>
          </a:p>
          <a:p>
            <a:pPr lvl="1"/>
            <a:r>
              <a:rPr lang="en-US" sz="1600" dirty="0"/>
              <a:t>QSEs can use current production digital certs to launch RTC+B Market Manager UI and Outage Scheduler UI</a:t>
            </a:r>
            <a:endParaRPr lang="en-US" sz="2400" dirty="0"/>
          </a:p>
          <a:p>
            <a:pPr marL="0" indent="0">
              <a:buNone/>
            </a:pPr>
            <a:endParaRPr lang="en-US" sz="2600" i="1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i="1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5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2649-6A95-478D-981B-8845A2B1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RTC+B Technical Workshops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F59095-AD7B-40FF-9AC1-8C680D698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753" y="1295400"/>
            <a:ext cx="8534400" cy="37038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DCBA0-74E0-4246-82D5-60D3EF9D6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7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2" name="Picture 11" descr="Person with idea concept">
            <a:extLst>
              <a:ext uri="{FF2B5EF4-FFF2-40B4-BE49-F238E27FC236}">
                <a16:creationId xmlns:a16="http://schemas.microsoft.com/office/drawing/2014/main" id="{99FC3E91-1284-AF6A-70E0-C62C2E656C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914400"/>
            <a:ext cx="8689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03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Workshop#4 - Topics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19" y="914400"/>
            <a:ext cx="8534400" cy="485323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Workshop#4 scheduled on 06/06/2024 as a place holder.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For any additional discussions on RTC+B ICCP/EMS/Market External Interfaces </a:t>
            </a:r>
            <a:r>
              <a:rPr lang="en-US" sz="2800" u="sng" dirty="0"/>
              <a:t>systems design and implementation</a:t>
            </a:r>
            <a:r>
              <a:rPr lang="en-US" sz="2800" dirty="0"/>
              <a:t> related topics, reach out to </a:t>
            </a:r>
            <a:r>
              <a:rPr lang="en-US" sz="2800" i="1" dirty="0">
                <a:hlinkClick r:id="rId2"/>
              </a:rPr>
              <a:t>Sreenivas.Badri@ercot.com</a:t>
            </a:r>
            <a:endParaRPr lang="en-US" sz="2800" i="1" dirty="0"/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  <a:p>
            <a:pPr marL="0" indent="0">
              <a:buNone/>
            </a:pPr>
            <a:endParaRPr lang="en-US" sz="2800" i="1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i="1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12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19" y="914400"/>
            <a:ext cx="8534400" cy="485323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ERCOT to update </a:t>
            </a:r>
            <a:r>
              <a:rPr lang="en-US" sz="2400" u="sng" dirty="0"/>
              <a:t>EIP External Interfaces Specifications </a:t>
            </a:r>
            <a:r>
              <a:rPr lang="en-US" sz="2400" dirty="0"/>
              <a:t>document and publish draft versions to the ERCOT website by June 1</a:t>
            </a:r>
            <a:r>
              <a:rPr lang="en-US" sz="2400" baseline="30000" dirty="0"/>
              <a:t>st</a:t>
            </a:r>
            <a:r>
              <a:rPr lang="en-US" sz="2400" dirty="0"/>
              <a:t> week.</a:t>
            </a:r>
          </a:p>
          <a:p>
            <a:pPr marL="400050" lvl="1" indent="0">
              <a:buNone/>
            </a:pPr>
            <a:r>
              <a:rPr lang="en-US" sz="2400" dirty="0">
                <a:hlinkClick r:id="rId2"/>
              </a:rPr>
              <a:t>https://www.ercot.com/services/mdt/xsds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QSEs/Vendors to plan the RTC+B Market External Interfaces design and implementation to align with ERCOT Market Trials timelines.</a:t>
            </a:r>
          </a:p>
          <a:p>
            <a:pPr marL="0" indent="0">
              <a:buNone/>
            </a:pPr>
            <a:endParaRPr lang="en-US" sz="2800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i="1" dirty="0"/>
              <a:t>For any questions and feedback, contact me at </a:t>
            </a:r>
            <a:r>
              <a:rPr lang="en-US" sz="2800" i="1" dirty="0">
                <a:hlinkClick r:id="rId3"/>
              </a:rPr>
              <a:t>Sreenivas.Badri@ercot.com</a:t>
            </a:r>
            <a:endParaRPr lang="en-US" sz="2800" i="1" dirty="0"/>
          </a:p>
          <a:p>
            <a:pPr marL="0" indent="0">
              <a:buNone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i="1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i="1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71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5685F-1180-4531-A811-679650AD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Technical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5348D-3465-46B4-89D9-D0499BC1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2578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sz="4800" dirty="0"/>
              <a:t>Thank You!!!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37C10-9C43-4D1E-A853-17126AC6B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0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C589342-BF92-BD9C-E275-966AC284D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62733"/>
              </p:ext>
            </p:extLst>
          </p:nvPr>
        </p:nvGraphicFramePr>
        <p:xfrm>
          <a:off x="257175" y="803643"/>
          <a:ext cx="8629650" cy="5216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2450">
                  <a:extLst>
                    <a:ext uri="{9D8B030D-6E8A-4147-A177-3AD203B41FA5}">
                      <a16:colId xmlns:a16="http://schemas.microsoft.com/office/drawing/2014/main" val="1330684409"/>
                    </a:ext>
                  </a:extLst>
                </a:gridCol>
                <a:gridCol w="4303450">
                  <a:extLst>
                    <a:ext uri="{9D8B030D-6E8A-4147-A177-3AD203B41FA5}">
                      <a16:colId xmlns:a16="http://schemas.microsoft.com/office/drawing/2014/main" val="378225607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915521500"/>
                    </a:ext>
                  </a:extLst>
                </a:gridCol>
                <a:gridCol w="1182950">
                  <a:extLst>
                    <a:ext uri="{9D8B030D-6E8A-4147-A177-3AD203B41FA5}">
                      <a16:colId xmlns:a16="http://schemas.microsoft.com/office/drawing/2014/main" val="3293649482"/>
                    </a:ext>
                  </a:extLst>
                </a:gridCol>
              </a:tblGrid>
              <a:tr h="4076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Item #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Item Description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Presenter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Start Time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4467083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Antitrust admonition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Sreenivas Badri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1:00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8707876"/>
                  </a:ext>
                </a:extLst>
              </a:tr>
              <a:tr h="331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Sreenivas Badri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1:05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6745418"/>
                  </a:ext>
                </a:extLst>
              </a:tr>
              <a:tr h="33145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Recap </a:t>
                      </a:r>
                      <a:r>
                        <a:rPr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Workshop</a:t>
                      </a: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ERCOT Staff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1:10 PM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7985009"/>
                  </a:ext>
                </a:extLst>
              </a:tr>
              <a:tr h="33145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RTC+B Program  Updates and Market Trials Timelines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 Mereness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1:20 PM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449600"/>
                  </a:ext>
                </a:extLst>
              </a:tr>
              <a:tr h="33145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dirty="0"/>
                        <a:t>New/Modified Market Submissions in RTC+B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Nathan Smith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1:30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7790372"/>
                  </a:ext>
                </a:extLst>
              </a:tr>
              <a:tr h="7411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RTC+B Market Manager UI and Outage Scheduler UI changes</a:t>
                      </a:r>
                    </a:p>
                    <a:p>
                      <a:pPr marL="0" algn="l" defTabSz="914400" rtl="0" eaLnBrk="1" fontAlgn="ctr" latinLnBrk="0" hangingPunct="1"/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Sruthi Hariharan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2:00 PM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7388227"/>
                  </a:ext>
                </a:extLst>
              </a:tr>
              <a:tr h="5779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2:20 PM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6245807"/>
                  </a:ext>
                </a:extLst>
              </a:tr>
              <a:tr h="5779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 External Interfaces – EWS XSD/EIP External Specification changes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Sreenivas Badri/Susan Jinright/</a:t>
                      </a: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Xiangjun Xu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2:30 PM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4014205"/>
                  </a:ext>
                </a:extLst>
              </a:tr>
              <a:tr h="5779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RTC+B Market External Interfaces Systems Configuration for Market Trials and Go Live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Sreenivas Badri/Indra Mallu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3:00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207765"/>
                  </a:ext>
                </a:extLst>
              </a:tr>
              <a:tr h="3745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Q&amp;A Session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ERCOT Staff/QSEs/Vendors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3:30 PM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2178815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Workshop#4 Topics and Next Steps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Sreenivas Badri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3:50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8196692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Adjourn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Sreenivas Badri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4:00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6582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9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RTC+B Technical Workshops – Key Objectives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7243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b="1" u="sng" dirty="0"/>
              <a:t>Key Objectives</a:t>
            </a:r>
          </a:p>
          <a:p>
            <a:pPr marL="0" indent="0">
              <a:buNone/>
            </a:pPr>
            <a:endParaRPr lang="en-US" sz="1800" b="1" u="sng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Help QSEs, and their vendors start planning their RTC+B systems design and implementation early to align with ERCOT’s RTC+B project implementation timelines which is critical for ERCOT to deliver this project successfully and on time</a:t>
            </a:r>
            <a:r>
              <a:rPr lang="en-US" sz="1000" dirty="0"/>
              <a:t>.</a:t>
            </a:r>
          </a:p>
          <a:p>
            <a:pPr marL="457200" lvl="1" indent="0">
              <a:buNone/>
            </a:pPr>
            <a:endParaRPr lang="en-US" sz="1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Based on the feedback from these workshops, ERCOT will finalize ICCP/Market External Interfaces design specifications and publish draft versions to the ERCOT website.</a:t>
            </a:r>
          </a:p>
          <a:p>
            <a:pPr marL="457200" lvl="1" indent="0">
              <a:buNone/>
            </a:pPr>
            <a:endParaRPr lang="en-US" sz="10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u="sng" dirty="0"/>
              <a:t>Upcoming RTC+B Technical Workshop Schedule</a:t>
            </a:r>
          </a:p>
          <a:p>
            <a:pPr marL="800100" lvl="2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en-US" sz="14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hlinkClick r:id="rId2"/>
            </a:endParaRPr>
          </a:p>
          <a:p>
            <a:pPr marL="800100" lvl="2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RTC+B Technical Workshop - June 6, 2024:      1:00 PM – 4:00 PM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: </a:t>
            </a:r>
          </a:p>
          <a:p>
            <a:pPr marL="800100" lvl="2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Reserved for further discussions if needed and Q&amp;A session.</a:t>
            </a:r>
          </a:p>
        </p:txBody>
      </p:sp>
    </p:spTree>
    <p:extLst>
      <p:ext uri="{BB962C8B-B14F-4D97-AF65-F5344CB8AC3E}">
        <p14:creationId xmlns:p14="http://schemas.microsoft.com/office/powerpoint/2010/main" val="412031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RTC+B Technical Workshops – Workshop #3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102" y="803009"/>
            <a:ext cx="8534400" cy="49530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Focus of today’s meeting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Recap of Workshop#2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Go over RTC+B Market Submissions changes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Market Manager UI and Outage Scheduler UI changes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Market External Interfaces XSD/EIP External Interfaces Specification changes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RTC+B Market External Interfaces (External API/EWS) Systems Configuration</a:t>
            </a:r>
          </a:p>
          <a:p>
            <a:pPr marL="914400" lvl="2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Out of Scope items from today meeting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RTC+B CDR Reports EWS XSD changes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 Market Trials Readiness Plan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Closed Loop Testing and Cutover Plan</a:t>
            </a:r>
          </a:p>
          <a:p>
            <a:pPr marL="457200" lvl="1" indent="0">
              <a:buNone/>
            </a:pPr>
            <a:endParaRPr lang="en-US" b="1" dirty="0"/>
          </a:p>
          <a:p>
            <a:pPr lvl="2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0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Workshop#2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" y="685800"/>
            <a:ext cx="8534400" cy="4953000"/>
          </a:xfrm>
        </p:spPr>
        <p:txBody>
          <a:bodyPr/>
          <a:lstStyle/>
          <a:p>
            <a:pPr marL="914400" lvl="2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Based on the feedback we received in workshop#2 on ICCP configurations pros/cons and further internal discussions:  </a:t>
            </a:r>
          </a:p>
          <a:p>
            <a:pPr marL="457200" lvl="1" indent="0">
              <a:buNone/>
            </a:pP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ERCOT </a:t>
            </a:r>
            <a:r>
              <a:rPr lang="en-US" sz="2000" b="1" dirty="0"/>
              <a:t>selected </a:t>
            </a:r>
            <a:r>
              <a:rPr lang="en-US" sz="2000" dirty="0"/>
              <a:t>Option 1 - </a:t>
            </a:r>
            <a:r>
              <a:rPr lang="en-US" sz="2000" b="1" dirty="0"/>
              <a:t>Add RTC+B telemetry points to current production ICCP system</a:t>
            </a:r>
          </a:p>
          <a:p>
            <a:pPr marL="914400" lvl="2" indent="0">
              <a:buNone/>
            </a:pP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Plan to publish ICCP Handbook draft version with RTC+B ICCP Telemetry points modeling by end of this month (05/31/2024).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8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85195"/>
          </a:xfrm>
        </p:spPr>
        <p:txBody>
          <a:bodyPr/>
          <a:lstStyle/>
          <a:p>
            <a:r>
              <a:rPr lang="en-US" dirty="0"/>
              <a:t>RTC+B Program Update </a:t>
            </a:r>
            <a:br>
              <a:rPr lang="en-US" dirty="0"/>
            </a:br>
            <a:r>
              <a:rPr lang="en-US" sz="1600" dirty="0"/>
              <a:t>(excerpt from April Board T&amp;S RTC Update)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2B4553-F342-C6A0-5BD1-617BCB9BEB8A}"/>
              </a:ext>
            </a:extLst>
          </p:cNvPr>
          <p:cNvSpPr/>
          <p:nvPr/>
        </p:nvSpPr>
        <p:spPr>
          <a:xfrm>
            <a:off x="762000" y="5105400"/>
            <a:ext cx="1143000" cy="467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FAAB0B-133A-796A-EDA5-354C9BF422D8}"/>
              </a:ext>
            </a:extLst>
          </p:cNvPr>
          <p:cNvSpPr/>
          <p:nvPr/>
        </p:nvSpPr>
        <p:spPr>
          <a:xfrm>
            <a:off x="533400" y="57912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8C8F4-7144-AC0C-7131-D858E654C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7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and Potential Dates for Market Trials </a:t>
            </a:r>
            <a:br>
              <a:rPr lang="en-US" dirty="0"/>
            </a:br>
            <a:r>
              <a:rPr lang="en-US" sz="1800" dirty="0"/>
              <a:t>(dates subject to change while in Planning phase)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A1E31D-A0FD-AE5B-CAD1-D6BF12D9CB49}"/>
              </a:ext>
            </a:extLst>
          </p:cNvPr>
          <p:cNvSpPr txBox="1">
            <a:spLocks/>
          </p:cNvSpPr>
          <p:nvPr/>
        </p:nvSpPr>
        <p:spPr>
          <a:xfrm>
            <a:off x="304800" y="2133600"/>
            <a:ext cx="8458200" cy="3810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38E6F-1A87-4ACF-A42C-875BDAE5FF6F}"/>
              </a:ext>
            </a:extLst>
          </p:cNvPr>
          <p:cNvSpPr/>
          <p:nvPr/>
        </p:nvSpPr>
        <p:spPr>
          <a:xfrm>
            <a:off x="990600" y="2513112"/>
            <a:ext cx="2420332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u="sng">
                <a:solidFill>
                  <a:schemeClr val="tx1"/>
                </a:solidFill>
              </a:rPr>
              <a:t>RTC QSE </a:t>
            </a:r>
            <a:r>
              <a:rPr lang="en-US" sz="1100" b="1" u="sng" dirty="0">
                <a:solidFill>
                  <a:schemeClr val="tx1"/>
                </a:solidFill>
              </a:rPr>
              <a:t>Submission Testing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5EDCDB-E069-BD29-3809-3D2AB6699E94}"/>
              </a:ext>
            </a:extLst>
          </p:cNvPr>
          <p:cNvSpPr/>
          <p:nvPr/>
        </p:nvSpPr>
        <p:spPr>
          <a:xfrm>
            <a:off x="3410932" y="2513112"/>
            <a:ext cx="1846868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Open-loop RTC SCED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32779E-9F59-1883-CC4D-7197DCEFE21F}"/>
              </a:ext>
            </a:extLst>
          </p:cNvPr>
          <p:cNvSpPr/>
          <p:nvPr/>
        </p:nvSpPr>
        <p:spPr>
          <a:xfrm>
            <a:off x="5257800" y="2513112"/>
            <a:ext cx="23622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Closed-loop RTC SCED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(QSE offers, SCED binding award and dispatch for 2-3 instances of 2-4 hours)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AB11CB-AD31-D3D4-C440-4BB9248C8A35}"/>
              </a:ext>
            </a:extLst>
          </p:cNvPr>
          <p:cNvSpPr/>
          <p:nvPr/>
        </p:nvSpPr>
        <p:spPr>
          <a:xfrm>
            <a:off x="990600" y="3581402"/>
            <a:ext cx="4267200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RTC QSE Telemetry Testing/Check-out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(Individual QSE testing of UDSP, New ramp rates, ESR telemetry)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CE276-B804-9757-5B31-F0DDEB55F81C}"/>
              </a:ext>
            </a:extLst>
          </p:cNvPr>
          <p:cNvSpPr/>
          <p:nvPr/>
        </p:nvSpPr>
        <p:spPr>
          <a:xfrm>
            <a:off x="5372099" y="3581400"/>
            <a:ext cx="1926603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Day-Ahead Market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(Non-binding DAM using QSE offers at least 2 times)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037D2E-1D68-3B49-1CD9-E553FB5939C2}"/>
              </a:ext>
            </a:extLst>
          </p:cNvPr>
          <p:cNvSpPr/>
          <p:nvPr/>
        </p:nvSpPr>
        <p:spPr>
          <a:xfrm>
            <a:off x="7620000" y="2513112"/>
            <a:ext cx="1194847" cy="182880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141E3D-FEC5-1938-6AEA-BEF8736FBB35}"/>
              </a:ext>
            </a:extLst>
          </p:cNvPr>
          <p:cNvSpPr txBox="1"/>
          <p:nvPr/>
        </p:nvSpPr>
        <p:spPr>
          <a:xfrm>
            <a:off x="1311897" y="2205335"/>
            <a:ext cx="152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0AC637-2547-E885-299A-D1B9AAAFF0E3}"/>
              </a:ext>
            </a:extLst>
          </p:cNvPr>
          <p:cNvSpPr txBox="1"/>
          <p:nvPr/>
        </p:nvSpPr>
        <p:spPr>
          <a:xfrm>
            <a:off x="5773132" y="2218771"/>
            <a:ext cx="152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 months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E10D40-4AA0-E257-ADA1-393A7F14072A}"/>
              </a:ext>
            </a:extLst>
          </p:cNvPr>
          <p:cNvSpPr txBox="1"/>
          <p:nvPr/>
        </p:nvSpPr>
        <p:spPr>
          <a:xfrm>
            <a:off x="3686275" y="2205334"/>
            <a:ext cx="152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1-2 months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012773-BAEF-C45E-86DD-97547691114C}"/>
              </a:ext>
            </a:extLst>
          </p:cNvPr>
          <p:cNvSpPr txBox="1"/>
          <p:nvPr/>
        </p:nvSpPr>
        <p:spPr>
          <a:xfrm>
            <a:off x="7466029" y="2218770"/>
            <a:ext cx="152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 month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8BCA1F-2738-3E34-E8C0-8D3A8E33BC4F}"/>
              </a:ext>
            </a:extLst>
          </p:cNvPr>
          <p:cNvSpPr txBox="1"/>
          <p:nvPr/>
        </p:nvSpPr>
        <p:spPr>
          <a:xfrm>
            <a:off x="2057400" y="4321324"/>
            <a:ext cx="152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2-3 months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E0E747-EB74-DE68-AB09-6CD0E5145398}"/>
              </a:ext>
            </a:extLst>
          </p:cNvPr>
          <p:cNvSpPr txBox="1"/>
          <p:nvPr/>
        </p:nvSpPr>
        <p:spPr>
          <a:xfrm>
            <a:off x="5542959" y="4341914"/>
            <a:ext cx="152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1-2 months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D05FA9-7FA0-0C73-5BC3-A8DDDB2B3531}"/>
              </a:ext>
            </a:extLst>
          </p:cNvPr>
          <p:cNvSpPr/>
          <p:nvPr/>
        </p:nvSpPr>
        <p:spPr>
          <a:xfrm>
            <a:off x="533400" y="1447800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232B78-69FC-0110-39B8-3D8F69C1E9AD}"/>
              </a:ext>
            </a:extLst>
          </p:cNvPr>
          <p:cNvSpPr/>
          <p:nvPr/>
        </p:nvSpPr>
        <p:spPr>
          <a:xfrm>
            <a:off x="1601394" y="1447800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A1C139-6FDD-F840-4E7C-E155BC23E9C3}"/>
              </a:ext>
            </a:extLst>
          </p:cNvPr>
          <p:cNvSpPr/>
          <p:nvPr/>
        </p:nvSpPr>
        <p:spPr>
          <a:xfrm>
            <a:off x="2679192" y="1447800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E4E926-A413-9760-93C5-CA62D633CF40}"/>
              </a:ext>
            </a:extLst>
          </p:cNvPr>
          <p:cNvSpPr/>
          <p:nvPr/>
        </p:nvSpPr>
        <p:spPr>
          <a:xfrm>
            <a:off x="3756777" y="1447800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406E60-0B42-33DE-D462-3021D96F7D46}"/>
              </a:ext>
            </a:extLst>
          </p:cNvPr>
          <p:cNvSpPr/>
          <p:nvPr/>
        </p:nvSpPr>
        <p:spPr>
          <a:xfrm>
            <a:off x="4826227" y="1447800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B116CD-F177-26ED-746E-D8BF31619779}"/>
              </a:ext>
            </a:extLst>
          </p:cNvPr>
          <p:cNvSpPr/>
          <p:nvPr/>
        </p:nvSpPr>
        <p:spPr>
          <a:xfrm>
            <a:off x="5881524" y="1447800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D8C694-BBA6-D147-FEFD-B8C7F13FE5E9}"/>
              </a:ext>
            </a:extLst>
          </p:cNvPr>
          <p:cNvSpPr/>
          <p:nvPr/>
        </p:nvSpPr>
        <p:spPr>
          <a:xfrm>
            <a:off x="6948402" y="1447800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25135D-3EBF-1D68-B3E2-2F6F320C1E62}"/>
              </a:ext>
            </a:extLst>
          </p:cNvPr>
          <p:cNvSpPr/>
          <p:nvPr/>
        </p:nvSpPr>
        <p:spPr>
          <a:xfrm>
            <a:off x="8015202" y="1447800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539793-35C5-BB03-51E2-36D8D2FBE675}"/>
              </a:ext>
            </a:extLst>
          </p:cNvPr>
          <p:cNvSpPr/>
          <p:nvPr/>
        </p:nvSpPr>
        <p:spPr>
          <a:xfrm rot="19465979">
            <a:off x="1751994" y="2491769"/>
            <a:ext cx="54943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50" dirty="0">
                <a:ln w="0"/>
                <a:solidFill>
                  <a:schemeClr val="bg2">
                    <a:alpha val="3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DRAFT</a:t>
            </a:r>
            <a:endParaRPr lang="en-US" sz="5400" b="1" cap="none" spc="50" dirty="0">
              <a:ln w="0"/>
              <a:solidFill>
                <a:schemeClr val="bg2">
                  <a:alpha val="3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5491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CE88CD-E9E0-4BB6-AD83-C594282F53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5ee879-813f-4fb9-b7c2-a59846c21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526C54-2038-4DDB-9077-84C80FF069E0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c34af464-7aa1-4edd-9be4-83dffc1cb926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8d5ee879-813f-4fb9-b7c2-a59846c21aeb"/>
  </ds:schemaRefs>
</ds:datastoreItem>
</file>

<file path=customXml/itemProps3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31700</TotalTime>
  <Words>2701</Words>
  <Application>Microsoft Office PowerPoint</Application>
  <PresentationFormat>On-screen Show (4:3)</PresentationFormat>
  <Paragraphs>423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-apple-system</vt:lpstr>
      <vt:lpstr>Arial</vt:lpstr>
      <vt:lpstr>Calibri</vt:lpstr>
      <vt:lpstr>Courier New</vt:lpstr>
      <vt:lpstr>Wingdings</vt:lpstr>
      <vt:lpstr>Cover Slide</vt:lpstr>
      <vt:lpstr>Horizontal Theme</vt:lpstr>
      <vt:lpstr>1_Horizontal Theme</vt:lpstr>
      <vt:lpstr>PowerPoint Presentation</vt:lpstr>
      <vt:lpstr>RTC+B Technical Workshops</vt:lpstr>
      <vt:lpstr>RTC+B Technical Workshops</vt:lpstr>
      <vt:lpstr>Agenda</vt:lpstr>
      <vt:lpstr>RTC+B Technical Workshops – Key Objectives</vt:lpstr>
      <vt:lpstr>RTC+B Technical Workshops – Workshop #3</vt:lpstr>
      <vt:lpstr>Recap of Workshop#2</vt:lpstr>
      <vt:lpstr>RTC+B Program Update  (excerpt from April Board T&amp;S RTC Update)</vt:lpstr>
      <vt:lpstr>Sequence and Potential Dates for Market Trials  (dates subject to change while in Planning phase)</vt:lpstr>
      <vt:lpstr>New/Modified Market Submissions in RTC+B</vt:lpstr>
      <vt:lpstr>New/Modified Market Submissions in RTC+B</vt:lpstr>
      <vt:lpstr>Market Manager UI RTC+B changes – DAM AS-Only Offers</vt:lpstr>
      <vt:lpstr>Market Manager UI RTC+B changes – Resource Parameters</vt:lpstr>
      <vt:lpstr>Market Manager UI RTC+B changes - COP</vt:lpstr>
      <vt:lpstr>Market Manager UI RTC+B changes - Reports</vt:lpstr>
      <vt:lpstr>RTC+B Outage Scheduler UI changes </vt:lpstr>
      <vt:lpstr>RTC+B Outage Scheduler UI changes </vt:lpstr>
      <vt:lpstr>RTC+B Technical Workshop</vt:lpstr>
      <vt:lpstr>RTC+B Market External Interfaces – EWS XSD changes - Submissions </vt:lpstr>
      <vt:lpstr>RTC+B Market External Interfaces – EWS XSD changes – MMS Reports</vt:lpstr>
      <vt:lpstr>RTC+B Market External Interfaces – EWS XSD changes – Outages</vt:lpstr>
      <vt:lpstr>XML Alerts and Notices – Message Specifications</vt:lpstr>
      <vt:lpstr>RTC+B - External Interfaces Specification Document Link</vt:lpstr>
      <vt:lpstr>RTC+B Market External Interfaces XSD changes</vt:lpstr>
      <vt:lpstr>RTC+B Market External Interfaces XSD changes</vt:lpstr>
      <vt:lpstr>RTC+B Market External Interfaces XSD changes</vt:lpstr>
      <vt:lpstr>RTC+B Market External Interfaces Systems Configuration – Market Trials</vt:lpstr>
      <vt:lpstr>RTC+B Market External Interfaces Systems Configuration</vt:lpstr>
      <vt:lpstr>RTC+B Market External Interfaces Systems Configuration</vt:lpstr>
      <vt:lpstr>Q&amp;A Session</vt:lpstr>
      <vt:lpstr>Workshop#4 - Topics</vt:lpstr>
      <vt:lpstr>Next Steps</vt:lpstr>
      <vt:lpstr>RTC+B Technical Workshops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Badri, Sreenivas</cp:lastModifiedBy>
  <cp:revision>590</cp:revision>
  <cp:lastPrinted>2017-10-10T21:31:05Z</cp:lastPrinted>
  <dcterms:created xsi:type="dcterms:W3CDTF">2016-01-21T15:20:31Z</dcterms:created>
  <dcterms:modified xsi:type="dcterms:W3CDTF">2024-05-16T19:07:05Z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ActionId">
    <vt:lpwstr>c62e7908-7660-43a6-b1c8-5c5c95dc1f11</vt:lpwstr>
  </property>
  <property fmtid="{D5CDD505-2E9C-101B-9397-08002B2CF9AE}" pid="5" name="MSIP_Label_7084cbda-52b8-46fb-a7b7-cb5bd465ed85_SetDate">
    <vt:lpwstr>2023-05-09T20:19:39Z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ContentBits">
    <vt:lpwstr>0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Method">
    <vt:lpwstr>Standard</vt:lpwstr>
  </property>
</Properties>
</file>