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28" r:id="rId7"/>
    <p:sldId id="333" r:id="rId8"/>
    <p:sldId id="335" r:id="rId9"/>
    <p:sldId id="336" r:id="rId10"/>
    <p:sldId id="31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1DA518-C3B4-4432-82E7-3484E09A8993}" v="2" dt="2024-05-15T21:46:54.9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95417" autoAdjust="0"/>
  </p:normalViewPr>
  <p:slideViewPr>
    <p:cSldViewPr snapToGrid="0" snapToObjects="1">
      <p:cViewPr varScale="1">
        <p:scale>
          <a:sx n="106" d="100"/>
          <a:sy n="106" d="100"/>
        </p:scale>
        <p:origin x="1362" y="11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, Katie" userId="3620f8dc-0feb-404a-830b-2bf5ef6469a8" providerId="ADAL" clId="{6E1DA518-C3B4-4432-82E7-3484E09A8993}"/>
    <pc:docChg chg="custSel delSld modSld">
      <pc:chgData name="Rich, Katie" userId="3620f8dc-0feb-404a-830b-2bf5ef6469a8" providerId="ADAL" clId="{6E1DA518-C3B4-4432-82E7-3484E09A8993}" dt="2024-05-15T21:51:16.435" v="187" actId="20577"/>
      <pc:docMkLst>
        <pc:docMk/>
      </pc:docMkLst>
      <pc:sldChg chg="modSp mod">
        <pc:chgData name="Rich, Katie" userId="3620f8dc-0feb-404a-830b-2bf5ef6469a8" providerId="ADAL" clId="{6E1DA518-C3B4-4432-82E7-3484E09A8993}" dt="2024-05-15T19:04:25.245" v="5" actId="20577"/>
        <pc:sldMkLst>
          <pc:docMk/>
          <pc:sldMk cId="0" sldId="260"/>
        </pc:sldMkLst>
        <pc:spChg chg="mod">
          <ac:chgData name="Rich, Katie" userId="3620f8dc-0feb-404a-830b-2bf5ef6469a8" providerId="ADAL" clId="{6E1DA518-C3B4-4432-82E7-3484E09A8993}" dt="2024-05-15T19:04:25.245" v="5" actId="20577"/>
          <ac:spMkLst>
            <pc:docMk/>
            <pc:sldMk cId="0" sldId="260"/>
            <ac:spMk id="28676" creationId="{00000000-0000-0000-0000-000000000000}"/>
          </ac:spMkLst>
        </pc:spChg>
      </pc:sldChg>
      <pc:sldChg chg="modSp mod">
        <pc:chgData name="Rich, Katie" userId="3620f8dc-0feb-404a-830b-2bf5ef6469a8" providerId="ADAL" clId="{6E1DA518-C3B4-4432-82E7-3484E09A8993}" dt="2024-05-15T19:05:18.747" v="17" actId="20577"/>
        <pc:sldMkLst>
          <pc:docMk/>
          <pc:sldMk cId="2277274887" sldId="318"/>
        </pc:sldMkLst>
        <pc:spChg chg="mod">
          <ac:chgData name="Rich, Katie" userId="3620f8dc-0feb-404a-830b-2bf5ef6469a8" providerId="ADAL" clId="{6E1DA518-C3B4-4432-82E7-3484E09A8993}" dt="2024-05-15T19:05:18.747" v="17" actId="20577"/>
          <ac:spMkLst>
            <pc:docMk/>
            <pc:sldMk cId="2277274887" sldId="318"/>
            <ac:spMk id="3" creationId="{00000000-0000-0000-0000-000000000000}"/>
          </ac:spMkLst>
        </pc:spChg>
      </pc:sldChg>
      <pc:sldChg chg="modSp mod">
        <pc:chgData name="Rich, Katie" userId="3620f8dc-0feb-404a-830b-2bf5ef6469a8" providerId="ADAL" clId="{6E1DA518-C3B4-4432-82E7-3484E09A8993}" dt="2024-05-15T19:30:04.757" v="153" actId="6549"/>
        <pc:sldMkLst>
          <pc:docMk/>
          <pc:sldMk cId="2028478618" sldId="328"/>
        </pc:sldMkLst>
        <pc:spChg chg="mod">
          <ac:chgData name="Rich, Katie" userId="3620f8dc-0feb-404a-830b-2bf5ef6469a8" providerId="ADAL" clId="{6E1DA518-C3B4-4432-82E7-3484E09A8993}" dt="2024-05-15T19:30:04.757" v="153" actId="6549"/>
          <ac:spMkLst>
            <pc:docMk/>
            <pc:sldMk cId="2028478618" sldId="328"/>
            <ac:spMk id="3" creationId="{C3B03471-DE7D-004E-AF85-3211305271CA}"/>
          </ac:spMkLst>
        </pc:spChg>
      </pc:sldChg>
      <pc:sldChg chg="addSp modSp mod">
        <pc:chgData name="Rich, Katie" userId="3620f8dc-0feb-404a-830b-2bf5ef6469a8" providerId="ADAL" clId="{6E1DA518-C3B4-4432-82E7-3484E09A8993}" dt="2024-05-15T21:51:16.435" v="187" actId="20577"/>
        <pc:sldMkLst>
          <pc:docMk/>
          <pc:sldMk cId="3936082161" sldId="333"/>
        </pc:sldMkLst>
        <pc:spChg chg="mod">
          <ac:chgData name="Rich, Katie" userId="3620f8dc-0feb-404a-830b-2bf5ef6469a8" providerId="ADAL" clId="{6E1DA518-C3B4-4432-82E7-3484E09A8993}" dt="2024-05-15T21:51:16.435" v="187" actId="20577"/>
          <ac:spMkLst>
            <pc:docMk/>
            <pc:sldMk cId="3936082161" sldId="333"/>
            <ac:spMk id="3" creationId="{A80F4D18-6F17-4CCF-B6DB-289C91F80558}"/>
          </ac:spMkLst>
        </pc:spChg>
        <pc:graphicFrameChg chg="add mod">
          <ac:chgData name="Rich, Katie" userId="3620f8dc-0feb-404a-830b-2bf5ef6469a8" providerId="ADAL" clId="{6E1DA518-C3B4-4432-82E7-3484E09A8993}" dt="2024-05-15T21:46:50.055" v="155"/>
          <ac:graphicFrameMkLst>
            <pc:docMk/>
            <pc:sldMk cId="3936082161" sldId="333"/>
            <ac:graphicFrameMk id="4" creationId="{430E5619-70D0-4E2C-5271-93F4C7AEFD90}"/>
          </ac:graphicFrameMkLst>
        </pc:graphicFrameChg>
      </pc:sldChg>
      <pc:sldChg chg="modSp mod">
        <pc:chgData name="Rich, Katie" userId="3620f8dc-0feb-404a-830b-2bf5ef6469a8" providerId="ADAL" clId="{6E1DA518-C3B4-4432-82E7-3484E09A8993}" dt="2024-05-15T21:47:52.602" v="159" actId="6549"/>
        <pc:sldMkLst>
          <pc:docMk/>
          <pc:sldMk cId="291680222" sldId="335"/>
        </pc:sldMkLst>
        <pc:spChg chg="mod">
          <ac:chgData name="Rich, Katie" userId="3620f8dc-0feb-404a-830b-2bf5ef6469a8" providerId="ADAL" clId="{6E1DA518-C3B4-4432-82E7-3484E09A8993}" dt="2024-05-15T21:47:52.602" v="159" actId="6549"/>
          <ac:spMkLst>
            <pc:docMk/>
            <pc:sldMk cId="291680222" sldId="335"/>
            <ac:spMk id="3" creationId="{23572976-D2BF-476C-BBB1-5FDCC523A812}"/>
          </ac:spMkLst>
        </pc:spChg>
      </pc:sldChg>
      <pc:sldChg chg="modSp mod">
        <pc:chgData name="Rich, Katie" userId="3620f8dc-0feb-404a-830b-2bf5ef6469a8" providerId="ADAL" clId="{6E1DA518-C3B4-4432-82E7-3484E09A8993}" dt="2024-05-15T21:47:59.069" v="160" actId="6549"/>
        <pc:sldMkLst>
          <pc:docMk/>
          <pc:sldMk cId="3956220056" sldId="336"/>
        </pc:sldMkLst>
        <pc:spChg chg="mod">
          <ac:chgData name="Rich, Katie" userId="3620f8dc-0feb-404a-830b-2bf5ef6469a8" providerId="ADAL" clId="{6E1DA518-C3B4-4432-82E7-3484E09A8993}" dt="2024-05-15T21:47:59.069" v="160" actId="6549"/>
          <ac:spMkLst>
            <pc:docMk/>
            <pc:sldMk cId="3956220056" sldId="336"/>
            <ac:spMk id="3" creationId="{23572976-D2BF-476C-BBB1-5FDCC523A812}"/>
          </ac:spMkLst>
        </pc:spChg>
      </pc:sldChg>
      <pc:sldChg chg="del">
        <pc:chgData name="Rich, Katie" userId="3620f8dc-0feb-404a-830b-2bf5ef6469a8" providerId="ADAL" clId="{6E1DA518-C3B4-4432-82E7-3484E09A8993}" dt="2024-05-15T19:29:56.377" v="152" actId="47"/>
        <pc:sldMkLst>
          <pc:docMk/>
          <pc:sldMk cId="1606312639" sldId="33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5/15/2024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5/15/2024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7785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75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736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2153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339726"/>
            <a:chOff x="787400" y="1852613"/>
            <a:chExt cx="7543800" cy="2341312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06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May 22, 2024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Katie Rich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C0EA-1227-2339-AA4C-A9FDB282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Voting</a:t>
            </a:r>
            <a:r>
              <a:rPr lang="en-US" b="1" dirty="0"/>
              <a:t>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3471-DE7D-004E-AF85-3211305271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endParaRPr lang="en-US" sz="1800" b="1" dirty="0">
              <a:solidFill>
                <a:srgbClr val="2D3338"/>
              </a:solidFill>
              <a:latin typeface="Roboto" panose="02000000000000000000" pitchFamily="2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PGRR 113, Related to NPRR1198, Congestion Mitigation Using Topology Reconfigurations – No Impact</a:t>
            </a:r>
          </a:p>
          <a:p>
            <a:pPr lvl="1"/>
            <a:r>
              <a:rPr lang="en-US" sz="2100">
                <a:latin typeface="Arial" panose="020B0604020202020204" pitchFamily="34" charset="0"/>
                <a:cs typeface="Arial" panose="020B0604020202020204" pitchFamily="34" charset="0"/>
              </a:rPr>
              <a:t>One abstention</a:t>
            </a: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NOGRR258, Related to NPRR1198, Congestion Mitigation Using Topology Reconfigurations – No Impact</a:t>
            </a:r>
          </a:p>
          <a:p>
            <a:pPr lvl="1"/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Three abstentions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7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NPRR1221 and NOGRR262, </a:t>
            </a:r>
            <a:r>
              <a:rPr lang="en-U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Provisions for Operator-Controlled Manual Load Shed – Tabled and referred to OWG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NOGRR263, Clarification of Controllable Load Resource Primary Frequency Response Responsibilities – Tabled and referred to PDCWG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PGRR106, Clarify Projects Included in Transmission Project Information and Tracking (TPIT) Report - Recommended approval as amended by the 12/12/24 ERCOT Comments</a:t>
            </a: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082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NPRR1217, </a:t>
            </a:r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Remove Verbal Dispatch Instruction (VDI) Requirement for Deployment and Recall of Load Resources and Emergency Response Service (ERS) Resources 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NPRR1221, </a:t>
            </a:r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Provisions for Operator-Controlled Manual Load Shed (OWG)</a:t>
            </a:r>
            <a:endParaRPr lang="en-US" sz="19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NOGRR256, Related to NPRR1191, Registration, Interconnection and Operation of Customers with Large Loads; Information Required of Customers with Loads 25 MW or Greater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NOGRR262, </a:t>
            </a:r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Provisions for Operator-Controlled Manual Load Shed (OWG)</a:t>
            </a: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80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PGRR106, Clarify Projects Included in Transmission Project Information and Tracking Report (SSWG)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PGRR107,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Related to NPRR1180, Inclusion of Forecasted Load in Planning Analyses (PLWG)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PGRR111, Related to NPRR1191, Registration, Interconnection and Operation of Customers with Large Loads; Information Required of Customers with Loads 25 MW or Greater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RRGRR036, Related to NPRR1191, Registration, Interconnection and Operation of Customers with Large Loads; Information Required of Customers with Loads 25 MW or Greater</a:t>
            </a:r>
          </a:p>
        </p:txBody>
      </p:sp>
    </p:spTree>
    <p:extLst>
      <p:ext uri="{BB962C8B-B14F-4D97-AF65-F5344CB8AC3E}">
        <p14:creationId xmlns:p14="http://schemas.microsoft.com/office/powerpoint/2010/main" val="3956220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June 6, 2024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None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67790</TotalTime>
  <Words>326</Words>
  <Application>Microsoft Office PowerPoint</Application>
  <PresentationFormat>On-screen Show (4:3)</PresentationFormat>
  <Paragraphs>37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Roboto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Revision Requests under ROS Review</vt:lpstr>
      <vt:lpstr>Revision Requests under ROS Review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Luminant</cp:lastModifiedBy>
  <cp:revision>1221</cp:revision>
  <cp:lastPrinted>2017-05-22T18:26:12Z</cp:lastPrinted>
  <dcterms:created xsi:type="dcterms:W3CDTF">2010-04-12T23:12:02Z</dcterms:created>
  <dcterms:modified xsi:type="dcterms:W3CDTF">2024-05-15T21:51:23Z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  <property fmtid="{D5CDD505-2E9C-101B-9397-08002B2CF9AE}" pid="11" name="MSIP_Label_00b5fe95-8f20-4bf1-a4bc-7cba4c4dcd39_Enabled">
    <vt:lpwstr>true</vt:lpwstr>
  </property>
  <property fmtid="{D5CDD505-2E9C-101B-9397-08002B2CF9AE}" pid="12" name="MSIP_Label_00b5fe95-8f20-4bf1-a4bc-7cba4c4dcd39_SetDate">
    <vt:lpwstr>2024-01-17T15:56:03Z</vt:lpwstr>
  </property>
  <property fmtid="{D5CDD505-2E9C-101B-9397-08002B2CF9AE}" pid="13" name="MSIP_Label_00b5fe95-8f20-4bf1-a4bc-7cba4c4dcd39_Method">
    <vt:lpwstr>Standard</vt:lpwstr>
  </property>
  <property fmtid="{D5CDD505-2E9C-101B-9397-08002B2CF9AE}" pid="14" name="MSIP_Label_00b5fe95-8f20-4bf1-a4bc-7cba4c4dcd39_Name">
    <vt:lpwstr>Internal access</vt:lpwstr>
  </property>
  <property fmtid="{D5CDD505-2E9C-101B-9397-08002B2CF9AE}" pid="15" name="MSIP_Label_00b5fe95-8f20-4bf1-a4bc-7cba4c4dcd39_SiteId">
    <vt:lpwstr>34c5e68e-b374-47fe-91da-0e3d638792fb</vt:lpwstr>
  </property>
  <property fmtid="{D5CDD505-2E9C-101B-9397-08002B2CF9AE}" pid="16" name="MSIP_Label_00b5fe95-8f20-4bf1-a4bc-7cba4c4dcd39_ActionId">
    <vt:lpwstr>c32bc3bf-1937-48a4-88d2-ff1b1c246aa0</vt:lpwstr>
  </property>
  <property fmtid="{D5CDD505-2E9C-101B-9397-08002B2CF9AE}" pid="17" name="MSIP_Label_00b5fe95-8f20-4bf1-a4bc-7cba4c4dcd39_ContentBits">
    <vt:lpwstr>0</vt:lpwstr>
  </property>
</Properties>
</file>