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1210" autoAdjust="0"/>
  </p:normalViewPr>
  <p:slideViewPr>
    <p:cSldViewPr showGuides="1">
      <p:cViewPr varScale="1">
        <p:scale>
          <a:sx n="81" d="100"/>
          <a:sy n="81" d="100"/>
        </p:scale>
        <p:origin x="2442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regulation deployment trends follow the previous two months with increases for HE19&amp;20.  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deployed comparison for April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April 2024 is consistent with that of the previous two years. </a:t>
            </a:r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early morning and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75%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2.12% which is higher than last April. This month there were higher levels of Reg-Up exhaustion for HE24-5 and HE9. </a:t>
            </a:r>
          </a:p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4.26%, which is higher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94 and peak hours is 33.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153 and peak hours is 38.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similar to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higher than last year. 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lower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4/8/2024 HE14 -&gt;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469</a:t>
            </a:r>
            <a:r>
              <a:rPr lang="en-US" dirty="0"/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4/29/2024 HE17 -&gt;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-333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expected generation deviation occurs during solar ramps. Overall Expected Generation Deviation has on average has increased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April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May 15,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47" y="1070519"/>
            <a:ext cx="8446651" cy="47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4" y="1079313"/>
            <a:ext cx="6355110" cy="46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5" y="990600"/>
            <a:ext cx="8409429" cy="51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6" y="1014759"/>
            <a:ext cx="8399906" cy="51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5" y="1017841"/>
            <a:ext cx="8635308" cy="48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489" y="763525"/>
            <a:ext cx="5809020" cy="53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5" y="2516981"/>
            <a:ext cx="6562449" cy="18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3428" y="921927"/>
            <a:ext cx="7707615" cy="5014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584" y="1537016"/>
            <a:ext cx="2251694" cy="915408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913" y="900591"/>
            <a:ext cx="7768171" cy="5056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1868" y="1600200"/>
            <a:ext cx="2092415" cy="821322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627" y="1295400"/>
            <a:ext cx="7955561" cy="450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48" y="1600200"/>
            <a:ext cx="2505553" cy="867682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3" y="974999"/>
            <a:ext cx="8639172" cy="490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752600"/>
            <a:ext cx="2576758" cy="842209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149" y="967686"/>
            <a:ext cx="8179701" cy="4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6532" y="951063"/>
            <a:ext cx="8376251" cy="49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543" y="931464"/>
            <a:ext cx="8448913" cy="49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1822" y="929356"/>
            <a:ext cx="8440354" cy="49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5440" y="935937"/>
            <a:ext cx="8233119" cy="49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1537" y="940590"/>
            <a:ext cx="8300923" cy="49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7354" y="870869"/>
            <a:ext cx="8549289" cy="51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3741" y="1237069"/>
            <a:ext cx="8036518" cy="48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1323" y="909113"/>
            <a:ext cx="8237551" cy="5039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513" y="4279881"/>
            <a:ext cx="2132388" cy="891912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7936" y="1351672"/>
            <a:ext cx="8224326" cy="41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730" y="1454480"/>
            <a:ext cx="8228737" cy="39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5" y="857854"/>
            <a:ext cx="7925488" cy="51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8" y="864394"/>
            <a:ext cx="7777683" cy="51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0081" y="938118"/>
            <a:ext cx="7643836" cy="49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89" y="901381"/>
            <a:ext cx="7743822" cy="50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6" y="2397271"/>
            <a:ext cx="5904105" cy="20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97733</TotalTime>
  <Words>1412</Words>
  <Application>Microsoft Office PowerPoint</Application>
  <PresentationFormat>On-screen Show (4:3)</PresentationFormat>
  <Paragraphs>198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1104</cp:revision>
  <cp:lastPrinted>2016-01-21T20:53:15Z</cp:lastPrinted>
  <dcterms:created xsi:type="dcterms:W3CDTF">2016-01-21T15:20:31Z</dcterms:created>
  <dcterms:modified xsi:type="dcterms:W3CDTF">2024-05-10T19:36:44Z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