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0" r:id="rId8"/>
    <p:sldId id="310" r:id="rId9"/>
    <p:sldId id="311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8614" autoAdjust="0"/>
  </p:normalViewPr>
  <p:slideViewPr>
    <p:cSldViewPr showGuides="1">
      <p:cViewPr varScale="1">
        <p:scale>
          <a:sx n="102" d="100"/>
          <a:sy n="102" d="100"/>
        </p:scale>
        <p:origin x="81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472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60.018 Hz</a:t>
            </a:r>
          </a:p>
          <a:p>
            <a:r>
              <a:rPr lang="en-US" baseline="0" dirty="0"/>
              <a:t>Minimum Frequency: 59.94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0 minutes 30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Lightning Strike in switchyard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25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Delta frequency is small, C point is 59.94 Hz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556 MW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60.010 Hz</a:t>
            </a:r>
          </a:p>
          <a:p>
            <a:r>
              <a:rPr lang="en-US" baseline="0" dirty="0"/>
              <a:t>Minimum Frequency: 59.918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8 minutes 31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Storms in the area 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333 MW of regulation up was deployed during this time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a runback and tripped offline while carrying approximately 419 MW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59.998 Hz</a:t>
            </a:r>
          </a:p>
          <a:p>
            <a:r>
              <a:rPr lang="en-US" baseline="0" dirty="0"/>
              <a:t>Minimum Frequency: 59.931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1 minute 51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Feed water and tube leak issue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198 MW of regulation up was deployed during this time</a:t>
            </a:r>
          </a:p>
          <a:p>
            <a:endParaRPr lang="en-US" baseline="0" dirty="0"/>
          </a:p>
          <a:p>
            <a:r>
              <a:rPr lang="en-US" baseline="0" dirty="0"/>
              <a:t>No Selection Reason: delta frequency is low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1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April 2024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May 15,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4/8/2024 22:29:11(Non-FME)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681972-5F8C-A0EF-7D86-94D1C7E5E5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71600"/>
            <a:ext cx="86106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4/10/2024 20:55:09(FME)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8F931C-A681-3647-42D6-EE617F10B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81534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4/13/2024 18:05:09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813D94-F423-1422-5703-BD9DB8097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447800"/>
            <a:ext cx="83058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29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42532</TotalTime>
  <Words>260</Words>
  <Application>Microsoft Office PowerPoint</Application>
  <PresentationFormat>On-screen Show (4:3)</PresentationFormat>
  <Paragraphs>53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4/8/2024 22:29:11(Non-FME) </vt:lpstr>
      <vt:lpstr>4/10/2024 20:55:09(FME) </vt:lpstr>
      <vt:lpstr>4/13/2024 18:05:09 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765</cp:revision>
  <cp:lastPrinted>2016-01-21T20:53:15Z</cp:lastPrinted>
  <dcterms:created xsi:type="dcterms:W3CDTF">2016-01-21T15:20:31Z</dcterms:created>
  <dcterms:modified xsi:type="dcterms:W3CDTF">2024-05-13T20:18:51Z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