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402" r:id="rId8"/>
    <p:sldId id="286" r:id="rId9"/>
    <p:sldId id="413" r:id="rId10"/>
    <p:sldId id="417" r:id="rId11"/>
    <p:sldId id="416" r:id="rId12"/>
    <p:sldId id="415" r:id="rId13"/>
    <p:sldId id="414" r:id="rId14"/>
    <p:sldId id="410" r:id="rId15"/>
    <p:sldId id="418" r:id="rId16"/>
    <p:sldId id="419" r:id="rId17"/>
    <p:sldId id="420" r:id="rId18"/>
    <p:sldId id="421" r:id="rId19"/>
    <p:sldId id="42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7"/>
            <p14:sldId id="416"/>
            <p14:sldId id="415"/>
            <p14:sldId id="414"/>
            <p14:sldId id="410"/>
            <p14:sldId id="418"/>
            <p14:sldId id="419"/>
            <p14:sldId id="420"/>
            <p14:sldId id="421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68FEF6-961F-4F4D-858C-1984C21B2559}" v="26" dt="2024-05-07T13:47:19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8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00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4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6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91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99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April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97670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3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98082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4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0212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70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05059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40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50404"/>
              </p:ext>
            </p:extLst>
          </p:nvPr>
        </p:nvGraphicFramePr>
        <p:xfrm>
          <a:off x="438509" y="732605"/>
          <a:ext cx="8382000" cy="467728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46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April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847054"/>
              </p:ext>
            </p:extLst>
          </p:nvPr>
        </p:nvGraphicFramePr>
        <p:xfrm>
          <a:off x="381000" y="959831"/>
          <a:ext cx="8382000" cy="138996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13780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8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April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91097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211,705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97,831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575.29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881.36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April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88931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April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993634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4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April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4314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64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April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68351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66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April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62752"/>
              </p:ext>
            </p:extLst>
          </p:nvPr>
        </p:nvGraphicFramePr>
        <p:xfrm>
          <a:off x="378068" y="838201"/>
          <a:ext cx="8384930" cy="46765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8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69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4" ma:contentTypeDescription="Create a new document." ma:contentTypeScope="" ma:versionID="a2ac64056255feb7363fd76123141702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407764b175f0637fa7da9449788b1645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54b9945b-bdc1-47d8-839f-cb700d43e85f"/>
    <ds:schemaRef ds:uri="http://schemas.microsoft.com/office/infopath/2007/PartnerControls"/>
    <ds:schemaRef ds:uri="fb345aca-afcc-41ce-93cb-87b3e88e776f"/>
  </ds:schemaRefs>
</ds:datastoreItem>
</file>

<file path=customXml/itemProps2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A78BBE-D5E4-4978-8BF4-EFF4DE1DE9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7738</TotalTime>
  <Words>1613</Words>
  <Application>Microsoft Office PowerPoint</Application>
  <PresentationFormat>On-screen Show (4:3)</PresentationFormat>
  <Paragraphs>1087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April 2024</vt:lpstr>
      <vt:lpstr>IRR Summary – April 2024</vt:lpstr>
      <vt:lpstr>IRR ≥ 95%, ≥ 100 Scored Intervals – April 2024</vt:lpstr>
      <vt:lpstr>IRR ≥ 95%, ≥ 100 Scored Intervals – April 2024</vt:lpstr>
      <vt:lpstr>IRR ≥ 95%, ≥ 100 Scored Intervals – April 2024</vt:lpstr>
      <vt:lpstr>IRR ≥ 95%, ≥ 100 Scored Intervals – April 2024</vt:lpstr>
      <vt:lpstr>IRR ≥ 95%, ≥ 100 Scored Intervals – April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2024-05-07T13:47:27Z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