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  <p:sldMasterId id="2147483756" r:id="rId6"/>
  </p:sldMasterIdLst>
  <p:notesMasterIdLst>
    <p:notesMasterId r:id="rId44"/>
  </p:notesMasterIdLst>
  <p:handoutMasterIdLst>
    <p:handoutMasterId r:id="rId45"/>
  </p:handoutMasterIdLst>
  <p:sldIdLst>
    <p:sldId id="542" r:id="rId7"/>
    <p:sldId id="563" r:id="rId8"/>
    <p:sldId id="270" r:id="rId9"/>
    <p:sldId id="587" r:id="rId10"/>
    <p:sldId id="567" r:id="rId11"/>
    <p:sldId id="568" r:id="rId12"/>
    <p:sldId id="606" r:id="rId13"/>
    <p:sldId id="607" r:id="rId14"/>
    <p:sldId id="614" r:id="rId15"/>
    <p:sldId id="615" r:id="rId16"/>
    <p:sldId id="616" r:id="rId17"/>
    <p:sldId id="596" r:id="rId18"/>
    <p:sldId id="597" r:id="rId19"/>
    <p:sldId id="610" r:id="rId20"/>
    <p:sldId id="617" r:id="rId21"/>
    <p:sldId id="609" r:id="rId22"/>
    <p:sldId id="593" r:id="rId23"/>
    <p:sldId id="590" r:id="rId24"/>
    <p:sldId id="591" r:id="rId25"/>
    <p:sldId id="594" r:id="rId26"/>
    <p:sldId id="592" r:id="rId27"/>
    <p:sldId id="595" r:id="rId28"/>
    <p:sldId id="613" r:id="rId29"/>
    <p:sldId id="582" r:id="rId30"/>
    <p:sldId id="894" r:id="rId31"/>
    <p:sldId id="618" r:id="rId32"/>
    <p:sldId id="577" r:id="rId33"/>
    <p:sldId id="600" r:id="rId34"/>
    <p:sldId id="611" r:id="rId35"/>
    <p:sldId id="598" r:id="rId36"/>
    <p:sldId id="581" r:id="rId37"/>
    <p:sldId id="580" r:id="rId38"/>
    <p:sldId id="896" r:id="rId39"/>
    <p:sldId id="599" r:id="rId40"/>
    <p:sldId id="583" r:id="rId41"/>
    <p:sldId id="584" r:id="rId42"/>
    <p:sldId id="28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DD9"/>
    <a:srgbClr val="26D07C"/>
    <a:srgbClr val="0076C6"/>
    <a:srgbClr val="00AEC7"/>
    <a:srgbClr val="E6EBF0"/>
    <a:srgbClr val="093C61"/>
    <a:srgbClr val="98C3FA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ri, Sreenivas" userId="0b43dccd-042e-4be0-871d-afa1d90d6a2e" providerId="ADAL" clId="{0E0CB720-B952-4476-8DB5-5FF00D813823}"/>
    <pc:docChg chg="custSel modSld">
      <pc:chgData name="Badri, Sreenivas" userId="0b43dccd-042e-4be0-871d-afa1d90d6a2e" providerId="ADAL" clId="{0E0CB720-B952-4476-8DB5-5FF00D813823}" dt="2024-05-08T22:20:44.731" v="48" actId="14100"/>
      <pc:docMkLst>
        <pc:docMk/>
      </pc:docMkLst>
      <pc:sldChg chg="addSp delSp modSp mod">
        <pc:chgData name="Badri, Sreenivas" userId="0b43dccd-042e-4be0-871d-afa1d90d6a2e" providerId="ADAL" clId="{0E0CB720-B952-4476-8DB5-5FF00D813823}" dt="2024-05-08T22:20:44.731" v="48" actId="14100"/>
        <pc:sldMkLst>
          <pc:docMk/>
          <pc:sldMk cId="504616508" sldId="580"/>
        </pc:sldMkLst>
        <pc:picChg chg="add del mod">
          <ac:chgData name="Badri, Sreenivas" userId="0b43dccd-042e-4be0-871d-afa1d90d6a2e" providerId="ADAL" clId="{0E0CB720-B952-4476-8DB5-5FF00D813823}" dt="2024-05-08T19:20:38.461" v="42" actId="478"/>
          <ac:picMkLst>
            <pc:docMk/>
            <pc:sldMk cId="504616508" sldId="580"/>
            <ac:picMk id="5" creationId="{657A8696-2157-6B4F-20FF-B4B499AA4B0D}"/>
          </ac:picMkLst>
        </pc:picChg>
        <pc:picChg chg="del">
          <ac:chgData name="Badri, Sreenivas" userId="0b43dccd-042e-4be0-871d-afa1d90d6a2e" providerId="ADAL" clId="{0E0CB720-B952-4476-8DB5-5FF00D813823}" dt="2024-05-08T18:44:38.852" v="24" actId="478"/>
          <ac:picMkLst>
            <pc:docMk/>
            <pc:sldMk cId="504616508" sldId="580"/>
            <ac:picMk id="6" creationId="{356C0569-E796-C77B-1316-5A76C9AE8BC2}"/>
          </ac:picMkLst>
        </pc:picChg>
        <pc:picChg chg="add mod">
          <ac:chgData name="Badri, Sreenivas" userId="0b43dccd-042e-4be0-871d-afa1d90d6a2e" providerId="ADAL" clId="{0E0CB720-B952-4476-8DB5-5FF00D813823}" dt="2024-05-08T22:20:44.731" v="48" actId="14100"/>
          <ac:picMkLst>
            <pc:docMk/>
            <pc:sldMk cId="504616508" sldId="580"/>
            <ac:picMk id="8" creationId="{3C16B696-F056-990B-6463-908C9E47E05C}"/>
          </ac:picMkLst>
        </pc:picChg>
      </pc:sldChg>
      <pc:sldChg chg="addSp delSp modSp mod">
        <pc:chgData name="Badri, Sreenivas" userId="0b43dccd-042e-4be0-871d-afa1d90d6a2e" providerId="ADAL" clId="{0E0CB720-B952-4476-8DB5-5FF00D813823}" dt="2024-05-08T22:19:47.466" v="45" actId="14100"/>
        <pc:sldMkLst>
          <pc:docMk/>
          <pc:sldMk cId="3698607341" sldId="581"/>
        </pc:sldMkLst>
        <pc:picChg chg="del">
          <ac:chgData name="Badri, Sreenivas" userId="0b43dccd-042e-4be0-871d-afa1d90d6a2e" providerId="ADAL" clId="{0E0CB720-B952-4476-8DB5-5FF00D813823}" dt="2024-05-08T18:42:34.113" v="20" actId="478"/>
          <ac:picMkLst>
            <pc:docMk/>
            <pc:sldMk cId="3698607341" sldId="581"/>
            <ac:picMk id="5" creationId="{ECD26CEE-E2B0-AAF6-7175-B183422A6BFD}"/>
          </ac:picMkLst>
        </pc:picChg>
        <pc:picChg chg="add del mod">
          <ac:chgData name="Badri, Sreenivas" userId="0b43dccd-042e-4be0-871d-afa1d90d6a2e" providerId="ADAL" clId="{0E0CB720-B952-4476-8DB5-5FF00D813823}" dt="2024-05-08T19:20:34.236" v="41" actId="478"/>
          <ac:picMkLst>
            <pc:docMk/>
            <pc:sldMk cId="3698607341" sldId="581"/>
            <ac:picMk id="6" creationId="{AB63757C-52AA-EF7C-4C31-8440F7E145C6}"/>
          </ac:picMkLst>
        </pc:picChg>
        <pc:picChg chg="add mod">
          <ac:chgData name="Badri, Sreenivas" userId="0b43dccd-042e-4be0-871d-afa1d90d6a2e" providerId="ADAL" clId="{0E0CB720-B952-4476-8DB5-5FF00D813823}" dt="2024-05-08T22:19:47.466" v="45" actId="14100"/>
          <ac:picMkLst>
            <pc:docMk/>
            <pc:sldMk cId="3698607341" sldId="581"/>
            <ac:picMk id="8" creationId="{F6D613F3-01B5-972E-7A2A-146ADBE3CEAE}"/>
          </ac:picMkLst>
        </pc:picChg>
      </pc:sldChg>
      <pc:sldChg chg="addSp delSp modSp mod">
        <pc:chgData name="Badri, Sreenivas" userId="0b43dccd-042e-4be0-871d-afa1d90d6a2e" providerId="ADAL" clId="{0E0CB720-B952-4476-8DB5-5FF00D813823}" dt="2024-05-08T19:19:59.612" v="40" actId="1076"/>
        <pc:sldMkLst>
          <pc:docMk/>
          <pc:sldMk cId="2690463445" sldId="598"/>
        </pc:sldMkLst>
        <pc:picChg chg="add mod">
          <ac:chgData name="Badri, Sreenivas" userId="0b43dccd-042e-4be0-871d-afa1d90d6a2e" providerId="ADAL" clId="{0E0CB720-B952-4476-8DB5-5FF00D813823}" dt="2024-05-08T18:42:14.314" v="18" actId="14100"/>
          <ac:picMkLst>
            <pc:docMk/>
            <pc:sldMk cId="2690463445" sldId="598"/>
            <ac:picMk id="6" creationId="{A55CE91E-6B4D-F757-7741-AD65713740E3}"/>
          </ac:picMkLst>
        </pc:picChg>
        <pc:picChg chg="add del mod">
          <ac:chgData name="Badri, Sreenivas" userId="0b43dccd-042e-4be0-871d-afa1d90d6a2e" providerId="ADAL" clId="{0E0CB720-B952-4476-8DB5-5FF00D813823}" dt="2024-05-08T19:19:40.028" v="33" actId="478"/>
          <ac:picMkLst>
            <pc:docMk/>
            <pc:sldMk cId="2690463445" sldId="598"/>
            <ac:picMk id="8" creationId="{2ECB5970-D76E-275B-333E-21B13D33A36F}"/>
          </ac:picMkLst>
        </pc:picChg>
        <pc:picChg chg="add mod">
          <ac:chgData name="Badri, Sreenivas" userId="0b43dccd-042e-4be0-871d-afa1d90d6a2e" providerId="ADAL" clId="{0E0CB720-B952-4476-8DB5-5FF00D813823}" dt="2024-05-08T19:19:59.612" v="40" actId="1076"/>
          <ac:picMkLst>
            <pc:docMk/>
            <pc:sldMk cId="2690463445" sldId="598"/>
            <ac:picMk id="10" creationId="{95CF926B-B654-28F2-7482-0770605D2090}"/>
          </ac:picMkLst>
        </pc:picChg>
        <pc:picChg chg="del">
          <ac:chgData name="Badri, Sreenivas" userId="0b43dccd-042e-4be0-871d-afa1d90d6a2e" providerId="ADAL" clId="{0E0CB720-B952-4476-8DB5-5FF00D813823}" dt="2024-05-08T18:39:43.889" v="0" actId="478"/>
          <ac:picMkLst>
            <pc:docMk/>
            <pc:sldMk cId="2690463445" sldId="598"/>
            <ac:picMk id="42" creationId="{B423FEE0-1EE2-D236-5C00-033653C28F18}"/>
          </ac:picMkLst>
        </pc:picChg>
        <pc:picChg chg="del">
          <ac:chgData name="Badri, Sreenivas" userId="0b43dccd-042e-4be0-871d-afa1d90d6a2e" providerId="ADAL" clId="{0E0CB720-B952-4476-8DB5-5FF00D813823}" dt="2024-05-08T18:40:42.067" v="8" actId="478"/>
          <ac:picMkLst>
            <pc:docMk/>
            <pc:sldMk cId="2690463445" sldId="598"/>
            <ac:picMk id="44" creationId="{516E90EC-F5B6-C2FA-901F-6D3A020BB239}"/>
          </ac:picMkLst>
        </pc:picChg>
      </pc:sldChg>
    </pc:docChg>
  </pc:docChgLst>
  <pc:docChgLst>
    <pc:chgData name="Badri, Sreenivas" userId="0b43dccd-042e-4be0-871d-afa1d90d6a2e" providerId="ADAL" clId="{428DFBDC-7A87-4F7B-AF44-093F004D744B}"/>
    <pc:docChg chg="undo custSel addSld delSld modSld sldOrd">
      <pc:chgData name="Badri, Sreenivas" userId="0b43dccd-042e-4be0-871d-afa1d90d6a2e" providerId="ADAL" clId="{428DFBDC-7A87-4F7B-AF44-093F004D744B}" dt="2024-05-06T17:32:07.534" v="2069" actId="6549"/>
      <pc:docMkLst>
        <pc:docMk/>
      </pc:docMkLst>
      <pc:sldChg chg="modSp mod">
        <pc:chgData name="Badri, Sreenivas" userId="0b43dccd-042e-4be0-871d-afa1d90d6a2e" providerId="ADAL" clId="{428DFBDC-7A87-4F7B-AF44-093F004D744B}" dt="2024-05-06T17:32:07.534" v="2069" actId="6549"/>
        <pc:sldMkLst>
          <pc:docMk/>
          <pc:sldMk cId="3916104570" sldId="568"/>
        </pc:sldMkLst>
        <pc:spChg chg="mod">
          <ac:chgData name="Badri, Sreenivas" userId="0b43dccd-042e-4be0-871d-afa1d90d6a2e" providerId="ADAL" clId="{428DFBDC-7A87-4F7B-AF44-093F004D744B}" dt="2024-05-06T17:32:07.534" v="2069" actId="6549"/>
          <ac:spMkLst>
            <pc:docMk/>
            <pc:sldMk cId="3916104570" sldId="568"/>
            <ac:spMk id="3" creationId="{9AF20F1E-D4E3-7A70-2873-597B398F2A67}"/>
          </ac:spMkLst>
        </pc:spChg>
      </pc:sldChg>
      <pc:sldChg chg="modSp mod ord">
        <pc:chgData name="Badri, Sreenivas" userId="0b43dccd-042e-4be0-871d-afa1d90d6a2e" providerId="ADAL" clId="{428DFBDC-7A87-4F7B-AF44-093F004D744B}" dt="2024-05-06T16:17:12.693" v="1754"/>
        <pc:sldMkLst>
          <pc:docMk/>
          <pc:sldMk cId="3858704502" sldId="582"/>
        </pc:sldMkLst>
        <pc:spChg chg="mod">
          <ac:chgData name="Badri, Sreenivas" userId="0b43dccd-042e-4be0-871d-afa1d90d6a2e" providerId="ADAL" clId="{428DFBDC-7A87-4F7B-AF44-093F004D744B}" dt="2024-05-06T15:34:01.329" v="659"/>
          <ac:spMkLst>
            <pc:docMk/>
            <pc:sldMk cId="3858704502" sldId="582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6T15:33:47.020" v="658" actId="6549"/>
          <ac:spMkLst>
            <pc:docMk/>
            <pc:sldMk cId="3858704502" sldId="582"/>
            <ac:spMk id="5" creationId="{2E2BCA5C-ED85-50C0-31F9-6AFEE1F2059D}"/>
          </ac:spMkLst>
        </pc:spChg>
      </pc:sldChg>
      <pc:sldChg chg="modSp mod">
        <pc:chgData name="Badri, Sreenivas" userId="0b43dccd-042e-4be0-871d-afa1d90d6a2e" providerId="ADAL" clId="{428DFBDC-7A87-4F7B-AF44-093F004D744B}" dt="2024-05-06T16:31:04.959" v="1759" actId="20577"/>
        <pc:sldMkLst>
          <pc:docMk/>
          <pc:sldMk cId="1604012753" sldId="584"/>
        </pc:sldMkLst>
        <pc:spChg chg="mod">
          <ac:chgData name="Badri, Sreenivas" userId="0b43dccd-042e-4be0-871d-afa1d90d6a2e" providerId="ADAL" clId="{428DFBDC-7A87-4F7B-AF44-093F004D744B}" dt="2024-05-06T16:31:04.959" v="1759" actId="20577"/>
          <ac:spMkLst>
            <pc:docMk/>
            <pc:sldMk cId="1604012753" sldId="584"/>
            <ac:spMk id="5" creationId="{2E2BCA5C-ED85-50C0-31F9-6AFEE1F2059D}"/>
          </ac:spMkLst>
        </pc:spChg>
      </pc:sldChg>
      <pc:sldChg chg="del">
        <pc:chgData name="Badri, Sreenivas" userId="0b43dccd-042e-4be0-871d-afa1d90d6a2e" providerId="ADAL" clId="{428DFBDC-7A87-4F7B-AF44-093F004D744B}" dt="2024-05-05T21:17:12.866" v="1" actId="47"/>
        <pc:sldMkLst>
          <pc:docMk/>
          <pc:sldMk cId="2468165381" sldId="586"/>
        </pc:sldMkLst>
      </pc:sldChg>
      <pc:sldChg chg="modSp mod">
        <pc:chgData name="Badri, Sreenivas" userId="0b43dccd-042e-4be0-871d-afa1d90d6a2e" providerId="ADAL" clId="{428DFBDC-7A87-4F7B-AF44-093F004D744B}" dt="2024-05-06T16:41:25.553" v="1970" actId="20577"/>
        <pc:sldMkLst>
          <pc:docMk/>
          <pc:sldMk cId="379391572" sldId="587"/>
        </pc:sldMkLst>
        <pc:graphicFrameChg chg="mod modGraphic">
          <ac:chgData name="Badri, Sreenivas" userId="0b43dccd-042e-4be0-871d-afa1d90d6a2e" providerId="ADAL" clId="{428DFBDC-7A87-4F7B-AF44-093F004D744B}" dt="2024-05-06T16:41:25.553" v="1970" actId="20577"/>
          <ac:graphicFrameMkLst>
            <pc:docMk/>
            <pc:sldMk cId="379391572" sldId="587"/>
            <ac:graphicFrameMk id="7" creationId="{3C589342-BF92-BD9C-E275-966AC284D6B9}"/>
          </ac:graphicFrameMkLst>
        </pc:graphicFrameChg>
      </pc:sldChg>
      <pc:sldChg chg="addSp delSp modSp mod">
        <pc:chgData name="Badri, Sreenivas" userId="0b43dccd-042e-4be0-871d-afa1d90d6a2e" providerId="ADAL" clId="{428DFBDC-7A87-4F7B-AF44-093F004D744B}" dt="2024-05-05T22:04:36.164" v="474" actId="14100"/>
        <pc:sldMkLst>
          <pc:docMk/>
          <pc:sldMk cId="3496249431" sldId="590"/>
        </pc:sldMkLst>
        <pc:spChg chg="mod">
          <ac:chgData name="Badri, Sreenivas" userId="0b43dccd-042e-4be0-871d-afa1d90d6a2e" providerId="ADAL" clId="{428DFBDC-7A87-4F7B-AF44-093F004D744B}" dt="2024-05-05T21:27:33.527" v="296" actId="20577"/>
          <ac:spMkLst>
            <pc:docMk/>
            <pc:sldMk cId="3496249431" sldId="590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28:06.665" v="311" actId="20577"/>
          <ac:spMkLst>
            <pc:docMk/>
            <pc:sldMk cId="3496249431" sldId="590"/>
            <ac:spMk id="9" creationId="{10C06503-1A8E-2F12-C397-F10BEB1D0ED0}"/>
          </ac:spMkLst>
        </pc:spChg>
        <pc:picChg chg="del mod">
          <ac:chgData name="Badri, Sreenivas" userId="0b43dccd-042e-4be0-871d-afa1d90d6a2e" providerId="ADAL" clId="{428DFBDC-7A87-4F7B-AF44-093F004D744B}" dt="2024-05-05T22:03:34.813" v="468" actId="478"/>
          <ac:picMkLst>
            <pc:docMk/>
            <pc:sldMk cId="3496249431" sldId="590"/>
            <ac:picMk id="5" creationId="{AE86A426-5E98-502D-3949-8710AF208E5B}"/>
          </ac:picMkLst>
        </pc:picChg>
        <pc:picChg chg="add mod">
          <ac:chgData name="Badri, Sreenivas" userId="0b43dccd-042e-4be0-871d-afa1d90d6a2e" providerId="ADAL" clId="{428DFBDC-7A87-4F7B-AF44-093F004D744B}" dt="2024-05-05T22:04:36.164" v="474" actId="14100"/>
          <ac:picMkLst>
            <pc:docMk/>
            <pc:sldMk cId="3496249431" sldId="590"/>
            <ac:picMk id="6" creationId="{243298FE-3659-BF9D-0DE5-C61567EA454D}"/>
          </ac:picMkLst>
        </pc:picChg>
      </pc:sldChg>
      <pc:sldChg chg="modSp mod">
        <pc:chgData name="Badri, Sreenivas" userId="0b43dccd-042e-4be0-871d-afa1d90d6a2e" providerId="ADAL" clId="{428DFBDC-7A87-4F7B-AF44-093F004D744B}" dt="2024-05-05T22:05:03.871" v="475" actId="20577"/>
        <pc:sldMkLst>
          <pc:docMk/>
          <pc:sldMk cId="1388595043" sldId="591"/>
        </pc:sldMkLst>
        <pc:spChg chg="mod">
          <ac:chgData name="Badri, Sreenivas" userId="0b43dccd-042e-4be0-871d-afa1d90d6a2e" providerId="ADAL" clId="{428DFBDC-7A87-4F7B-AF44-093F004D744B}" dt="2024-05-05T22:05:03.871" v="475" actId="20577"/>
          <ac:spMkLst>
            <pc:docMk/>
            <pc:sldMk cId="1388595043" sldId="591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28:27.215" v="314"/>
          <ac:spMkLst>
            <pc:docMk/>
            <pc:sldMk cId="1388595043" sldId="591"/>
            <ac:spMk id="9" creationId="{10C06503-1A8E-2F12-C397-F10BEB1D0ED0}"/>
          </ac:spMkLst>
        </pc:spChg>
        <pc:picChg chg="mod">
          <ac:chgData name="Badri, Sreenivas" userId="0b43dccd-042e-4be0-871d-afa1d90d6a2e" providerId="ADAL" clId="{428DFBDC-7A87-4F7B-AF44-093F004D744B}" dt="2024-05-05T21:28:32.687" v="315" actId="1076"/>
          <ac:picMkLst>
            <pc:docMk/>
            <pc:sldMk cId="1388595043" sldId="591"/>
            <ac:picMk id="11" creationId="{30D82A87-328F-AD24-D392-6575D9325DE9}"/>
          </ac:picMkLst>
        </pc:picChg>
      </pc:sldChg>
      <pc:sldChg chg="modSp mod">
        <pc:chgData name="Badri, Sreenivas" userId="0b43dccd-042e-4be0-871d-afa1d90d6a2e" providerId="ADAL" clId="{428DFBDC-7A87-4F7B-AF44-093F004D744B}" dt="2024-05-05T21:31:23.230" v="400"/>
        <pc:sldMkLst>
          <pc:docMk/>
          <pc:sldMk cId="581389895" sldId="592"/>
        </pc:sldMkLst>
        <pc:spChg chg="mod">
          <ac:chgData name="Badri, Sreenivas" userId="0b43dccd-042e-4be0-871d-afa1d90d6a2e" providerId="ADAL" clId="{428DFBDC-7A87-4F7B-AF44-093F004D744B}" dt="2024-05-05T21:31:02.056" v="398" actId="20577"/>
          <ac:spMkLst>
            <pc:docMk/>
            <pc:sldMk cId="581389895" sldId="592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31:23.230" v="400"/>
          <ac:spMkLst>
            <pc:docMk/>
            <pc:sldMk cId="581389895" sldId="592"/>
            <ac:spMk id="9" creationId="{10C06503-1A8E-2F12-C397-F10BEB1D0ED0}"/>
          </ac:spMkLst>
        </pc:spChg>
      </pc:sldChg>
      <pc:sldChg chg="addSp delSp modSp mod">
        <pc:chgData name="Badri, Sreenivas" userId="0b43dccd-042e-4be0-871d-afa1d90d6a2e" providerId="ADAL" clId="{428DFBDC-7A87-4F7B-AF44-093F004D744B}" dt="2024-05-05T22:23:09.488" v="508" actId="20577"/>
        <pc:sldMkLst>
          <pc:docMk/>
          <pc:sldMk cId="129156808" sldId="593"/>
        </pc:sldMkLst>
        <pc:spChg chg="mod">
          <ac:chgData name="Badri, Sreenivas" userId="0b43dccd-042e-4be0-871d-afa1d90d6a2e" providerId="ADAL" clId="{428DFBDC-7A87-4F7B-AF44-093F004D744B}" dt="2024-05-05T21:29:22.279" v="353" actId="20577"/>
          <ac:spMkLst>
            <pc:docMk/>
            <pc:sldMk cId="129156808" sldId="593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2:23:09.488" v="508" actId="20577"/>
          <ac:spMkLst>
            <pc:docMk/>
            <pc:sldMk cId="129156808" sldId="593"/>
            <ac:spMk id="9" creationId="{10C06503-1A8E-2F12-C397-F10BEB1D0ED0}"/>
          </ac:spMkLst>
        </pc:spChg>
        <pc:picChg chg="add mod">
          <ac:chgData name="Badri, Sreenivas" userId="0b43dccd-042e-4be0-871d-afa1d90d6a2e" providerId="ADAL" clId="{428DFBDC-7A87-4F7B-AF44-093F004D744B}" dt="2024-05-05T22:20:52.150" v="486" actId="14100"/>
          <ac:picMkLst>
            <pc:docMk/>
            <pc:sldMk cId="129156808" sldId="593"/>
            <ac:picMk id="5" creationId="{62909090-F768-E7DD-DC41-2A0B3E018B39}"/>
          </ac:picMkLst>
        </pc:picChg>
        <pc:picChg chg="add del">
          <ac:chgData name="Badri, Sreenivas" userId="0b43dccd-042e-4be0-871d-afa1d90d6a2e" providerId="ADAL" clId="{428DFBDC-7A87-4F7B-AF44-093F004D744B}" dt="2024-05-05T22:19:43.792" v="483" actId="478"/>
          <ac:picMkLst>
            <pc:docMk/>
            <pc:sldMk cId="129156808" sldId="593"/>
            <ac:picMk id="6" creationId="{E4313162-ACF6-F45F-4561-22A9A230549B}"/>
          </ac:picMkLst>
        </pc:picChg>
      </pc:sldChg>
      <pc:sldChg chg="addSp delSp modSp mod">
        <pc:chgData name="Badri, Sreenivas" userId="0b43dccd-042e-4be0-871d-afa1d90d6a2e" providerId="ADAL" clId="{428DFBDC-7A87-4F7B-AF44-093F004D744B}" dt="2024-05-05T22:23:00.479" v="502" actId="20577"/>
        <pc:sldMkLst>
          <pc:docMk/>
          <pc:sldMk cId="3089637583" sldId="594"/>
        </pc:sldMkLst>
        <pc:spChg chg="mod">
          <ac:chgData name="Badri, Sreenivas" userId="0b43dccd-042e-4be0-871d-afa1d90d6a2e" providerId="ADAL" clId="{428DFBDC-7A87-4F7B-AF44-093F004D744B}" dt="2024-05-05T21:30:05.288" v="387" actId="20577"/>
          <ac:spMkLst>
            <pc:docMk/>
            <pc:sldMk cId="3089637583" sldId="594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2:23:00.479" v="502" actId="20577"/>
          <ac:spMkLst>
            <pc:docMk/>
            <pc:sldMk cId="3089637583" sldId="594"/>
            <ac:spMk id="9" creationId="{10C06503-1A8E-2F12-C397-F10BEB1D0ED0}"/>
          </ac:spMkLst>
        </pc:spChg>
        <pc:picChg chg="del">
          <ac:chgData name="Badri, Sreenivas" userId="0b43dccd-042e-4be0-871d-afa1d90d6a2e" providerId="ADAL" clId="{428DFBDC-7A87-4F7B-AF44-093F004D744B}" dt="2024-05-05T22:21:20.576" v="487" actId="478"/>
          <ac:picMkLst>
            <pc:docMk/>
            <pc:sldMk cId="3089637583" sldId="594"/>
            <ac:picMk id="5" creationId="{474F1BAD-9CC7-B2A2-90F1-65779740F268}"/>
          </ac:picMkLst>
        </pc:picChg>
        <pc:picChg chg="add mod">
          <ac:chgData name="Badri, Sreenivas" userId="0b43dccd-042e-4be0-871d-afa1d90d6a2e" providerId="ADAL" clId="{428DFBDC-7A87-4F7B-AF44-093F004D744B}" dt="2024-05-05T22:21:56.983" v="489" actId="1076"/>
          <ac:picMkLst>
            <pc:docMk/>
            <pc:sldMk cId="3089637583" sldId="594"/>
            <ac:picMk id="6" creationId="{3C9D5B56-0D4F-E0BD-49B0-C3C294F32B56}"/>
          </ac:picMkLst>
        </pc:picChg>
      </pc:sldChg>
      <pc:sldChg chg="modSp mod">
        <pc:chgData name="Badri, Sreenivas" userId="0b43dccd-042e-4be0-871d-afa1d90d6a2e" providerId="ADAL" clId="{428DFBDC-7A87-4F7B-AF44-093F004D744B}" dt="2024-05-05T22:22:49.985" v="496" actId="20577"/>
        <pc:sldMkLst>
          <pc:docMk/>
          <pc:sldMk cId="281647635" sldId="595"/>
        </pc:sldMkLst>
        <pc:spChg chg="mod">
          <ac:chgData name="Badri, Sreenivas" userId="0b43dccd-042e-4be0-871d-afa1d90d6a2e" providerId="ADAL" clId="{428DFBDC-7A87-4F7B-AF44-093F004D744B}" dt="2024-05-05T21:31:51.369" v="417" actId="20577"/>
          <ac:spMkLst>
            <pc:docMk/>
            <pc:sldMk cId="281647635" sldId="595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2:22:49.985" v="496" actId="20577"/>
          <ac:spMkLst>
            <pc:docMk/>
            <pc:sldMk cId="281647635" sldId="595"/>
            <ac:spMk id="9" creationId="{10C06503-1A8E-2F12-C397-F10BEB1D0ED0}"/>
          </ac:spMkLst>
        </pc:spChg>
      </pc:sldChg>
      <pc:sldChg chg="addSp delSp modSp">
        <pc:chgData name="Badri, Sreenivas" userId="0b43dccd-042e-4be0-871d-afa1d90d6a2e" providerId="ADAL" clId="{428DFBDC-7A87-4F7B-AF44-093F004D744B}" dt="2024-05-06T16:50:09.625" v="1975" actId="1076"/>
        <pc:sldMkLst>
          <pc:docMk/>
          <pc:sldMk cId="2997159690" sldId="596"/>
        </pc:sldMkLst>
        <pc:picChg chg="add mod">
          <ac:chgData name="Badri, Sreenivas" userId="0b43dccd-042e-4be0-871d-afa1d90d6a2e" providerId="ADAL" clId="{428DFBDC-7A87-4F7B-AF44-093F004D744B}" dt="2024-05-06T16:50:09.625" v="1975" actId="1076"/>
          <ac:picMkLst>
            <pc:docMk/>
            <pc:sldMk cId="2997159690" sldId="596"/>
            <ac:picMk id="1026" creationId="{7809D9B3-BBC1-995B-391C-319B1969D4FF}"/>
          </ac:picMkLst>
        </pc:picChg>
        <pc:picChg chg="del">
          <ac:chgData name="Badri, Sreenivas" userId="0b43dccd-042e-4be0-871d-afa1d90d6a2e" providerId="ADAL" clId="{428DFBDC-7A87-4F7B-AF44-093F004D744B}" dt="2024-05-06T16:49:36.777" v="1971" actId="478"/>
          <ac:picMkLst>
            <pc:docMk/>
            <pc:sldMk cId="2997159690" sldId="596"/>
            <ac:picMk id="1030" creationId="{9CD5BB06-850D-77D8-A81D-34B660694E9D}"/>
          </ac:picMkLst>
        </pc:picChg>
      </pc:sldChg>
      <pc:sldChg chg="modSp mod">
        <pc:chgData name="Badri, Sreenivas" userId="0b43dccd-042e-4be0-871d-afa1d90d6a2e" providerId="ADAL" clId="{428DFBDC-7A87-4F7B-AF44-093F004D744B}" dt="2024-05-06T17:30:21.162" v="2066" actId="6549"/>
        <pc:sldMkLst>
          <pc:docMk/>
          <pc:sldMk cId="4021293153" sldId="599"/>
        </pc:sldMkLst>
        <pc:spChg chg="mod">
          <ac:chgData name="Badri, Sreenivas" userId="0b43dccd-042e-4be0-871d-afa1d90d6a2e" providerId="ADAL" clId="{428DFBDC-7A87-4F7B-AF44-093F004D744B}" dt="2024-05-06T17:30:16.747" v="2065" actId="6549"/>
          <ac:spMkLst>
            <pc:docMk/>
            <pc:sldMk cId="4021293153" sldId="599"/>
            <ac:spMk id="3" creationId="{E346690E-6953-C36D-4980-093044267C07}"/>
          </ac:spMkLst>
        </pc:spChg>
        <pc:spChg chg="mod">
          <ac:chgData name="Badri, Sreenivas" userId="0b43dccd-042e-4be0-871d-afa1d90d6a2e" providerId="ADAL" clId="{428DFBDC-7A87-4F7B-AF44-093F004D744B}" dt="2024-05-06T17:30:21.162" v="2066" actId="6549"/>
          <ac:spMkLst>
            <pc:docMk/>
            <pc:sldMk cId="4021293153" sldId="599"/>
            <ac:spMk id="5" creationId="{2E2BCA5C-ED85-50C0-31F9-6AFEE1F2059D}"/>
          </ac:spMkLst>
        </pc:spChg>
      </pc:sldChg>
      <pc:sldChg chg="modSp mod">
        <pc:chgData name="Badri, Sreenivas" userId="0b43dccd-042e-4be0-871d-afa1d90d6a2e" providerId="ADAL" clId="{428DFBDC-7A87-4F7B-AF44-093F004D744B}" dt="2024-05-05T23:00:59.524" v="531" actId="313"/>
        <pc:sldMkLst>
          <pc:docMk/>
          <pc:sldMk cId="409374837" sldId="600"/>
        </pc:sldMkLst>
        <pc:spChg chg="mod">
          <ac:chgData name="Badri, Sreenivas" userId="0b43dccd-042e-4be0-871d-afa1d90d6a2e" providerId="ADAL" clId="{428DFBDC-7A87-4F7B-AF44-093F004D744B}" dt="2024-05-05T23:00:59.524" v="531" actId="313"/>
          <ac:spMkLst>
            <pc:docMk/>
            <pc:sldMk cId="409374837" sldId="600"/>
            <ac:spMk id="5" creationId="{2E2BCA5C-ED85-50C0-31F9-6AFEE1F2059D}"/>
          </ac:spMkLst>
        </pc:spChg>
      </pc:sldChg>
      <pc:sldChg chg="modSp add del mod">
        <pc:chgData name="Badri, Sreenivas" userId="0b43dccd-042e-4be0-871d-afa1d90d6a2e" providerId="ADAL" clId="{428DFBDC-7A87-4F7B-AF44-093F004D744B}" dt="2024-05-06T17:23:58.258" v="1983" actId="47"/>
        <pc:sldMkLst>
          <pc:docMk/>
          <pc:sldMk cId="3862617420" sldId="602"/>
        </pc:sldMkLst>
        <pc:spChg chg="mod">
          <ac:chgData name="Badri, Sreenivas" userId="0b43dccd-042e-4be0-871d-afa1d90d6a2e" providerId="ADAL" clId="{428DFBDC-7A87-4F7B-AF44-093F004D744B}" dt="2024-05-06T15:50:40.140" v="933" actId="6549"/>
          <ac:spMkLst>
            <pc:docMk/>
            <pc:sldMk cId="3862617420" sldId="602"/>
            <ac:spMk id="5" creationId="{2E2BCA5C-ED85-50C0-31F9-6AFEE1F2059D}"/>
          </ac:spMkLst>
        </pc:spChg>
      </pc:sldChg>
      <pc:sldChg chg="addSp delSp modSp mod">
        <pc:chgData name="Badri, Sreenivas" userId="0b43dccd-042e-4be0-871d-afa1d90d6a2e" providerId="ADAL" clId="{428DFBDC-7A87-4F7B-AF44-093F004D744B}" dt="2024-05-05T22:03:25.796" v="467" actId="14100"/>
        <pc:sldMkLst>
          <pc:docMk/>
          <pc:sldMk cId="3498268950" sldId="609"/>
        </pc:sldMkLst>
        <pc:spChg chg="mod">
          <ac:chgData name="Badri, Sreenivas" userId="0b43dccd-042e-4be0-871d-afa1d90d6a2e" providerId="ADAL" clId="{428DFBDC-7A87-4F7B-AF44-093F004D744B}" dt="2024-05-05T21:27:19.033" v="284" actId="20577"/>
          <ac:spMkLst>
            <pc:docMk/>
            <pc:sldMk cId="3498268950" sldId="609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27:55.609" v="301" actId="20577"/>
          <ac:spMkLst>
            <pc:docMk/>
            <pc:sldMk cId="3498268950" sldId="609"/>
            <ac:spMk id="9" creationId="{10C06503-1A8E-2F12-C397-F10BEB1D0ED0}"/>
          </ac:spMkLst>
        </pc:spChg>
        <pc:picChg chg="add mod">
          <ac:chgData name="Badri, Sreenivas" userId="0b43dccd-042e-4be0-871d-afa1d90d6a2e" providerId="ADAL" clId="{428DFBDC-7A87-4F7B-AF44-093F004D744B}" dt="2024-05-05T22:03:25.796" v="467" actId="14100"/>
          <ac:picMkLst>
            <pc:docMk/>
            <pc:sldMk cId="3498268950" sldId="609"/>
            <ac:picMk id="5" creationId="{5E087AA6-B481-E0BB-3AF8-84BF5064D7F4}"/>
          </ac:picMkLst>
        </pc:picChg>
        <pc:picChg chg="del">
          <ac:chgData name="Badri, Sreenivas" userId="0b43dccd-042e-4be0-871d-afa1d90d6a2e" providerId="ADAL" clId="{428DFBDC-7A87-4F7B-AF44-093F004D744B}" dt="2024-05-05T22:00:28.174" v="461" actId="478"/>
          <ac:picMkLst>
            <pc:docMk/>
            <pc:sldMk cId="3498268950" sldId="609"/>
            <ac:picMk id="13" creationId="{6133BAD8-9639-3E82-C0D3-FD2C0A5C9DCE}"/>
          </ac:picMkLst>
        </pc:picChg>
      </pc:sldChg>
      <pc:sldChg chg="addSp delSp modSp">
        <pc:chgData name="Badri, Sreenivas" userId="0b43dccd-042e-4be0-871d-afa1d90d6a2e" providerId="ADAL" clId="{428DFBDC-7A87-4F7B-AF44-093F004D744B}" dt="2024-05-05T21:35:13.577" v="420"/>
        <pc:sldMkLst>
          <pc:docMk/>
          <pc:sldMk cId="3453704653" sldId="610"/>
        </pc:sldMkLst>
        <pc:picChg chg="add del mod">
          <ac:chgData name="Badri, Sreenivas" userId="0b43dccd-042e-4be0-871d-afa1d90d6a2e" providerId="ADAL" clId="{428DFBDC-7A87-4F7B-AF44-093F004D744B}" dt="2024-05-05T21:35:13.577" v="420"/>
          <ac:picMkLst>
            <pc:docMk/>
            <pc:sldMk cId="3453704653" sldId="610"/>
            <ac:picMk id="10" creationId="{887306D1-59CA-BEAB-43ED-0141A5083C3D}"/>
          </ac:picMkLst>
        </pc:picChg>
      </pc:sldChg>
      <pc:sldChg chg="ord">
        <pc:chgData name="Badri, Sreenivas" userId="0b43dccd-042e-4be0-871d-afa1d90d6a2e" providerId="ADAL" clId="{428DFBDC-7A87-4F7B-AF44-093F004D744B}" dt="2024-05-06T16:35:28.982" v="1786"/>
        <pc:sldMkLst>
          <pc:docMk/>
          <pc:sldMk cId="2520605546" sldId="611"/>
        </pc:sldMkLst>
      </pc:sldChg>
      <pc:sldChg chg="modSp mod">
        <pc:chgData name="Badri, Sreenivas" userId="0b43dccd-042e-4be0-871d-afa1d90d6a2e" providerId="ADAL" clId="{428DFBDC-7A87-4F7B-AF44-093F004D744B}" dt="2024-05-06T15:32:42.346" v="598" actId="20577"/>
        <pc:sldMkLst>
          <pc:docMk/>
          <pc:sldMk cId="793056129" sldId="613"/>
        </pc:sldMkLst>
        <pc:spChg chg="mod">
          <ac:chgData name="Badri, Sreenivas" userId="0b43dccd-042e-4be0-871d-afa1d90d6a2e" providerId="ADAL" clId="{428DFBDC-7A87-4F7B-AF44-093F004D744B}" dt="2024-05-06T15:32:42.346" v="598" actId="20577"/>
          <ac:spMkLst>
            <pc:docMk/>
            <pc:sldMk cId="793056129" sldId="613"/>
            <ac:spMk id="2" creationId="{5B7D6869-86A1-B83B-8299-C2EB10231D1A}"/>
          </ac:spMkLst>
        </pc:spChg>
      </pc:sldChg>
      <pc:sldChg chg="modSp mod">
        <pc:chgData name="Badri, Sreenivas" userId="0b43dccd-042e-4be0-871d-afa1d90d6a2e" providerId="ADAL" clId="{428DFBDC-7A87-4F7B-AF44-093F004D744B}" dt="2024-05-05T23:09:30.999" v="532" actId="6549"/>
        <pc:sldMkLst>
          <pc:docMk/>
          <pc:sldMk cId="2861106856" sldId="614"/>
        </pc:sldMkLst>
        <pc:spChg chg="mod">
          <ac:chgData name="Badri, Sreenivas" userId="0b43dccd-042e-4be0-871d-afa1d90d6a2e" providerId="ADAL" clId="{428DFBDC-7A87-4F7B-AF44-093F004D744B}" dt="2024-05-05T23:09:30.999" v="532" actId="6549"/>
          <ac:spMkLst>
            <pc:docMk/>
            <pc:sldMk cId="2861106856" sldId="614"/>
            <ac:spMk id="3" creationId="{9AF20F1E-D4E3-7A70-2873-597B398F2A67}"/>
          </ac:spMkLst>
        </pc:spChg>
      </pc:sldChg>
      <pc:sldChg chg="modSp mod">
        <pc:chgData name="Badri, Sreenivas" userId="0b43dccd-042e-4be0-871d-afa1d90d6a2e" providerId="ADAL" clId="{428DFBDC-7A87-4F7B-AF44-093F004D744B}" dt="2024-05-06T03:06:56.825" v="583" actId="20577"/>
        <pc:sldMkLst>
          <pc:docMk/>
          <pc:sldMk cId="987928641" sldId="615"/>
        </pc:sldMkLst>
        <pc:spChg chg="mod">
          <ac:chgData name="Badri, Sreenivas" userId="0b43dccd-042e-4be0-871d-afa1d90d6a2e" providerId="ADAL" clId="{428DFBDC-7A87-4F7B-AF44-093F004D744B}" dt="2024-05-06T03:06:56.825" v="583" actId="20577"/>
          <ac:spMkLst>
            <pc:docMk/>
            <pc:sldMk cId="987928641" sldId="615"/>
            <ac:spMk id="3" creationId="{9AF20F1E-D4E3-7A70-2873-597B398F2A67}"/>
          </ac:spMkLst>
        </pc:spChg>
      </pc:sldChg>
      <pc:sldChg chg="del">
        <pc:chgData name="Badri, Sreenivas" userId="0b43dccd-042e-4be0-871d-afa1d90d6a2e" providerId="ADAL" clId="{428DFBDC-7A87-4F7B-AF44-093F004D744B}" dt="2024-05-05T21:17:11.945" v="0" actId="47"/>
        <pc:sldMkLst>
          <pc:docMk/>
          <pc:sldMk cId="914130005" sldId="617"/>
        </pc:sldMkLst>
      </pc:sldChg>
      <pc:sldChg chg="addSp delSp modSp add mod">
        <pc:chgData name="Badri, Sreenivas" userId="0b43dccd-042e-4be0-871d-afa1d90d6a2e" providerId="ADAL" clId="{428DFBDC-7A87-4F7B-AF44-093F004D744B}" dt="2024-05-05T21:41:11.520" v="460" actId="14100"/>
        <pc:sldMkLst>
          <pc:docMk/>
          <pc:sldMk cId="1798247770" sldId="617"/>
        </pc:sldMkLst>
        <pc:spChg chg="mod">
          <ac:chgData name="Badri, Sreenivas" userId="0b43dccd-042e-4be0-871d-afa1d90d6a2e" providerId="ADAL" clId="{428DFBDC-7A87-4F7B-AF44-093F004D744B}" dt="2024-05-05T21:39:42.028" v="454" actId="6549"/>
          <ac:spMkLst>
            <pc:docMk/>
            <pc:sldMk cId="1798247770" sldId="617"/>
            <ac:spMk id="5" creationId="{AD6B4F41-CD88-1C82-1B11-0BB9BB6158D9}"/>
          </ac:spMkLst>
        </pc:spChg>
        <pc:picChg chg="add del mod">
          <ac:chgData name="Badri, Sreenivas" userId="0b43dccd-042e-4be0-871d-afa1d90d6a2e" providerId="ADAL" clId="{428DFBDC-7A87-4F7B-AF44-093F004D744B}" dt="2024-05-05T21:37:39.400" v="427" actId="478"/>
          <ac:picMkLst>
            <pc:docMk/>
            <pc:sldMk cId="1798247770" sldId="617"/>
            <ac:picMk id="6" creationId="{77E36A7A-3039-3F79-F09C-271B78AAFFE7}"/>
          </ac:picMkLst>
        </pc:picChg>
        <pc:picChg chg="add del mod">
          <ac:chgData name="Badri, Sreenivas" userId="0b43dccd-042e-4be0-871d-afa1d90d6a2e" providerId="ADAL" clId="{428DFBDC-7A87-4F7B-AF44-093F004D744B}" dt="2024-05-05T21:39:57.946" v="455" actId="478"/>
          <ac:picMkLst>
            <pc:docMk/>
            <pc:sldMk cId="1798247770" sldId="617"/>
            <ac:picMk id="8" creationId="{00ED6DD2-C770-4374-CF1B-DB85D2EF20AB}"/>
          </ac:picMkLst>
        </pc:picChg>
        <pc:picChg chg="add mod">
          <ac:chgData name="Badri, Sreenivas" userId="0b43dccd-042e-4be0-871d-afa1d90d6a2e" providerId="ADAL" clId="{428DFBDC-7A87-4F7B-AF44-093F004D744B}" dt="2024-05-05T21:41:11.520" v="460" actId="14100"/>
          <ac:picMkLst>
            <pc:docMk/>
            <pc:sldMk cId="1798247770" sldId="617"/>
            <ac:picMk id="11" creationId="{83C2E486-8DB8-5443-CE7F-FFF1CF79ABC7}"/>
          </ac:picMkLst>
        </pc:picChg>
        <pc:picChg chg="add mod">
          <ac:chgData name="Badri, Sreenivas" userId="0b43dccd-042e-4be0-871d-afa1d90d6a2e" providerId="ADAL" clId="{428DFBDC-7A87-4F7B-AF44-093F004D744B}" dt="2024-05-05T21:41:07.624" v="459" actId="1076"/>
          <ac:picMkLst>
            <pc:docMk/>
            <pc:sldMk cId="1798247770" sldId="617"/>
            <ac:picMk id="13" creationId="{3863CFCA-4DC5-58C4-80A3-E5A102930D35}"/>
          </ac:picMkLst>
        </pc:picChg>
        <pc:picChg chg="del">
          <ac:chgData name="Badri, Sreenivas" userId="0b43dccd-042e-4be0-871d-afa1d90d6a2e" providerId="ADAL" clId="{428DFBDC-7A87-4F7B-AF44-093F004D744B}" dt="2024-05-05T21:35:23.223" v="422" actId="478"/>
          <ac:picMkLst>
            <pc:docMk/>
            <pc:sldMk cId="1798247770" sldId="617"/>
            <ac:picMk id="4098" creationId="{B01EAE6C-6E87-F552-F90A-84FDE6ED8D50}"/>
          </ac:picMkLst>
        </pc:picChg>
        <pc:picChg chg="del">
          <ac:chgData name="Badri, Sreenivas" userId="0b43dccd-042e-4be0-871d-afa1d90d6a2e" providerId="ADAL" clId="{428DFBDC-7A87-4F7B-AF44-093F004D744B}" dt="2024-05-05T21:35:24.056" v="423" actId="478"/>
          <ac:picMkLst>
            <pc:docMk/>
            <pc:sldMk cId="1798247770" sldId="617"/>
            <ac:picMk id="4101" creationId="{66E4885C-1C76-FB4C-FA11-F861F50CD02D}"/>
          </ac:picMkLst>
        </pc:picChg>
      </pc:sldChg>
      <pc:sldChg chg="modSp add mod">
        <pc:chgData name="Badri, Sreenivas" userId="0b43dccd-042e-4be0-871d-afa1d90d6a2e" providerId="ADAL" clId="{428DFBDC-7A87-4F7B-AF44-093F004D744B}" dt="2024-05-06T15:34:20.970" v="679" actId="20577"/>
        <pc:sldMkLst>
          <pc:docMk/>
          <pc:sldMk cId="2043031539" sldId="618"/>
        </pc:sldMkLst>
        <pc:spChg chg="mod">
          <ac:chgData name="Badri, Sreenivas" userId="0b43dccd-042e-4be0-871d-afa1d90d6a2e" providerId="ADAL" clId="{428DFBDC-7A87-4F7B-AF44-093F004D744B}" dt="2024-05-06T15:34:20.970" v="679" actId="20577"/>
          <ac:spMkLst>
            <pc:docMk/>
            <pc:sldMk cId="2043031539" sldId="618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6T15:33:34.968" v="657" actId="6549"/>
          <ac:spMkLst>
            <pc:docMk/>
            <pc:sldMk cId="2043031539" sldId="618"/>
            <ac:spMk id="5" creationId="{2E2BCA5C-ED85-50C0-31F9-6AFEE1F2059D}"/>
          </ac:spMkLst>
        </pc:spChg>
      </pc:sldChg>
      <pc:sldChg chg="modSp add mod">
        <pc:chgData name="Badri, Sreenivas" userId="0b43dccd-042e-4be0-871d-afa1d90d6a2e" providerId="ADAL" clId="{428DFBDC-7A87-4F7B-AF44-093F004D744B}" dt="2024-05-06T16:32:48.692" v="1778" actId="20577"/>
        <pc:sldMkLst>
          <pc:docMk/>
          <pc:sldMk cId="785645435" sldId="894"/>
        </pc:sldMkLst>
        <pc:spChg chg="mod">
          <ac:chgData name="Badri, Sreenivas" userId="0b43dccd-042e-4be0-871d-afa1d90d6a2e" providerId="ADAL" clId="{428DFBDC-7A87-4F7B-AF44-093F004D744B}" dt="2024-05-06T16:32:48.692" v="1778" actId="20577"/>
          <ac:spMkLst>
            <pc:docMk/>
            <pc:sldMk cId="785645435" sldId="894"/>
            <ac:spMk id="2" creationId="{00000000-0000-0000-0000-000000000000}"/>
          </ac:spMkLst>
        </pc:spChg>
        <pc:spChg chg="mod">
          <ac:chgData name="Badri, Sreenivas" userId="0b43dccd-042e-4be0-871d-afa1d90d6a2e" providerId="ADAL" clId="{428DFBDC-7A87-4F7B-AF44-093F004D744B}" dt="2024-05-06T15:43:02.864" v="808" actId="1076"/>
          <ac:spMkLst>
            <pc:docMk/>
            <pc:sldMk cId="785645435" sldId="894"/>
            <ac:spMk id="7" creationId="{4FCC6034-3DF9-E56D-5995-CC3BC9245936}"/>
          </ac:spMkLst>
        </pc:spChg>
        <pc:spChg chg="mod">
          <ac:chgData name="Badri, Sreenivas" userId="0b43dccd-042e-4be0-871d-afa1d90d6a2e" providerId="ADAL" clId="{428DFBDC-7A87-4F7B-AF44-093F004D744B}" dt="2024-05-06T16:01:43.896" v="1202" actId="20577"/>
          <ac:spMkLst>
            <pc:docMk/>
            <pc:sldMk cId="785645435" sldId="894"/>
            <ac:spMk id="8" creationId="{80E02202-FF25-0352-1B21-1533C0A8C0E9}"/>
          </ac:spMkLst>
        </pc:spChg>
        <pc:graphicFrameChg chg="mod modGraphic">
          <ac:chgData name="Badri, Sreenivas" userId="0b43dccd-042e-4be0-871d-afa1d90d6a2e" providerId="ADAL" clId="{428DFBDC-7A87-4F7B-AF44-093F004D744B}" dt="2024-05-06T15:42:51.006" v="807" actId="2165"/>
          <ac:graphicFrameMkLst>
            <pc:docMk/>
            <pc:sldMk cId="785645435" sldId="894"/>
            <ac:graphicFrameMk id="20" creationId="{D5F13C40-EFCE-9121-682F-351E8FB4D82D}"/>
          </ac:graphicFrameMkLst>
        </pc:graphicFrameChg>
      </pc:sldChg>
      <pc:sldChg chg="add del">
        <pc:chgData name="Badri, Sreenivas" userId="0b43dccd-042e-4be0-871d-afa1d90d6a2e" providerId="ADAL" clId="{428DFBDC-7A87-4F7B-AF44-093F004D744B}" dt="2024-05-06T17:20:43.873" v="1976" actId="47"/>
        <pc:sldMkLst>
          <pc:docMk/>
          <pc:sldMk cId="2514684385" sldId="895"/>
        </pc:sldMkLst>
      </pc:sldChg>
      <pc:sldChg chg="modSp add mod ord">
        <pc:chgData name="Badri, Sreenivas" userId="0b43dccd-042e-4be0-871d-afa1d90d6a2e" providerId="ADAL" clId="{428DFBDC-7A87-4F7B-AF44-093F004D744B}" dt="2024-05-06T17:28:24.918" v="2056" actId="20577"/>
        <pc:sldMkLst>
          <pc:docMk/>
          <pc:sldMk cId="1897228247" sldId="896"/>
        </pc:sldMkLst>
        <pc:spChg chg="mod">
          <ac:chgData name="Badri, Sreenivas" userId="0b43dccd-042e-4be0-871d-afa1d90d6a2e" providerId="ADAL" clId="{428DFBDC-7A87-4F7B-AF44-093F004D744B}" dt="2024-05-06T15:48:45.215" v="886" actId="20577"/>
          <ac:spMkLst>
            <pc:docMk/>
            <pc:sldMk cId="1897228247" sldId="896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6T17:28:24.918" v="2056" actId="20577"/>
          <ac:spMkLst>
            <pc:docMk/>
            <pc:sldMk cId="1897228247" sldId="896"/>
            <ac:spMk id="5" creationId="{2E2BCA5C-ED85-50C0-31F9-6AFEE1F2059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31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B67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6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6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 descr="xdgdfgdfg">
            <a:extLst>
              <a:ext uri="{FF2B5EF4-FFF2-40B4-BE49-F238E27FC236}">
                <a16:creationId xmlns:a16="http://schemas.microsoft.com/office/drawing/2014/main" id="{598BF201-9067-3A1D-911D-FB3EA47FFC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058219"/>
            <a:ext cx="853328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3BC7D2-FAD9-20EE-F85E-A8C0876CD4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3524730"/>
            <a:ext cx="853328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028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rgbClr val="5B6770"/>
                </a:solidFill>
              </a:defRPr>
            </a:lvl2pPr>
            <a:lvl3pPr>
              <a:defRPr sz="1200">
                <a:solidFill>
                  <a:srgbClr val="5B6770"/>
                </a:solidFill>
              </a:defRPr>
            </a:lvl3pPr>
            <a:lvl4pPr>
              <a:defRPr sz="1050">
                <a:solidFill>
                  <a:srgbClr val="5B6770"/>
                </a:solidFill>
              </a:defRPr>
            </a:lvl4pPr>
            <a:lvl5pPr>
              <a:defRPr sz="9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BA22F1-2EF4-FAB1-48BA-4636D4B7C1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A29EA-E088-D81E-2199-D3C6680B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0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48671-73D4-A8B4-B73D-773427B4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AC8498-C400-3675-A8B1-3E1519AB81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446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198"/>
            <a:ext cx="8534400" cy="144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accent1"/>
                </a:solidFill>
              </a:defRPr>
            </a:lvl2pPr>
            <a:lvl3pPr>
              <a:defRPr sz="900">
                <a:solidFill>
                  <a:schemeClr val="accent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57481-F789-46DE-2E72-928DE502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2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9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6476B1-2B93-3388-ACFC-33AE1AE5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63BB2B-CBD9-709B-A906-D89DFB6682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35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7308-3907-6CA9-7CB5-C0735CA9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5F68D-3D9A-6D91-3F0D-447EAB2D48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62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8565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54326" y="1066802"/>
            <a:ext cx="8384875" cy="2012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54326" y="3574376"/>
            <a:ext cx="8384875" cy="2077492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0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102CE92-D29A-FB05-C2BE-5719859D9A9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2915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7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C3F1F4B-3D53-13EB-F7A7-FBE1490E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969C8AB-1BCA-24D0-736D-93C929E8286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67075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C6A27E7-4D0F-AFA6-D74E-7A37DB1ACC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2935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3" y="6477006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1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27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76200" y="6477000"/>
            <a:ext cx="495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600200" y="6477006"/>
            <a:ext cx="7452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0" y="6480104"/>
            <a:ext cx="1030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5B6770"/>
                </a:solidFill>
              </a:rPr>
              <a:t>Item 4.2</a:t>
            </a:r>
          </a:p>
          <a:p>
            <a:r>
              <a:rPr lang="en-US" sz="750" b="1">
                <a:solidFill>
                  <a:srgbClr val="5B6770"/>
                </a:solidFill>
              </a:rPr>
              <a:t>ERCOT 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78DE2-3155-2E8B-BE55-260C3ABC19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1" y="6217200"/>
            <a:ext cx="897566" cy="4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calendar/06222020-RTCTF-Special-Topic_-AS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rcot.com/services/rq/re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rq/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reenivas.Badri@ercot.com" TargetMode="Externa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06062024-RTC_B-project-Technical-Workshops" TargetMode="External"/><Relationship Id="rId2" Type="http://schemas.openxmlformats.org/officeDocument/2006/relationships/hyperlink" Target="https://www.ercot.com/calendar/05152024-RTC_B-project-Technical-Workshops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mktrules/puctDirectives/rtCoOptimization" TargetMode="External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3/09/01/3_refresher_nprr-1014-single-model-overview_090823%20as%20of%209-7-23%201045.pptx" TargetMode="External"/><Relationship Id="rId4" Type="http://schemas.openxmlformats.org/officeDocument/2006/relationships/hyperlink" Target="https://www.ercot.com/files/docs/2023/09/01/2_refresher-on-real-time-co-optimization-key-principles-rtcbtf-090823_v2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RTC+B Technical Workshops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May 06, 2024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Workshop#1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21" y="844338"/>
            <a:ext cx="8534400" cy="479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AS Deployments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8" name="Picture 6" descr="image">
            <a:extLst>
              <a:ext uri="{FF2B5EF4-FFF2-40B4-BE49-F238E27FC236}">
                <a16:creationId xmlns:a16="http://schemas.microsoft.com/office/drawing/2014/main" id="{46810E25-EE14-DC30-02B5-52BBD636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5753101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2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Workshop#1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21" y="844338"/>
            <a:ext cx="8534400" cy="3094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AS Deployments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Refer to RTCBTF Meeting Material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sz="2000" dirty="0">
                <a:hlinkClick r:id="rId2" tooltip="https://www.ercot.com/calendar/06222020-rtctf-special-topic_-as"/>
              </a:rPr>
              <a:t>https://www.ercot.com/calendar/06222020- RTCTF-Special-Topic_-AS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8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Telemetered Resource Statuses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FCB29-0F7A-2226-5012-812FF6FA97EE}"/>
              </a:ext>
            </a:extLst>
          </p:cNvPr>
          <p:cNvSpPr txBox="1"/>
          <p:nvPr/>
        </p:nvSpPr>
        <p:spPr>
          <a:xfrm>
            <a:off x="457200" y="763642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Resource Status (RST) codes are changing for all resources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Below are valid resource statuses for RTC+B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809D9B3-BBC1-995B-391C-319B1969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9973"/>
            <a:ext cx="8648700" cy="46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5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Desired Setpoint (UDSP)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2383"/>
            <a:ext cx="8534400" cy="4853233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UDSP is the sum of a calculated MW value representing the expected MW output of a Resource ramping to a SCED Base Point and the Resource-specific Regulation Service instruction from ERCOT.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LFC shall send Resource-specific UDSP to QSEs every four seconds</a:t>
            </a:r>
          </a:p>
          <a:p>
            <a:r>
              <a:rPr lang="en-US" sz="1800" b="1" dirty="0">
                <a:latin typeface="Times New Roman" panose="02020603050405020304" pitchFamily="18" charset="0"/>
              </a:rPr>
              <a:t>UDSP replaces current UDBP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B96CF-9548-F1C8-E7C8-9B919434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99030"/>
            <a:ext cx="6681787" cy="30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Telemetry Points From/To QSE – Current* and RTC+B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5454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</a:t>
            </a:r>
            <a:r>
              <a:rPr lang="en-US" sz="900" dirty="0">
                <a:hlinkClick r:id="rId2"/>
              </a:rPr>
              <a:t>ERCOT Nodal ICCP Communications Handbook</a:t>
            </a:r>
            <a:endParaRPr lang="en-US" sz="900" dirty="0"/>
          </a:p>
        </p:txBody>
      </p:sp>
      <p:pic>
        <p:nvPicPr>
          <p:cNvPr id="4098" name="Picture 3">
            <a:extLst>
              <a:ext uri="{FF2B5EF4-FFF2-40B4-BE49-F238E27FC236}">
                <a16:creationId xmlns:a16="http://schemas.microsoft.com/office/drawing/2014/main" id="{B01EAE6C-6E87-F552-F90A-84FDE6ED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">
            <a:extLst>
              <a:ext uri="{FF2B5EF4-FFF2-40B4-BE49-F238E27FC236}">
                <a16:creationId xmlns:a16="http://schemas.microsoft.com/office/drawing/2014/main" id="{66E4885C-1C76-FB4C-FA11-F861F50C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52" y="989308"/>
            <a:ext cx="406184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B4F41-CD88-1C82-1B11-0BB9BB6158D9}"/>
              </a:ext>
            </a:extLst>
          </p:cNvPr>
          <p:cNvSpPr txBox="1"/>
          <p:nvPr/>
        </p:nvSpPr>
        <p:spPr>
          <a:xfrm>
            <a:off x="76200" y="4288183"/>
            <a:ext cx="906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dirty="0"/>
              <a:t>In Current implementation, UN includes ESR-GN and CLR includes ESR-CLR telemetry. In RTC+B implementation, UN includes ESR telemetry.</a:t>
            </a:r>
          </a:p>
          <a:p>
            <a:pPr rtl="0"/>
            <a:endParaRPr lang="en-US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dirty="0"/>
              <a:t>All telemetry points listed under Current implementation </a:t>
            </a:r>
            <a:r>
              <a:rPr lang="en-US" sz="1600" b="1" u="sng" dirty="0"/>
              <a:t>will be deleted</a:t>
            </a:r>
            <a:r>
              <a:rPr lang="en-US" sz="1600" dirty="0"/>
              <a:t> post RTC+B go-live.</a:t>
            </a:r>
          </a:p>
        </p:txBody>
      </p:sp>
    </p:spTree>
    <p:extLst>
      <p:ext uri="{BB962C8B-B14F-4D97-AF65-F5344CB8AC3E}">
        <p14:creationId xmlns:p14="http://schemas.microsoft.com/office/powerpoint/2010/main" val="345370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Telemetry Points From/To QSE – Current* and RTC+B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5454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</a:t>
            </a:r>
            <a:r>
              <a:rPr lang="en-US" sz="900" dirty="0">
                <a:hlinkClick r:id="rId3"/>
              </a:rPr>
              <a:t>ERCOT Nodal ICCP Communications Handbook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B4F41-CD88-1C82-1B11-0BB9BB6158D9}"/>
              </a:ext>
            </a:extLst>
          </p:cNvPr>
          <p:cNvSpPr txBox="1"/>
          <p:nvPr/>
        </p:nvSpPr>
        <p:spPr>
          <a:xfrm>
            <a:off x="76200" y="4288183"/>
            <a:ext cx="906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en-US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dirty="0"/>
              <a:t>All telemetry points listed under Current implementation </a:t>
            </a:r>
            <a:r>
              <a:rPr lang="en-US" sz="1600" b="1" u="sng" dirty="0"/>
              <a:t>will be deleted</a:t>
            </a:r>
            <a:r>
              <a:rPr lang="en-US" sz="1600" dirty="0"/>
              <a:t> post RTC+B go-live.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2E486-8DB8-5443-CE7F-FFF1CF79A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173449"/>
            <a:ext cx="4420892" cy="2484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63CFCA-4DC5-58C4-80A3-E5A102930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168841"/>
            <a:ext cx="44958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4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Telemetry Points – ICCP Object Names - GR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Generation Resource (GR) telemetry additions and their ICCP Object Name examples.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i="1" dirty="0"/>
              <a:t>Physical Units Telemetry points like Gross MW, </a:t>
            </a:r>
            <a:r>
              <a:rPr lang="en-US" sz="1400" i="1" dirty="0" err="1"/>
              <a:t>NetMW</a:t>
            </a:r>
            <a:r>
              <a:rPr lang="en-US" sz="1400" i="1" dirty="0"/>
              <a:t>, AVR, PSS remain same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/>
              <a:t>Data Descriptor/Object Names subject to small changes as design is updated.</a:t>
            </a:r>
            <a:endParaRPr lang="en-US" sz="11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87AA6-B481-E0BB-3AF8-84BF5064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21692"/>
            <a:ext cx="8686800" cy="37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Telemetry Points – Deletions - GR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Generating Resource (GR) telemetry point deletions.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i="1" dirty="0"/>
              <a:t>Deletions happen post Go-Live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09090-F768-E7DD-DC41-2A0B3E01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9514"/>
            <a:ext cx="8104762" cy="46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Telemetry Points – ICCP Object Names – CLR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Controllable Load Resources telemetry additions and their ICCP Object Name examples.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i="1" dirty="0"/>
              <a:t>Data Descriptor/Object Names subject to small changes </a:t>
            </a:r>
            <a:r>
              <a:rPr lang="en-US" sz="1200" dirty="0"/>
              <a:t>as design is updated.</a:t>
            </a:r>
            <a:endParaRPr lang="en-US" sz="1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298FE-3659-BF9D-0DE5-C61567EA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0" y="1991260"/>
            <a:ext cx="8415580" cy="33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Telemetry Points – ICCP Object Names - NCLR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Non-Controllable Load Resources telemetry additions and their ICCP Object Name examples.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i="1" dirty="0"/>
              <a:t>Data Descriptor/Object Names subject to small changes </a:t>
            </a:r>
            <a:r>
              <a:rPr lang="en-US" sz="1200" dirty="0"/>
              <a:t>as design is updated</a:t>
            </a:r>
            <a:endParaRPr lang="en-US" sz="1200" i="1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D82A87-328F-AD24-D392-6575D932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6" y="1984056"/>
            <a:ext cx="85344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400" b="1" dirty="0"/>
              <a:t>WELCOME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Workshop#2 </a:t>
            </a:r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Finalize approach on ICCP configuration approaches for parallel testing and transition.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Telemetry Points – Deletions – CLR and NCLR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Resources telemetry point deletions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i="1" dirty="0"/>
              <a:t>Deletions happen post Go-Live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D5B56-0D4F-E0BD-49B0-C3C294F3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51470"/>
            <a:ext cx="8104762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Telemetry Points – ICCP Object Names -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Level telemetry additions and their ICCP Object Name examples.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i="1" dirty="0"/>
              <a:t>Data Descriptor/Object Names subject to small changes </a:t>
            </a:r>
            <a:r>
              <a:rPr lang="en-US" sz="1200" dirty="0"/>
              <a:t>as design is updated.</a:t>
            </a:r>
            <a:endParaRPr lang="en-US" sz="1200" i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B00C7-BE9A-522C-D07C-021DE522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347"/>
            <a:ext cx="9144000" cy="35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Telemetry Points – Deletions –  QSE and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QSE and System level telemetry points deletions.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i="1" dirty="0"/>
              <a:t>Deletions happen post Go-Live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852D8-D361-44A5-E1ED-AEF356B0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076190" cy="191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D9E1E-B345-F268-FE4D-12C81182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4" y="4030008"/>
            <a:ext cx="8085714" cy="11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Model ESR Telemetry and Validation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3047"/>
            <a:ext cx="8534400" cy="4853233"/>
          </a:xfrm>
        </p:spPr>
        <p:txBody>
          <a:bodyPr/>
          <a:lstStyle/>
          <a:p>
            <a:pPr marL="0" marR="0" indent="0">
              <a:spcAft>
                <a:spcPts val="0"/>
              </a:spcAft>
              <a:buNone/>
            </a:pPr>
            <a:endParaRPr lang="en-US" sz="2000" b="1" dirty="0"/>
          </a:p>
          <a:p>
            <a:r>
              <a:rPr lang="en-US" sz="2400" b="1" dirty="0"/>
              <a:t>ESR-GR telemetry points will be retained and ESR-CLR telemetry points will be removed.</a:t>
            </a:r>
          </a:p>
          <a:p>
            <a:pPr marL="0" indent="0">
              <a:buNone/>
            </a:pPr>
            <a:endParaRPr lang="en-US" sz="2400" b="1" dirty="0"/>
          </a:p>
          <a:p>
            <a:pPr marR="0">
              <a:spcAft>
                <a:spcPts val="0"/>
              </a:spcAft>
            </a:pPr>
            <a:r>
              <a:rPr lang="en-US" sz="2400" b="1" dirty="0"/>
              <a:t>Modified validation on Single Model ESR telemetry points from QSE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LSL - can be negative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HSL - can be negative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 MW - can be negative 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Gross MW - can be negative 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05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Model ESR Model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Model ESR Model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 to submit Single Model ESR data into RIOO after RIOO ESR project go live  (current planned go live date is end of July)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Model conversion tool to generate combo model from RIOO single model data until RTC+B project go live.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0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9168"/>
            <a:ext cx="8458200" cy="518318"/>
          </a:xfrm>
        </p:spPr>
        <p:txBody>
          <a:bodyPr/>
          <a:lstStyle/>
          <a:p>
            <a:r>
              <a:rPr lang="en-US" sz="2200" dirty="0"/>
              <a:t>Proposed Naming </a:t>
            </a:r>
            <a:r>
              <a:rPr lang="en-US" sz="2200"/>
              <a:t>Convention for Single </a:t>
            </a:r>
            <a:r>
              <a:rPr lang="en-US" sz="2200" dirty="0"/>
              <a:t>Model ESR</a:t>
            </a: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1C990ABB-A4FE-4239-9CFA-27C0001B558F}"/>
              </a:ext>
            </a:extLst>
          </p:cNvPr>
          <p:cNvSpPr txBox="1">
            <a:spLocks/>
          </p:cNvSpPr>
          <p:nvPr/>
        </p:nvSpPr>
        <p:spPr>
          <a:xfrm>
            <a:off x="8773192" y="6567660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3728C-3022-1622-020F-CD9C3AE69BD7}"/>
              </a:ext>
            </a:extLst>
          </p:cNvPr>
          <p:cNvSpPr txBox="1"/>
          <p:nvPr/>
        </p:nvSpPr>
        <p:spPr>
          <a:xfrm>
            <a:off x="5257800" y="808321"/>
            <a:ext cx="142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5B6770"/>
                </a:solidFill>
              </a:rPr>
              <a:t>Single</a:t>
            </a:r>
          </a:p>
          <a:p>
            <a:pPr algn="ctr"/>
            <a:r>
              <a:rPr lang="en-US" sz="1000" b="1" dirty="0">
                <a:solidFill>
                  <a:srgbClr val="5B6770"/>
                </a:solidFill>
              </a:rPr>
              <a:t>Resource</a:t>
            </a:r>
          </a:p>
          <a:p>
            <a:pPr algn="ctr"/>
            <a:r>
              <a:rPr lang="en-US" sz="1000" b="1" dirty="0">
                <a:solidFill>
                  <a:srgbClr val="5B6770"/>
                </a:solidFill>
              </a:rPr>
              <a:t>“SITECODE_ESR#”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5F13C40-EFCE-9121-682F-351E8FB4D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13367"/>
              </p:ext>
            </p:extLst>
          </p:nvPr>
        </p:nvGraphicFramePr>
        <p:xfrm>
          <a:off x="566404" y="1286885"/>
          <a:ext cx="8011192" cy="1699409"/>
        </p:xfrm>
        <a:graphic>
          <a:graphicData uri="http://schemas.openxmlformats.org/drawingml/2006/table">
            <a:tbl>
              <a:tblPr/>
              <a:tblGrid>
                <a:gridCol w="1591902">
                  <a:extLst>
                    <a:ext uri="{9D8B030D-6E8A-4147-A177-3AD203B41FA5}">
                      <a16:colId xmlns:a16="http://schemas.microsoft.com/office/drawing/2014/main" val="3092950796"/>
                    </a:ext>
                  </a:extLst>
                </a:gridCol>
                <a:gridCol w="2232797">
                  <a:extLst>
                    <a:ext uri="{9D8B030D-6E8A-4147-A177-3AD203B41FA5}">
                      <a16:colId xmlns:a16="http://schemas.microsoft.com/office/drawing/2014/main" val="3057408793"/>
                    </a:ext>
                  </a:extLst>
                </a:gridCol>
                <a:gridCol w="2987399">
                  <a:extLst>
                    <a:ext uri="{9D8B030D-6E8A-4147-A177-3AD203B41FA5}">
                      <a16:colId xmlns:a16="http://schemas.microsoft.com/office/drawing/2014/main" val="2987165268"/>
                    </a:ext>
                  </a:extLst>
                </a:gridCol>
                <a:gridCol w="1199094">
                  <a:extLst>
                    <a:ext uri="{9D8B030D-6E8A-4147-A177-3AD203B41FA5}">
                      <a16:colId xmlns:a16="http://schemas.microsoft.com/office/drawing/2014/main" val="358712388"/>
                    </a:ext>
                  </a:extLst>
                </a:gridCol>
              </a:tblGrid>
              <a:tr h="83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RES_NAME (BES-GR)</a:t>
                      </a:r>
                    </a:p>
                  </a:txBody>
                  <a:tcPr marL="7632" marR="7632" marT="7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RES_NAME (BES-CLR)</a:t>
                      </a:r>
                    </a:p>
                  </a:txBody>
                  <a:tcPr marL="7632" marR="7632" marT="7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Model ESR NAME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Concatenate "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SiteCode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with "ESR#"</a:t>
                      </a:r>
                    </a:p>
                  </a:txBody>
                  <a:tcPr marL="7632" marR="7632" marT="76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"Single Model Unit" Name</a:t>
                      </a:r>
                    </a:p>
                  </a:txBody>
                  <a:tcPr marL="7632" marR="7632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44002"/>
                  </a:ext>
                </a:extLst>
              </a:tr>
              <a:tr h="28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STATION1_UNIT1</a:t>
                      </a:r>
                    </a:p>
                  </a:txBody>
                  <a:tcPr marL="7632" marR="7632" marT="7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STATION1_LD1</a:t>
                      </a:r>
                    </a:p>
                  </a:txBody>
                  <a:tcPr marL="7632" marR="7632" marT="7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/>
                        <a:t>STATION1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_ESR1</a:t>
                      </a:r>
                    </a:p>
                  </a:txBody>
                  <a:tcPr marL="7632" marR="7632" marT="7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ESR1</a:t>
                      </a:r>
                    </a:p>
                  </a:txBody>
                  <a:tcPr marL="7632" marR="7632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560418"/>
                  </a:ext>
                </a:extLst>
              </a:tr>
              <a:tr h="28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STATION2_BES1</a:t>
                      </a:r>
                    </a:p>
                  </a:txBody>
                  <a:tcPr marL="7632" marR="7632" marT="7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_LD1</a:t>
                      </a:r>
                    </a:p>
                  </a:txBody>
                  <a:tcPr marL="7632" marR="7632" marT="7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STATION2_ESR1</a:t>
                      </a:r>
                    </a:p>
                  </a:txBody>
                  <a:tcPr marL="7632" marR="7632" marT="7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ESR1</a:t>
                      </a:r>
                    </a:p>
                  </a:txBody>
                  <a:tcPr marL="7632" marR="7632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264207"/>
                  </a:ext>
                </a:extLst>
              </a:tr>
              <a:tr h="28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STATION2_BES2</a:t>
                      </a:r>
                    </a:p>
                  </a:txBody>
                  <a:tcPr marL="7632" marR="7632" marT="7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_LD2</a:t>
                      </a:r>
                    </a:p>
                  </a:txBody>
                  <a:tcPr marL="7632" marR="7632" marT="7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STATION2_ESR2</a:t>
                      </a:r>
                    </a:p>
                  </a:txBody>
                  <a:tcPr marL="7632" marR="7632" marT="7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ESR2</a:t>
                      </a:r>
                    </a:p>
                  </a:txBody>
                  <a:tcPr marL="7632" marR="7632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284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181F98-1C6E-F7A9-F117-4B5ED12C58E0}"/>
              </a:ext>
            </a:extLst>
          </p:cNvPr>
          <p:cNvSpPr txBox="1"/>
          <p:nvPr/>
        </p:nvSpPr>
        <p:spPr>
          <a:xfrm>
            <a:off x="604504" y="808321"/>
            <a:ext cx="142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5B6770"/>
                </a:solidFill>
              </a:rPr>
              <a:t>Existing Name for the GR part of the battery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C6034-3DF9-E56D-5995-CC3BC9245936}"/>
              </a:ext>
            </a:extLst>
          </p:cNvPr>
          <p:cNvSpPr txBox="1"/>
          <p:nvPr/>
        </p:nvSpPr>
        <p:spPr>
          <a:xfrm>
            <a:off x="2743200" y="808321"/>
            <a:ext cx="142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5B6770"/>
                </a:solidFill>
              </a:rPr>
              <a:t>Existing Name for the CLR part of the battery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02202-FF25-0352-1B21-1533C0A8C0E9}"/>
              </a:ext>
            </a:extLst>
          </p:cNvPr>
          <p:cNvSpPr txBox="1"/>
          <p:nvPr/>
        </p:nvSpPr>
        <p:spPr>
          <a:xfrm>
            <a:off x="185404" y="3352800"/>
            <a:ext cx="8773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combo model world, none of the existing names for the GR part or the CLR part use “ESR”.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single model world, the single-model name will be:</a:t>
            </a:r>
          </a:p>
          <a:p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Concatenate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"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SiteCode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"ESR#”</a:t>
            </a: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 with Single-Model Registration which is targeted to go-live summer 2024.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645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Telemetry Points - Model Submissions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RTC+B ICCP Telemetry Model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QSEs to Submit new ICCP telemetry points requests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QSEs/ERCOT to maintain new ICCP telemetry points for current and new telemetry points through weekly model loads.</a:t>
            </a:r>
          </a:p>
        </p:txBody>
      </p:sp>
    </p:spTree>
    <p:extLst>
      <p:ext uri="{BB962C8B-B14F-4D97-AF65-F5344CB8AC3E}">
        <p14:creationId xmlns:p14="http://schemas.microsoft.com/office/powerpoint/2010/main" val="204303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Technical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4400" dirty="0">
                <a:highlight>
                  <a:srgbClr val="00FFFF"/>
                </a:highlight>
              </a:rPr>
              <a:t>10 Minutes Break</a:t>
            </a:r>
          </a:p>
        </p:txBody>
      </p:sp>
    </p:spTree>
    <p:extLst>
      <p:ext uri="{BB962C8B-B14F-4D97-AF65-F5344CB8AC3E}">
        <p14:creationId xmlns:p14="http://schemas.microsoft.com/office/powerpoint/2010/main" val="2156034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853233"/>
          </a:xfrm>
        </p:spPr>
        <p:txBody>
          <a:bodyPr/>
          <a:lstStyle/>
          <a:p>
            <a:r>
              <a:rPr lang="en-US" sz="2800" b="1" dirty="0"/>
              <a:t>Market Trials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Validate telemetry quality and values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QSE Submission Testing (COP, RT AS Offers, DAM Virtual AS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Parallel Testing - Open Loop Testing</a:t>
            </a:r>
            <a:r>
              <a:rPr lang="en-US" sz="18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QSE ICCP Telemetry and Offers for RTC+B EMS/SCED applications</a:t>
            </a:r>
            <a:endParaRPr lang="en-US" sz="1400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b="1" dirty="0"/>
              <a:t>Testing </a:t>
            </a:r>
            <a:r>
              <a:rPr lang="en-US" sz="1400" dirty="0"/>
              <a:t>of RTC+B ERCOT EMS/SCED applications with QSE EMS/AGC and QSE Market Interfaces.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b="1" dirty="0"/>
              <a:t>Testing of </a:t>
            </a:r>
            <a:r>
              <a:rPr lang="en-US" sz="1400" dirty="0"/>
              <a:t>QSE EMS/AGC and QSE Market Interfaces with RTC+B ERCOT inputs.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SCED non-binding awards and dispatch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Prepare for Closed Loop Testing and Go live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Closed Loop Testing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Cutover to RTC+B production systems from current production systems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Controlling the grid with RTC+B systems for 2 - 4 hours and cutback to current production systems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QSE resources will be following UDSP telemetry signal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SCED binding awards and dispatch</a:t>
            </a:r>
          </a:p>
          <a:p>
            <a:pPr marL="914400" lvl="2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374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QSE ICCP Telemetry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5323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QSE ICCP telemetry testing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Obtain required ICCP telemetry points from QSE (examples: New AS ramp rates and Capabilities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Configure and provide ICCP telemetry points to QSE (examples: UDSP, RT AS Awards)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Individual telemetry points testing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Maintain through weekly model loads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800" dirty="0"/>
              <a:t>Telemetry points check out and testing scheduled to start before Market Trials.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0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2649-6A95-478D-981B-8845A2B1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F59095-AD7B-40FF-9AC1-8C680D698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53" y="1295400"/>
            <a:ext cx="8534400" cy="37038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CBA0-74E0-4246-82D5-60D3EF9D6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7354"/>
            <a:ext cx="8458200" cy="570951"/>
          </a:xfrm>
        </p:spPr>
        <p:txBody>
          <a:bodyPr/>
          <a:lstStyle/>
          <a:p>
            <a:r>
              <a:rPr lang="en-US" sz="2000" dirty="0"/>
              <a:t>QSE ICCP Telemetry Configurations for Market Trials and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7" y="1150369"/>
            <a:ext cx="4419600" cy="2578958"/>
          </a:xfrm>
        </p:spPr>
        <p:txBody>
          <a:bodyPr/>
          <a:lstStyle/>
          <a:p>
            <a:pPr marL="457200" lvl="1" indent="0">
              <a:buNone/>
            </a:pPr>
            <a:endParaRPr lang="en-US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Option 1 - Add RTC+B telemetry points to current production ICCP system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dirty="0"/>
              <a:t>Setup and test on Test ICCP system as applicable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dirty="0"/>
              <a:t>Add new RTC+B telemetry points to current production ERCOT &amp; QSE ICCP systems.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dirty="0"/>
              <a:t>Maintain the new RTC+B telemetry points through weekly model loads for existing &amp; new resources and QSEs.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b="1" dirty="0"/>
              <a:t>Market Trials and Go live will be with current Production ICCP systems.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dirty="0"/>
              <a:t>RTC+B EMS Applications (SE, RTCA, LFC, RLC etc.) will use RTC+B single model ESR CIM.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F8AA7A-F286-DF46-F174-98B601BC751C}"/>
              </a:ext>
            </a:extLst>
          </p:cNvPr>
          <p:cNvSpPr txBox="1"/>
          <p:nvPr/>
        </p:nvSpPr>
        <p:spPr>
          <a:xfrm>
            <a:off x="152400" y="926068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QSE ICCP system configurations – Two options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12F605-B657-BE4F-6649-702E499DEBFD}"/>
              </a:ext>
            </a:extLst>
          </p:cNvPr>
          <p:cNvSpPr txBox="1">
            <a:spLocks/>
          </p:cNvSpPr>
          <p:nvPr/>
        </p:nvSpPr>
        <p:spPr>
          <a:xfrm>
            <a:off x="4572000" y="1447800"/>
            <a:ext cx="4495800" cy="205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Option 2 - Standup Parallel ICCP systems for RTC+B Project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dirty="0"/>
              <a:t>ERCOT &amp; QSE  ICCP/EMS systems will operate on RTC+B telemetry points including </a:t>
            </a:r>
            <a:r>
              <a:rPr lang="en-US" sz="1000" u="sng" dirty="0"/>
              <a:t>Single Model Battery.</a:t>
            </a:r>
            <a:endParaRPr lang="en-US" sz="1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dirty="0"/>
              <a:t>Does not include current telemetry points that will be </a:t>
            </a:r>
            <a:r>
              <a:rPr lang="en-US" sz="1000" u="sng" dirty="0"/>
              <a:t>deleted post go live.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dirty="0"/>
              <a:t>Maintain the new telemetry points through weekly model loads for existing &amp; new resources and QSEs.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00" b="1" dirty="0"/>
              <a:t>Market Trial and Go live will be on new ERCOT &amp; QSE ICCP systems.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2768E5-339A-6B85-20DE-F6718BAA3B33}"/>
              </a:ext>
            </a:extLst>
          </p:cNvPr>
          <p:cNvSpPr txBox="1"/>
          <p:nvPr/>
        </p:nvSpPr>
        <p:spPr>
          <a:xfrm>
            <a:off x="323527" y="541401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ERCOT &amp; QSEs will have to standup new parallel </a:t>
            </a:r>
            <a:r>
              <a:rPr lang="en-US" sz="2000" b="1" u="sng" dirty="0"/>
              <a:t>RTC EMS</a:t>
            </a:r>
            <a:r>
              <a:rPr lang="en-US" sz="2000" b="1" dirty="0"/>
              <a:t> system for both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CE91E-6B4D-F757-7741-AD657137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34581"/>
            <a:ext cx="4114800" cy="1355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CF926B-B654-28F2-7482-0770605D2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34580"/>
            <a:ext cx="3625312" cy="13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63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000" dirty="0"/>
              <a:t>Option 1 – Example of Telemetry Data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613F3-01B5-972E-7A2A-146ADBE3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9" y="838200"/>
            <a:ext cx="89097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7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Option 2 – Example of Telemetry Data Flow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6B696-F056-990B-6463-908C9E47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3" y="814633"/>
            <a:ext cx="8954714" cy="52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6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Additional Telemetry Points – for Option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0107"/>
            <a:ext cx="8534400" cy="4853233"/>
          </a:xfrm>
        </p:spPr>
        <p:txBody>
          <a:bodyPr/>
          <a:lstStyle/>
          <a:p>
            <a:r>
              <a:rPr lang="en-US" sz="2000" b="1" dirty="0"/>
              <a:t>If Option 1 is selected,</a:t>
            </a:r>
            <a:endParaRPr lang="en-US" sz="2000" b="1" u="sng" dirty="0"/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For Single Model ESRs -  New RTC+B telemetry points will be modeled under new ESR device name along with Current telemetry points which are not marked for deletion post go live (example: HSL, LSL, PSS, AVR etc.).</a:t>
            </a:r>
          </a:p>
          <a:p>
            <a:pPr marL="457200" lvl="1" indent="0">
              <a:buNone/>
            </a:pPr>
            <a:endParaRPr lang="en-US" sz="16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For All Resources, additional resource status telemetry point (example: RSTB) is still needed.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1257300" lvl="3" indent="0">
              <a:spcBef>
                <a:spcPts val="0"/>
              </a:spcBef>
              <a:buNone/>
            </a:pPr>
            <a:endParaRPr lang="en-US" sz="1400" u="sng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57200" lvl="1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7228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Configurations – Pros &amp; 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16" y="951951"/>
            <a:ext cx="4267201" cy="2426617"/>
          </a:xfrm>
        </p:spPr>
        <p:txBody>
          <a:bodyPr/>
          <a:lstStyle/>
          <a:p>
            <a:r>
              <a:rPr lang="en-US" sz="1400" b="1" dirty="0"/>
              <a:t>Option 1 – Use Current Production ICCP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u="sng" dirty="0"/>
              <a:t>Pros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Avoids maintenance and support of new ICCP system for ERCOT and QSEs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No additional ICCP systems hardware cost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Does not require ICCP Cutover/Cutback for Closed Loop Testing and Go-Live – less risk involved and requires less coordination.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Minimizes ICCP/EMS down times during Closed Loop Testing and Go-Live.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Requires maintenance of only one ICCP model for both current Production as well as RTC+B for weekly model loads.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u="sng" dirty="0"/>
              <a:t>Cons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Current ICCP/SCADA Database size increase could impact system performance.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Could impact current production applications if RTC+B telemetry points are mapped incorrectly.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May incur additional ICCP/SCADA databases license cost.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346690E-6953-C36D-4980-093044267C07}"/>
              </a:ext>
            </a:extLst>
          </p:cNvPr>
          <p:cNvSpPr txBox="1">
            <a:spLocks/>
          </p:cNvSpPr>
          <p:nvPr/>
        </p:nvSpPr>
        <p:spPr>
          <a:xfrm>
            <a:off x="4569417" y="530449"/>
            <a:ext cx="45720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  <a:p>
            <a:r>
              <a:rPr lang="en-US" sz="1400" b="1" dirty="0"/>
              <a:t>Options 2 – Standup Parallel ICCP Systems for RTC+B Project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u="sng" dirty="0"/>
              <a:t>Pros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Cleaner demarcation between current Production and RTC+B systems - avoids cross-impacts and system performance issues.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Lower probability of impacts to current production applications.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u="sng" dirty="0"/>
              <a:t>Cons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Incurs hardware cost of new ICCP servers and cost of ICCP systems setup.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Additional maintenance during market trials (several months) for QSEs and ERCOT to support new ICCP systems.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Requires significant additional coordination between ERCOT and QSEs for ICCP cutover and cutback during Closed Loop Testing and Go-Live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ICCP/EMS down times could be longer during Closed Loop Testing and Go-Live.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Requires maintenance of two ICCP models – current Production and RTC+B project.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May incur additional ICCP/SCADA databases license cost.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93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11" descr="Person with idea concept">
            <a:extLst>
              <a:ext uri="{FF2B5EF4-FFF2-40B4-BE49-F238E27FC236}">
                <a16:creationId xmlns:a16="http://schemas.microsoft.com/office/drawing/2014/main" id="{99FC3E91-1284-AF6A-70E0-C62C2E656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914400"/>
            <a:ext cx="868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3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914400"/>
            <a:ext cx="8534400" cy="485323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ERCOT to update ICCP Handbook and publish draft version to the ERCOT website.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QSEs/Vendors to plan the RTC+B ICCP/EMS systems design and implementation to align with ERCOT Market Trials timelines.</a:t>
            </a:r>
          </a:p>
          <a:p>
            <a:pPr marL="0" indent="0">
              <a:buNone/>
            </a:pPr>
            <a:endParaRPr lang="en-US" sz="28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i="1" dirty="0"/>
              <a:t>For any questions and feedback, contact me at </a:t>
            </a:r>
            <a:r>
              <a:rPr lang="en-US" sz="2800" i="1" dirty="0">
                <a:hlinkClick r:id="rId2"/>
              </a:rPr>
              <a:t>Sreenivas.Badri@ercot.com</a:t>
            </a:r>
            <a:endParaRPr lang="en-US" sz="2800" i="1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12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685F-1180-4531-A811-679650AD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Technical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348D-3465-46B4-89D9-D0499BC1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4800" dirty="0"/>
              <a:t>Thank You!!!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37C10-9C43-4D1E-A853-17126AC6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589342-BF92-BD9C-E275-966AC284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59172"/>
              </p:ext>
            </p:extLst>
          </p:nvPr>
        </p:nvGraphicFramePr>
        <p:xfrm>
          <a:off x="173300" y="782901"/>
          <a:ext cx="8629650" cy="5101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1330684409"/>
                    </a:ext>
                  </a:extLst>
                </a:gridCol>
                <a:gridCol w="4303450">
                  <a:extLst>
                    <a:ext uri="{9D8B030D-6E8A-4147-A177-3AD203B41FA5}">
                      <a16:colId xmlns:a16="http://schemas.microsoft.com/office/drawing/2014/main" val="378225607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915521500"/>
                    </a:ext>
                  </a:extLst>
                </a:gridCol>
                <a:gridCol w="1182950">
                  <a:extLst>
                    <a:ext uri="{9D8B030D-6E8A-4147-A177-3AD203B41FA5}">
                      <a16:colId xmlns:a16="http://schemas.microsoft.com/office/drawing/2014/main" val="3293649482"/>
                    </a:ext>
                  </a:extLst>
                </a:gridCol>
              </a:tblGrid>
              <a:tr h="409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Item #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Item 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Presenter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Start Time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467083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Antitrust admonition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707876"/>
                  </a:ext>
                </a:extLst>
              </a:tr>
              <a:tr h="33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Sreenivas Badri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1:05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6745418"/>
                  </a:ext>
                </a:extLst>
              </a:tr>
              <a:tr h="3332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Recap of workshop#1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ERCOT Staff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985009"/>
                  </a:ext>
                </a:extLst>
              </a:tr>
              <a:tr h="3332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Revisit existing telemetry deletions and RTC+B new telemetry additions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Tejaswi Potluri/Kevin McGarrahan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1:40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790372"/>
                  </a:ext>
                </a:extLst>
              </a:tr>
              <a:tr h="424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ESR Telemetry and Model changes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Sreenivas Badri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2:05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893188"/>
                  </a:ext>
                </a:extLst>
              </a:tr>
              <a:tr h="424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2:20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4137090"/>
                  </a:ext>
                </a:extLst>
              </a:tr>
              <a:tr h="5074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Trials Objectives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Sreenivas Badri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2:30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07765"/>
                  </a:ext>
                </a:extLst>
              </a:tr>
              <a:tr h="10932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ICCP Configurations for Market Trials and Go Live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Revisit two options discussed in workshop#1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Model ESR additional telemetry changes with Option 1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 and Cons of the options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Kevin McGarrahan/Sreenivas Badri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2:40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8325912"/>
                  </a:ext>
                </a:extLst>
              </a:tr>
              <a:tr h="3766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 one ICCP Configuration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ERCOT Staff/QSEs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3:15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2178815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Q&amp;A Session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3:30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083379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Steps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3:55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196692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Adjourn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58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 – Key Objectives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3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1" u="sng" dirty="0"/>
              <a:t>Key Objectives</a:t>
            </a:r>
          </a:p>
          <a:p>
            <a:pPr marL="0" indent="0">
              <a:buNone/>
            </a:pPr>
            <a:endParaRPr lang="en-US" sz="1800" b="1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Help QSEs, and their vendors start planning their RTC+B systems design and implementation early to align with ERCOT’s RTC+B project implementation timelines which is critical for ERCOT to deliver this project successfully and on time</a:t>
            </a:r>
            <a:r>
              <a:rPr lang="en-US" sz="1000" dirty="0"/>
              <a:t>.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Based on the feedback from these workshops, ERCOT will finalize ICCP/Market Interface design specifications and publish draft versions to the ERCOT website.</a:t>
            </a:r>
          </a:p>
          <a:p>
            <a:pPr marL="457200" lvl="1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u="sng" dirty="0"/>
              <a:t>Upcoming RTC+B Technical Workshops Schedule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2"/>
            </a:endParaRP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RTC+B Technical Workshop - May 15, 2024:    1:00 PM – 4:00 PM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Market Interfaces design specifications (submissions - External API/Market Manager, notifications, and reports)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RTC+B Technical Workshop - June 6, 2024:      1:00 PM – 4:00 PM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Reserved for further discussions if needed and Q&amp;A session.</a:t>
            </a:r>
          </a:p>
        </p:txBody>
      </p:sp>
    </p:spTree>
    <p:extLst>
      <p:ext uri="{BB962C8B-B14F-4D97-AF65-F5344CB8AC3E}">
        <p14:creationId xmlns:p14="http://schemas.microsoft.com/office/powerpoint/2010/main" val="412031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 – Workshop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02" y="803009"/>
            <a:ext cx="8534400" cy="4953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Focus of today’s meeting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Recap of Workshop#1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Revisit existing telemetry deletions and RTC+B new telemetry additions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Objectives of Market Trials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Go over ICCP Configurations (two options) again and their Pros and Cons</a:t>
            </a:r>
          </a:p>
          <a:p>
            <a:pPr marL="914400" lvl="2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Key objective of today’s meeting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Finalize one ICCP Configuration for Market Trials/Closed Loop Testing/Go Live</a:t>
            </a:r>
          </a:p>
          <a:p>
            <a:pPr marL="457200" lvl="1" indent="0">
              <a:buNone/>
            </a:pPr>
            <a:endParaRPr lang="en-US" b="1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0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 – Workshop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02" y="803009"/>
            <a:ext cx="8534400" cy="4953000"/>
          </a:xfrm>
        </p:spPr>
        <p:txBody>
          <a:bodyPr/>
          <a:lstStyle/>
          <a:p>
            <a:pPr marL="914400" lvl="2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Out of Scope items from today meeting</a:t>
            </a:r>
          </a:p>
          <a:p>
            <a:pPr marL="914400" lvl="2" indent="0">
              <a:buNone/>
            </a:pPr>
            <a:endParaRPr lang="en-US" sz="2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Market Interfaces (External Specs/XSD changes, API, Report Specs etc.)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Market Trials readiness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Closed Loop Testing and Cutover Plan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b="1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Workshop#1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4953000"/>
          </a:xfrm>
        </p:spPr>
        <p:txBody>
          <a:bodyPr/>
          <a:lstStyle/>
          <a:p>
            <a:pPr marL="914400" lvl="2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RTC+B References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AS Deployments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Details on RTC+B Telemetered Resource Statuses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Updated Desired Setpoint (UDSP)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telemetry points frequency and Descriptions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Workshop#1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495300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RTC+B References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Co-optimization plus Batteries Task Force (RTCBTF)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https://www.ercot.com/committees/tac/rtcbtf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Time Co-optimization (NPRR 1007-1013)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PUCT Directives and RTC Key Principles -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https://www.ercot.com/mktrules/puctDirectives/rtCoOptimization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RTCBTF refresher, as presented in RTCBTF on 9/7/2023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https://www.ercot.com/files/docs/2023/09/01/2_refresher-on-real-time-co-optimization-key-principles-rtcbtf-090823_v2.pptx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model for Batteries (NPRR 1014)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presented in RTCBTF on 9/7/2023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https://www.ercot.com/files/docs/2023/09/01/3_refresher_nprr-1014-single-model-overview_090823%20as%20of%209-7-23%201045.pptx</a:t>
            </a:r>
            <a:endParaRPr lang="en-US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06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1BCE88CD-E9E0-4BB6-AD83-C594282F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29197</TotalTime>
  <Words>2200</Words>
  <Application>Microsoft Office PowerPoint</Application>
  <PresentationFormat>On-screen Show (4:3)</PresentationFormat>
  <Paragraphs>357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Wingdings</vt:lpstr>
      <vt:lpstr>Cover Slide</vt:lpstr>
      <vt:lpstr>Horizontal Theme</vt:lpstr>
      <vt:lpstr>1_Horizontal Theme</vt:lpstr>
      <vt:lpstr>PowerPoint Presentation</vt:lpstr>
      <vt:lpstr>RTC+B Technical Workshops</vt:lpstr>
      <vt:lpstr>RTC+B Technical Workshops</vt:lpstr>
      <vt:lpstr>Agenda</vt:lpstr>
      <vt:lpstr>RTC+B Technical Workshops – Key Objectives</vt:lpstr>
      <vt:lpstr>RTC+B Technical Workshops – Workshop #2</vt:lpstr>
      <vt:lpstr>RTC+B Technical Workshops – Workshop #2</vt:lpstr>
      <vt:lpstr>Recap of Workshop#1</vt:lpstr>
      <vt:lpstr>Recap of Workshop#1</vt:lpstr>
      <vt:lpstr>Recap of Workshop#1</vt:lpstr>
      <vt:lpstr>Recap of Workshop#1</vt:lpstr>
      <vt:lpstr>Telemetered Resource Statuses</vt:lpstr>
      <vt:lpstr>Updated Desired Setpoint (UDSP)</vt:lpstr>
      <vt:lpstr>Telemetry Points From/To QSE – Current* and RTC+B</vt:lpstr>
      <vt:lpstr>Telemetry Points From/To QSE – Current* and RTC+B</vt:lpstr>
      <vt:lpstr>RTC+B Telemetry Points – ICCP Object Names - GR</vt:lpstr>
      <vt:lpstr>Current Telemetry Points – Deletions - GR</vt:lpstr>
      <vt:lpstr>RTC+B Telemetry Points – ICCP Object Names – CLR</vt:lpstr>
      <vt:lpstr>RTC+B Telemetry Points – ICCP Object Names - NCLR</vt:lpstr>
      <vt:lpstr>Current Telemetry Points – Deletions – CLR and NCLR</vt:lpstr>
      <vt:lpstr>RTC+B Telemetry Points – ICCP Object Names - System</vt:lpstr>
      <vt:lpstr>Current Telemetry Points – Deletions –  QSE and System</vt:lpstr>
      <vt:lpstr>Single Model ESR Telemetry and Validation changes</vt:lpstr>
      <vt:lpstr>Single Model ESR Model Changes</vt:lpstr>
      <vt:lpstr>Proposed Naming Convention for Single Model ESR</vt:lpstr>
      <vt:lpstr>RTC+B Telemetry Points - Model Submissions</vt:lpstr>
      <vt:lpstr>RTC+B Technical Workshop</vt:lpstr>
      <vt:lpstr>Market Trials Objectives</vt:lpstr>
      <vt:lpstr>QSE ICCP Telemetry Testing</vt:lpstr>
      <vt:lpstr>QSE ICCP Telemetry Configurations for Market Trials and Go-Live</vt:lpstr>
      <vt:lpstr>Option 1 – Example of Telemetry Data Flow</vt:lpstr>
      <vt:lpstr>Option 2 – Example of Telemetry Data Flow</vt:lpstr>
      <vt:lpstr>Additional Telemetry Points – for Option 1</vt:lpstr>
      <vt:lpstr>ICCP Configurations – Pros &amp; Cons</vt:lpstr>
      <vt:lpstr>Q&amp;A Session</vt:lpstr>
      <vt:lpstr>Next Steps</vt:lpstr>
      <vt:lpstr>RTC+B Technical Workshops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Badri, Sreenivas</cp:lastModifiedBy>
  <cp:revision>590</cp:revision>
  <cp:lastPrinted>2017-10-10T21:31:05Z</cp:lastPrinted>
  <dcterms:created xsi:type="dcterms:W3CDTF">2016-01-21T15:20:31Z</dcterms:created>
  <dcterms:modified xsi:type="dcterms:W3CDTF">2024-05-08T22:20:49Z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