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6004" autoAdjust="0"/>
  </p:normalViewPr>
  <p:slideViewPr>
    <p:cSldViewPr showGuides="1">
      <p:cViewPr varScale="1">
        <p:scale>
          <a:sx n="62" d="100"/>
          <a:sy n="62" d="100"/>
        </p:scale>
        <p:origin x="2021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(April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May 08,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38258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Unable to write PISDK registry key Access is denied.path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5031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D9A4C4-737E-4338-BE36-F52B6254B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298769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D7DCD-C067-4DD3-BA8F-30823E1B8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626</Words>
  <Application>Microsoft Office PowerPoint</Application>
  <PresentationFormat>On-screen Show (4:3)</PresentationFormat>
  <Paragraphs>92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Ma, Jian</cp:lastModifiedBy>
  <cp:revision>223</cp:revision>
  <cp:lastPrinted>2016-01-21T20:53:15Z</cp:lastPrinted>
  <dcterms:created xsi:type="dcterms:W3CDTF">2016-01-21T15:20:31Z</dcterms:created>
  <dcterms:modified xsi:type="dcterms:W3CDTF">2024-05-08T20:08:13Z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