
<file path=[Content_Types].xml><?xml version="1.0" encoding="utf-8"?>
<Types xmlns="http://schemas.openxmlformats.org/package/2006/content-types">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5" Type="http://schemas.microsoft.com/office/2020/02/relationships/classificationlabels" Target="docMetadata/LabelInfo.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4"/>
  </p:sldMasterIdLst>
  <p:notesMasterIdLst>
    <p:notesMasterId r:id="rId12"/>
  </p:notesMasterIdLst>
  <p:handoutMasterIdLst>
    <p:handoutMasterId r:id="rId13"/>
  </p:handoutMasterIdLst>
  <p:sldIdLst>
    <p:sldId id="256" r:id="rId5"/>
    <p:sldId id="293" r:id="rId6"/>
    <p:sldId id="276" r:id="rId7"/>
    <p:sldId id="292" r:id="rId8"/>
    <p:sldId id="291" r:id="rId9"/>
    <p:sldId id="259" r:id="rId10"/>
    <p:sldId id="266" r:id="rId1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F57C091B-B466-4690-95A5-2A87666A9FDA}" name="Schatz, John" initials="SJ" userId="S::john.schatz@txu.com::8fe7d816-28ba-4a29-b055-6e5e4525d48b"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a:srgbClr val="898989"/>
  </p:clrMru>
  <p:extLst>
    <p:ext uri="{E76CE94A-603C-4142-B9EB-6D1370010A27}">
      <p14:discardImageEditData xmlns:p14="http://schemas.microsoft.com/office/powerpoint/2010/main" val="0"/>
    </p:ext>
    <p:ext uri="{D31A062A-798A-4329-ABDD-BBA856620510}">
      <p14:defaultImageDpi xmlns:p14="http://schemas.microsoft.com/office/powerpoint/2010/main" val="15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99" autoAdjust="0"/>
    <p:restoredTop sz="94383" autoAdjust="0"/>
  </p:normalViewPr>
  <p:slideViewPr>
    <p:cSldViewPr snapToGrid="0">
      <p:cViewPr varScale="1">
        <p:scale>
          <a:sx n="64" d="100"/>
          <a:sy n="64" d="100"/>
        </p:scale>
        <p:origin x="744" y="48"/>
      </p:cViewPr>
      <p:guideLst/>
    </p:cSldViewPr>
  </p:slideViewPr>
  <p:notesTextViewPr>
    <p:cViewPr>
      <p:scale>
        <a:sx n="1" d="1"/>
        <a:sy n="1" d="1"/>
      </p:scale>
      <p:origin x="0" y="0"/>
    </p:cViewPr>
  </p:notesTextViewPr>
  <p:sorterViewPr>
    <p:cViewPr>
      <p:scale>
        <a:sx n="100" d="100"/>
        <a:sy n="100" d="100"/>
      </p:scale>
      <p:origin x="0" y="0"/>
    </p:cViewPr>
  </p:sorterViewPr>
  <p:notesViewPr>
    <p:cSldViewPr snapToGrid="0">
      <p:cViewPr>
        <p:scale>
          <a:sx n="1" d="2"/>
          <a:sy n="1" d="2"/>
        </p:scale>
        <p:origin x="0" y="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handoutMaster" Target="handoutMasters/handoutMaster1.xml"/><Relationship Id="rId18" Type="http://schemas.microsoft.com/office/2018/10/relationships/authors" Target="author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notesMaster" Target="notesMasters/notesMaster1.xml"/><Relationship Id="rId17"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viewProps" Target="viewProps.xml"/><Relationship Id="rId10" Type="http://schemas.openxmlformats.org/officeDocument/2006/relationships/slide" Target="slides/slide6.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3E7F456E-01A6-4013-ACA5-F5492591A24D}"/>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a:extLst>
              <a:ext uri="{FF2B5EF4-FFF2-40B4-BE49-F238E27FC236}">
                <a16:creationId xmlns:a16="http://schemas.microsoft.com/office/drawing/2014/main" id="{484983A3-9B9B-4D61-97C9-B9E239A31598}"/>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B56F32FC-4BD9-442A-A8C6-51598C909FE3}" type="datetimeFigureOut">
              <a:rPr lang="en-US" smtClean="0"/>
              <a:t>5/6/2024</a:t>
            </a:fld>
            <a:endParaRPr lang="en-US" dirty="0"/>
          </a:p>
        </p:txBody>
      </p:sp>
      <p:sp>
        <p:nvSpPr>
          <p:cNvPr id="4" name="Footer Placeholder 3">
            <a:extLst>
              <a:ext uri="{FF2B5EF4-FFF2-40B4-BE49-F238E27FC236}">
                <a16:creationId xmlns:a16="http://schemas.microsoft.com/office/drawing/2014/main" id="{5EEABE74-7A97-4D17-8390-42ADD25C33C3}"/>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a:extLst>
              <a:ext uri="{FF2B5EF4-FFF2-40B4-BE49-F238E27FC236}">
                <a16:creationId xmlns:a16="http://schemas.microsoft.com/office/drawing/2014/main" id="{B42C1DBD-1052-425E-BF3C-983304BED571}"/>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28EEFA9E-C190-4F5C-8394-BD5F1CD55C02}" type="slidenum">
              <a:rPr lang="en-US" smtClean="0"/>
              <a:t>‹#›</a:t>
            </a:fld>
            <a:endParaRPr lang="en-US" dirty="0"/>
          </a:p>
        </p:txBody>
      </p:sp>
    </p:spTree>
    <p:extLst>
      <p:ext uri="{BB962C8B-B14F-4D97-AF65-F5344CB8AC3E}">
        <p14:creationId xmlns:p14="http://schemas.microsoft.com/office/powerpoint/2010/main" val="232480191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56371FA-A98D-41E8-93F4-09945841298A}" type="datetimeFigureOut">
              <a:rPr lang="en-US" smtClean="0"/>
              <a:t>5/6/2024</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2289C57-55D7-40A4-A101-E74FAC7A092B}" type="slidenum">
              <a:rPr lang="en-US" smtClean="0"/>
              <a:t>‹#›</a:t>
            </a:fld>
            <a:endParaRPr lang="en-US" dirty="0"/>
          </a:p>
        </p:txBody>
      </p:sp>
    </p:spTree>
    <p:extLst>
      <p:ext uri="{BB962C8B-B14F-4D97-AF65-F5344CB8AC3E}">
        <p14:creationId xmlns:p14="http://schemas.microsoft.com/office/powerpoint/2010/main" val="283990236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14.svg"/><Relationship Id="rId2" Type="http://schemas.openxmlformats.org/officeDocument/2006/relationships/image" Target="../media/image1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16.svg"/><Relationship Id="rId2" Type="http://schemas.openxmlformats.org/officeDocument/2006/relationships/image" Target="../media/image15.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6.sv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8.sv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10.svg"/><Relationship Id="rId2" Type="http://schemas.openxmlformats.org/officeDocument/2006/relationships/image" Target="../media/image9.png"/><Relationship Id="rId1" Type="http://schemas.openxmlformats.org/officeDocument/2006/relationships/slideMaster" Target="../slideMasters/slideMaster1.xml"/><Relationship Id="rId5" Type="http://schemas.openxmlformats.org/officeDocument/2006/relationships/image" Target="../media/image12.svg"/><Relationship Id="rId4" Type="http://schemas.openxmlformats.org/officeDocument/2006/relationships/image" Target="../media/image11.png"/></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5B3628-62D7-4A6D-A79F-34DE91DBA31E}"/>
              </a:ext>
            </a:extLst>
          </p:cNvPr>
          <p:cNvSpPr>
            <a:spLocks noGrp="1"/>
          </p:cNvSpPr>
          <p:nvPr>
            <p:ph type="ctrTitle" hasCustomPrompt="1"/>
          </p:nvPr>
        </p:nvSpPr>
        <p:spPr>
          <a:xfrm>
            <a:off x="6416040" y="4434840"/>
            <a:ext cx="4941771" cy="1122202"/>
          </a:xfrm>
        </p:spPr>
        <p:txBody>
          <a:bodyPr anchor="b">
            <a:noAutofit/>
          </a:bodyPr>
          <a:lstStyle>
            <a:lvl1pPr algn="l">
              <a:defRPr sz="3600" spc="150" baseline="0"/>
            </a:lvl1pPr>
          </a:lstStyle>
          <a:p>
            <a:r>
              <a:rPr lang="en-US"/>
              <a:t>CLICK TO EDIT MASTER TITLE STYLE</a:t>
            </a:r>
          </a:p>
        </p:txBody>
      </p:sp>
      <p:sp>
        <p:nvSpPr>
          <p:cNvPr id="3" name="Subtitle 2">
            <a:extLst>
              <a:ext uri="{FF2B5EF4-FFF2-40B4-BE49-F238E27FC236}">
                <a16:creationId xmlns:a16="http://schemas.microsoft.com/office/drawing/2014/main" id="{55457758-A125-4CEA-A3D5-CBD010417BD2}"/>
              </a:ext>
            </a:extLst>
          </p:cNvPr>
          <p:cNvSpPr>
            <a:spLocks noGrp="1"/>
          </p:cNvSpPr>
          <p:nvPr>
            <p:ph type="subTitle" idx="1"/>
          </p:nvPr>
        </p:nvSpPr>
        <p:spPr>
          <a:xfrm>
            <a:off x="6416041" y="5586890"/>
            <a:ext cx="4941770" cy="396660"/>
          </a:xfrm>
        </p:spPr>
        <p:txBody>
          <a:bodyPr>
            <a:normAutofit/>
          </a:bodyPr>
          <a:lstStyle>
            <a:lvl1pPr marL="0" indent="0" algn="l">
              <a:buNone/>
              <a:defRPr sz="16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pic>
        <p:nvPicPr>
          <p:cNvPr id="8" name="Graphic 7">
            <a:extLst>
              <a:ext uri="{FF2B5EF4-FFF2-40B4-BE49-F238E27FC236}">
                <a16:creationId xmlns:a16="http://schemas.microsoft.com/office/drawing/2014/main" id="{A04F1E16-9A84-4D0E-9706-79C396AF6AE6}"/>
              </a:ext>
            </a:extLst>
          </p:cNvPr>
          <p:cNvPicPr>
            <a:picLocks noChangeAspect="1"/>
          </p:cNvPicPr>
          <p:nvPr userDrawn="1"/>
        </p:nvPicPr>
        <p:blipFill rotWithShape="1">
          <a:blip r:embed="rId2">
            <a:extLst>
              <a:ext uri="{96DAC541-7B7A-43D3-8B79-37D633B846F1}">
                <asvg:svgBlip xmlns:asvg="http://schemas.microsoft.com/office/drawing/2016/SVG/main" r:embed="rId3"/>
              </a:ext>
            </a:extLst>
          </a:blip>
          <a:srcRect l="9358" t="23650" b="-1"/>
          <a:stretch/>
        </p:blipFill>
        <p:spPr>
          <a:xfrm>
            <a:off x="0" y="0"/>
            <a:ext cx="9488312" cy="5054323"/>
          </a:xfrm>
          <a:prstGeom prst="rect">
            <a:avLst/>
          </a:prstGeom>
        </p:spPr>
      </p:pic>
    </p:spTree>
    <p:extLst>
      <p:ext uri="{BB962C8B-B14F-4D97-AF65-F5344CB8AC3E}">
        <p14:creationId xmlns:p14="http://schemas.microsoft.com/office/powerpoint/2010/main" val="177682655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Smart Art">
    <p:bg>
      <p:bgRef idx="1001">
        <a:schemeClr val="bg1"/>
      </p:bgRef>
    </p:bg>
    <p:spTree>
      <p:nvGrpSpPr>
        <p:cNvPr id="1" name=""/>
        <p:cNvGrpSpPr/>
        <p:nvPr/>
      </p:nvGrpSpPr>
      <p:grpSpPr>
        <a:xfrm>
          <a:off x="0" y="0"/>
          <a:ext cx="0" cy="0"/>
          <a:chOff x="0" y="0"/>
          <a:chExt cx="0" cy="0"/>
        </a:xfrm>
      </p:grpSpPr>
      <p:grpSp>
        <p:nvGrpSpPr>
          <p:cNvPr id="6" name="Group 5">
            <a:extLst>
              <a:ext uri="{FF2B5EF4-FFF2-40B4-BE49-F238E27FC236}">
                <a16:creationId xmlns:a16="http://schemas.microsoft.com/office/drawing/2014/main" id="{E786F69D-D4FA-4075-A7EC-8D31A184F630}"/>
              </a:ext>
              <a:ext uri="{C183D7F6-B498-43B3-948B-1728B52AA6E4}">
                <adec:decorative xmlns:adec="http://schemas.microsoft.com/office/drawing/2017/decorative" val="1"/>
              </a:ext>
            </a:extLst>
          </p:cNvPr>
          <p:cNvGrpSpPr/>
          <p:nvPr userDrawn="1"/>
        </p:nvGrpSpPr>
        <p:grpSpPr>
          <a:xfrm>
            <a:off x="0" y="0"/>
            <a:ext cx="2590800" cy="1027906"/>
            <a:chOff x="0" y="0"/>
            <a:chExt cx="2590800" cy="1027906"/>
          </a:xfrm>
        </p:grpSpPr>
        <p:cxnSp>
          <p:nvCxnSpPr>
            <p:cNvPr id="10" name="Straight Connector 9">
              <a:extLst>
                <a:ext uri="{FF2B5EF4-FFF2-40B4-BE49-F238E27FC236}">
                  <a16:creationId xmlns:a16="http://schemas.microsoft.com/office/drawing/2014/main" id="{66988B2D-0240-4256-8268-4B9FF1E72363}"/>
                </a:ext>
              </a:extLst>
            </p:cNvPr>
            <p:cNvCxnSpPr>
              <a:cxnSpLocks/>
            </p:cNvCxnSpPr>
            <p:nvPr userDrawn="1"/>
          </p:nvCxnSpPr>
          <p:spPr>
            <a:xfrm flipV="1">
              <a:off x="0" y="0"/>
              <a:ext cx="2590800" cy="7620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D8EEAAE1-3D04-41C3-B2D2-B3BEF34C3B27}"/>
                </a:ext>
              </a:extLst>
            </p:cNvPr>
            <p:cNvCxnSpPr>
              <a:cxnSpLocks/>
            </p:cNvCxnSpPr>
            <p:nvPr userDrawn="1"/>
          </p:nvCxnSpPr>
          <p:spPr>
            <a:xfrm flipH="1">
              <a:off x="0" y="0"/>
              <a:ext cx="704850" cy="102790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2" name="Title 1">
            <a:extLst>
              <a:ext uri="{FF2B5EF4-FFF2-40B4-BE49-F238E27FC236}">
                <a16:creationId xmlns:a16="http://schemas.microsoft.com/office/drawing/2014/main" id="{EE5C4E19-B78B-4E39-B661-7E6A2E6C5002}"/>
              </a:ext>
            </a:extLst>
          </p:cNvPr>
          <p:cNvSpPr>
            <a:spLocks noGrp="1"/>
          </p:cNvSpPr>
          <p:nvPr>
            <p:ph type="title" hasCustomPrompt="1"/>
          </p:nvPr>
        </p:nvSpPr>
        <p:spPr/>
        <p:txBody>
          <a:bodyPr>
            <a:normAutofit/>
          </a:bodyPr>
          <a:lstStyle>
            <a:lvl1pPr algn="ctr">
              <a:defRPr lang="en-US" sz="2800" kern="1200" spc="150" baseline="0" dirty="0">
                <a:solidFill>
                  <a:schemeClr val="tx1"/>
                </a:solidFill>
                <a:latin typeface="+mj-lt"/>
                <a:ea typeface="+mj-ea"/>
                <a:cs typeface="+mj-cs"/>
              </a:defRPr>
            </a:lvl1pPr>
          </a:lstStyle>
          <a:p>
            <a:r>
              <a:rPr lang="en-US"/>
              <a:t>CLICK TO EDIT MASTER TITLE STYLE</a:t>
            </a:r>
          </a:p>
        </p:txBody>
      </p:sp>
      <p:sp>
        <p:nvSpPr>
          <p:cNvPr id="7" name="SmartArt Placeholder 6">
            <a:extLst>
              <a:ext uri="{FF2B5EF4-FFF2-40B4-BE49-F238E27FC236}">
                <a16:creationId xmlns:a16="http://schemas.microsoft.com/office/drawing/2014/main" id="{156CA116-0F6E-4EE9-B34F-03BA07161A7A}"/>
              </a:ext>
            </a:extLst>
          </p:cNvPr>
          <p:cNvSpPr>
            <a:spLocks noGrp="1"/>
          </p:cNvSpPr>
          <p:nvPr>
            <p:ph type="dgm" sz="quarter" idx="15"/>
          </p:nvPr>
        </p:nvSpPr>
        <p:spPr>
          <a:xfrm>
            <a:off x="838200" y="2111375"/>
            <a:ext cx="10515600" cy="3744913"/>
          </a:xfrm>
        </p:spPr>
        <p:txBody>
          <a:bodyPr/>
          <a:lstStyle/>
          <a:p>
            <a:r>
              <a:rPr lang="en-US"/>
              <a:t>Click icon to add SmartArt graphic</a:t>
            </a:r>
            <a:endParaRPr lang="en-US" dirty="0"/>
          </a:p>
        </p:txBody>
      </p:sp>
      <p:sp>
        <p:nvSpPr>
          <p:cNvPr id="3" name="Date Placeholder 2">
            <a:extLst>
              <a:ext uri="{FF2B5EF4-FFF2-40B4-BE49-F238E27FC236}">
                <a16:creationId xmlns:a16="http://schemas.microsoft.com/office/drawing/2014/main" id="{7E085D26-FA83-4414-959E-98936A772670}"/>
              </a:ext>
            </a:extLst>
          </p:cNvPr>
          <p:cNvSpPr>
            <a:spLocks noGrp="1"/>
          </p:cNvSpPr>
          <p:nvPr>
            <p:ph type="dt" sz="half" idx="10"/>
          </p:nvPr>
        </p:nvSpPr>
        <p:spPr/>
        <p:txBody>
          <a:bodyPr/>
          <a:lstStyle>
            <a:lvl1pPr>
              <a:defRPr sz="900"/>
            </a:lvl1pPr>
          </a:lstStyle>
          <a:p>
            <a:r>
              <a:rPr lang="en-US" dirty="0"/>
              <a:t>20XX</a:t>
            </a:r>
          </a:p>
        </p:txBody>
      </p:sp>
      <p:sp>
        <p:nvSpPr>
          <p:cNvPr id="4" name="Footer Placeholder 3">
            <a:extLst>
              <a:ext uri="{FF2B5EF4-FFF2-40B4-BE49-F238E27FC236}">
                <a16:creationId xmlns:a16="http://schemas.microsoft.com/office/drawing/2014/main" id="{1FB52E93-DE4C-4341-8D83-F0230E38B1A1}"/>
              </a:ext>
            </a:extLst>
          </p:cNvPr>
          <p:cNvSpPr>
            <a:spLocks noGrp="1"/>
          </p:cNvSpPr>
          <p:nvPr>
            <p:ph type="ftr" sz="quarter" idx="11"/>
          </p:nvPr>
        </p:nvSpPr>
        <p:spPr/>
        <p:txBody>
          <a:bodyPr/>
          <a:lstStyle>
            <a:lvl1pPr>
              <a:defRPr sz="900"/>
            </a:lvl1pPr>
          </a:lstStyle>
          <a:p>
            <a:r>
              <a:rPr lang="en-US" dirty="0"/>
              <a:t>PRESENTATION TITLE</a:t>
            </a:r>
          </a:p>
        </p:txBody>
      </p:sp>
      <p:sp>
        <p:nvSpPr>
          <p:cNvPr id="5" name="Slide Number Placeholder 4">
            <a:extLst>
              <a:ext uri="{FF2B5EF4-FFF2-40B4-BE49-F238E27FC236}">
                <a16:creationId xmlns:a16="http://schemas.microsoft.com/office/drawing/2014/main" id="{AC467230-4A0F-4B18-8BA9-C3B2FDD59CB0}"/>
              </a:ext>
            </a:extLst>
          </p:cNvPr>
          <p:cNvSpPr>
            <a:spLocks noGrp="1"/>
          </p:cNvSpPr>
          <p:nvPr>
            <p:ph type="sldNum" sz="quarter" idx="12"/>
          </p:nvPr>
        </p:nvSpPr>
        <p:spPr/>
        <p:txBody>
          <a:bodyPr/>
          <a:lstStyle>
            <a:lvl1pPr>
              <a:defRPr sz="900"/>
            </a:lvl1pPr>
          </a:lstStyle>
          <a:p>
            <a:fld id="{A49DFD55-3C28-40EF-9E31-A92D2E4017FF}" type="slidenum">
              <a:rPr lang="en-US" smtClean="0"/>
              <a:pPr/>
              <a:t>‹#›</a:t>
            </a:fld>
            <a:endParaRPr lang="en-US" dirty="0"/>
          </a:p>
        </p:txBody>
      </p:sp>
    </p:spTree>
    <p:extLst>
      <p:ext uri="{BB962C8B-B14F-4D97-AF65-F5344CB8AC3E}">
        <p14:creationId xmlns:p14="http://schemas.microsoft.com/office/powerpoint/2010/main" val="268311559"/>
      </p:ext>
    </p:extLst>
  </p:cSld>
  <p:clrMapOvr>
    <a:overrideClrMapping bg1="lt1" tx1="dk1" bg2="lt2" tx2="dk2" accent1="accent1" accent2="accent2" accent3="accent3" accent4="accent4" accent5="accent5" accent6="accent6" hlink="hlink" folHlink="folHlink"/>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meline">
    <p:spTree>
      <p:nvGrpSpPr>
        <p:cNvPr id="1" name=""/>
        <p:cNvGrpSpPr/>
        <p:nvPr/>
      </p:nvGrpSpPr>
      <p:grpSpPr>
        <a:xfrm>
          <a:off x="0" y="0"/>
          <a:ext cx="0" cy="0"/>
          <a:chOff x="0" y="0"/>
          <a:chExt cx="0" cy="0"/>
        </a:xfrm>
      </p:grpSpPr>
      <p:sp>
        <p:nvSpPr>
          <p:cNvPr id="12" name="Graphic 10">
            <a:extLst>
              <a:ext uri="{FF2B5EF4-FFF2-40B4-BE49-F238E27FC236}">
                <a16:creationId xmlns:a16="http://schemas.microsoft.com/office/drawing/2014/main" id="{9D2AF524-D4B4-4A3A-9CE4-EDAFE1D5A37B}"/>
              </a:ext>
              <a:ext uri="{C183D7F6-B498-43B3-948B-1728B52AA6E4}">
                <adec:decorative xmlns:adec="http://schemas.microsoft.com/office/drawing/2017/decorative" val="1"/>
              </a:ext>
            </a:extLst>
          </p:cNvPr>
          <p:cNvSpPr/>
          <p:nvPr/>
        </p:nvSpPr>
        <p:spPr>
          <a:xfrm>
            <a:off x="2113884" y="0"/>
            <a:ext cx="10078116" cy="6858000"/>
          </a:xfrm>
          <a:custGeom>
            <a:avLst/>
            <a:gdLst>
              <a:gd name="connsiteX0" fmla="*/ 3793236 w 10078116"/>
              <a:gd name="connsiteY0" fmla="*/ 6858000 h 6858000"/>
              <a:gd name="connsiteX1" fmla="*/ 0 w 10078116"/>
              <a:gd name="connsiteY1" fmla="*/ 0 h 6858000"/>
              <a:gd name="connsiteX2" fmla="*/ 10078116 w 10078116"/>
              <a:gd name="connsiteY2" fmla="*/ 0 h 6858000"/>
              <a:gd name="connsiteX3" fmla="*/ 10078116 w 10078116"/>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0078116" h="6858000">
                <a:moveTo>
                  <a:pt x="3793236" y="6858000"/>
                </a:moveTo>
                <a:lnTo>
                  <a:pt x="0" y="0"/>
                </a:lnTo>
                <a:lnTo>
                  <a:pt x="10078116" y="0"/>
                </a:lnTo>
                <a:lnTo>
                  <a:pt x="10078116" y="6858000"/>
                </a:lnTo>
                <a:close/>
              </a:path>
            </a:pathLst>
          </a:custGeom>
          <a:solidFill>
            <a:schemeClr val="accent1"/>
          </a:solidFill>
          <a:ln w="9525" cap="flat">
            <a:noFill/>
            <a:prstDash val="solid"/>
            <a:miter/>
          </a:ln>
        </p:spPr>
        <p:txBody>
          <a:bodyPr rtlCol="0" anchor="ctr"/>
          <a:lstStyle/>
          <a:p>
            <a:endParaRPr lang="en-US" dirty="0"/>
          </a:p>
        </p:txBody>
      </p:sp>
      <p:sp>
        <p:nvSpPr>
          <p:cNvPr id="2" name="Title 1">
            <a:extLst>
              <a:ext uri="{FF2B5EF4-FFF2-40B4-BE49-F238E27FC236}">
                <a16:creationId xmlns:a16="http://schemas.microsoft.com/office/drawing/2014/main" id="{6E3987A5-99A6-4B33-BAAF-53159635382E}"/>
              </a:ext>
            </a:extLst>
          </p:cNvPr>
          <p:cNvSpPr>
            <a:spLocks noGrp="1"/>
          </p:cNvSpPr>
          <p:nvPr>
            <p:ph type="title" hasCustomPrompt="1"/>
          </p:nvPr>
        </p:nvSpPr>
        <p:spPr>
          <a:xfrm>
            <a:off x="838200" y="5509419"/>
            <a:ext cx="4082142" cy="585788"/>
          </a:xfrm>
        </p:spPr>
        <p:txBody>
          <a:bodyPr>
            <a:normAutofit/>
          </a:bodyPr>
          <a:lstStyle>
            <a:lvl1pPr>
              <a:defRPr lang="en-US" sz="2800" kern="1200" spc="150" baseline="0" dirty="0">
                <a:solidFill>
                  <a:schemeClr val="tx1"/>
                </a:solidFill>
                <a:latin typeface="+mj-lt"/>
                <a:ea typeface="+mj-ea"/>
                <a:cs typeface="+mj-cs"/>
              </a:defRPr>
            </a:lvl1pPr>
          </a:lstStyle>
          <a:p>
            <a:r>
              <a:rPr lang="en-US"/>
              <a:t>CLICK TO EDIT TITLE</a:t>
            </a:r>
          </a:p>
        </p:txBody>
      </p:sp>
      <p:sp>
        <p:nvSpPr>
          <p:cNvPr id="16" name="Text Placeholder 15">
            <a:extLst>
              <a:ext uri="{FF2B5EF4-FFF2-40B4-BE49-F238E27FC236}">
                <a16:creationId xmlns:a16="http://schemas.microsoft.com/office/drawing/2014/main" id="{3BABF6CA-407C-4BF0-8234-1321A676E756}"/>
              </a:ext>
            </a:extLst>
          </p:cNvPr>
          <p:cNvSpPr>
            <a:spLocks noGrp="1"/>
          </p:cNvSpPr>
          <p:nvPr>
            <p:ph type="body" sz="quarter" idx="13"/>
          </p:nvPr>
        </p:nvSpPr>
        <p:spPr>
          <a:xfrm>
            <a:off x="166074" y="1507772"/>
            <a:ext cx="2141764" cy="514350"/>
          </a:xfrm>
        </p:spPr>
        <p:txBody>
          <a:bodyPr anchor="ctr">
            <a:normAutofit/>
          </a:bodyPr>
          <a:lstStyle>
            <a:lvl1pPr marL="0" indent="0" algn="r">
              <a:buNone/>
              <a:defRPr sz="2000"/>
            </a:lvl1pPr>
          </a:lstStyle>
          <a:p>
            <a:pPr lvl="0"/>
            <a:r>
              <a:rPr lang="en-US"/>
              <a:t>Click to edit Master text styles</a:t>
            </a:r>
          </a:p>
        </p:txBody>
      </p:sp>
      <p:sp>
        <p:nvSpPr>
          <p:cNvPr id="17" name="Text Placeholder 15">
            <a:extLst>
              <a:ext uri="{FF2B5EF4-FFF2-40B4-BE49-F238E27FC236}">
                <a16:creationId xmlns:a16="http://schemas.microsoft.com/office/drawing/2014/main" id="{76D8129B-5B68-421C-968C-3663C86EFC7C}"/>
              </a:ext>
            </a:extLst>
          </p:cNvPr>
          <p:cNvSpPr>
            <a:spLocks noGrp="1"/>
          </p:cNvSpPr>
          <p:nvPr>
            <p:ph type="body" sz="quarter" idx="14"/>
          </p:nvPr>
        </p:nvSpPr>
        <p:spPr>
          <a:xfrm>
            <a:off x="732131" y="2584097"/>
            <a:ext cx="2141764" cy="514350"/>
          </a:xfrm>
        </p:spPr>
        <p:txBody>
          <a:bodyPr anchor="ctr">
            <a:normAutofit/>
          </a:bodyPr>
          <a:lstStyle>
            <a:lvl1pPr marL="0" indent="0" algn="r">
              <a:buNone/>
              <a:defRPr sz="2000"/>
            </a:lvl1pPr>
          </a:lstStyle>
          <a:p>
            <a:pPr lvl="0"/>
            <a:r>
              <a:rPr lang="en-US"/>
              <a:t>Click to edit Master text styles</a:t>
            </a:r>
          </a:p>
        </p:txBody>
      </p:sp>
      <p:sp>
        <p:nvSpPr>
          <p:cNvPr id="18" name="Text Placeholder 15">
            <a:extLst>
              <a:ext uri="{FF2B5EF4-FFF2-40B4-BE49-F238E27FC236}">
                <a16:creationId xmlns:a16="http://schemas.microsoft.com/office/drawing/2014/main" id="{6C741DCA-8EBD-44F5-9D38-E938A628ADCD}"/>
              </a:ext>
            </a:extLst>
          </p:cNvPr>
          <p:cNvSpPr>
            <a:spLocks noGrp="1"/>
          </p:cNvSpPr>
          <p:nvPr>
            <p:ph type="body" sz="quarter" idx="15"/>
          </p:nvPr>
        </p:nvSpPr>
        <p:spPr>
          <a:xfrm>
            <a:off x="1338556" y="3660422"/>
            <a:ext cx="2141764" cy="514350"/>
          </a:xfrm>
        </p:spPr>
        <p:txBody>
          <a:bodyPr anchor="ctr">
            <a:normAutofit/>
          </a:bodyPr>
          <a:lstStyle>
            <a:lvl1pPr marL="0" indent="0" algn="r">
              <a:buNone/>
              <a:defRPr sz="2000"/>
            </a:lvl1pPr>
          </a:lstStyle>
          <a:p>
            <a:pPr lvl="0"/>
            <a:r>
              <a:rPr lang="en-US"/>
              <a:t>Click to edit Master text styles</a:t>
            </a:r>
          </a:p>
        </p:txBody>
      </p:sp>
      <p:sp>
        <p:nvSpPr>
          <p:cNvPr id="19" name="Text Placeholder 15">
            <a:extLst>
              <a:ext uri="{FF2B5EF4-FFF2-40B4-BE49-F238E27FC236}">
                <a16:creationId xmlns:a16="http://schemas.microsoft.com/office/drawing/2014/main" id="{5C43C6B1-A1BD-4A90-8B4B-F361C1BEDD26}"/>
              </a:ext>
            </a:extLst>
          </p:cNvPr>
          <p:cNvSpPr>
            <a:spLocks noGrp="1"/>
          </p:cNvSpPr>
          <p:nvPr>
            <p:ph type="body" sz="quarter" idx="16"/>
          </p:nvPr>
        </p:nvSpPr>
        <p:spPr>
          <a:xfrm>
            <a:off x="1922756" y="4736748"/>
            <a:ext cx="2141764" cy="514350"/>
          </a:xfrm>
        </p:spPr>
        <p:txBody>
          <a:bodyPr anchor="ctr">
            <a:normAutofit/>
          </a:bodyPr>
          <a:lstStyle>
            <a:lvl1pPr marL="0" indent="0" algn="r">
              <a:buNone/>
              <a:defRPr sz="2000"/>
            </a:lvl1pPr>
          </a:lstStyle>
          <a:p>
            <a:pPr lvl="0"/>
            <a:r>
              <a:rPr lang="en-US"/>
              <a:t>Click to edit Master text styles</a:t>
            </a:r>
          </a:p>
        </p:txBody>
      </p:sp>
      <p:sp>
        <p:nvSpPr>
          <p:cNvPr id="34" name="Text Placeholder 15">
            <a:extLst>
              <a:ext uri="{FF2B5EF4-FFF2-40B4-BE49-F238E27FC236}">
                <a16:creationId xmlns:a16="http://schemas.microsoft.com/office/drawing/2014/main" id="{0C66E1BD-33F0-4B94-BF94-CD4698F85C3D}"/>
              </a:ext>
            </a:extLst>
          </p:cNvPr>
          <p:cNvSpPr>
            <a:spLocks noGrp="1"/>
          </p:cNvSpPr>
          <p:nvPr>
            <p:ph type="body" sz="quarter" idx="17" hasCustomPrompt="1"/>
          </p:nvPr>
        </p:nvSpPr>
        <p:spPr>
          <a:xfrm>
            <a:off x="4401536" y="1613528"/>
            <a:ext cx="5102680" cy="1010842"/>
          </a:xfrm>
        </p:spPr>
        <p:txBody>
          <a:bodyPr anchor="t">
            <a:normAutofit/>
          </a:bodyPr>
          <a:lstStyle>
            <a:lvl1pPr marL="0" indent="0" algn="l">
              <a:lnSpc>
                <a:spcPct val="100000"/>
              </a:lnSpc>
              <a:buNone/>
              <a:defRPr sz="1400" spc="50" baseline="0"/>
            </a:lvl1pPr>
          </a:lstStyle>
          <a:p>
            <a:pPr lvl="0"/>
            <a:r>
              <a:rPr lang="en-US" dirty="0"/>
              <a:t>Click to edit master text style</a:t>
            </a:r>
          </a:p>
        </p:txBody>
      </p:sp>
      <p:sp>
        <p:nvSpPr>
          <p:cNvPr id="35" name="Text Placeholder 15">
            <a:extLst>
              <a:ext uri="{FF2B5EF4-FFF2-40B4-BE49-F238E27FC236}">
                <a16:creationId xmlns:a16="http://schemas.microsoft.com/office/drawing/2014/main" id="{2D4661B1-6559-407A-9AEC-A46A0570AE8F}"/>
              </a:ext>
            </a:extLst>
          </p:cNvPr>
          <p:cNvSpPr>
            <a:spLocks noGrp="1"/>
          </p:cNvSpPr>
          <p:nvPr>
            <p:ph type="body" sz="quarter" idx="18" hasCustomPrompt="1"/>
          </p:nvPr>
        </p:nvSpPr>
        <p:spPr>
          <a:xfrm>
            <a:off x="4986029" y="2682564"/>
            <a:ext cx="5102680" cy="1010842"/>
          </a:xfrm>
        </p:spPr>
        <p:txBody>
          <a:bodyPr anchor="t">
            <a:normAutofit/>
          </a:bodyPr>
          <a:lstStyle>
            <a:lvl1pPr marL="0" indent="0" algn="l">
              <a:lnSpc>
                <a:spcPct val="100000"/>
              </a:lnSpc>
              <a:buNone/>
              <a:defRPr sz="1400" spc="50" baseline="0"/>
            </a:lvl1pPr>
          </a:lstStyle>
          <a:p>
            <a:pPr lvl="0"/>
            <a:r>
              <a:rPr lang="en-US"/>
              <a:t>Click to edit master text style</a:t>
            </a:r>
          </a:p>
        </p:txBody>
      </p:sp>
      <p:sp>
        <p:nvSpPr>
          <p:cNvPr id="36" name="Text Placeholder 15">
            <a:extLst>
              <a:ext uri="{FF2B5EF4-FFF2-40B4-BE49-F238E27FC236}">
                <a16:creationId xmlns:a16="http://schemas.microsoft.com/office/drawing/2014/main" id="{DCC983F7-6A25-42C0-811C-EA32138C5B80}"/>
              </a:ext>
            </a:extLst>
          </p:cNvPr>
          <p:cNvSpPr>
            <a:spLocks noGrp="1"/>
          </p:cNvSpPr>
          <p:nvPr>
            <p:ph type="body" sz="quarter" idx="19" hasCustomPrompt="1"/>
          </p:nvPr>
        </p:nvSpPr>
        <p:spPr>
          <a:xfrm>
            <a:off x="5576938" y="3755394"/>
            <a:ext cx="5102680" cy="1010842"/>
          </a:xfrm>
        </p:spPr>
        <p:txBody>
          <a:bodyPr anchor="t">
            <a:normAutofit/>
          </a:bodyPr>
          <a:lstStyle>
            <a:lvl1pPr marL="0" indent="0" algn="l">
              <a:lnSpc>
                <a:spcPct val="100000"/>
              </a:lnSpc>
              <a:buNone/>
              <a:defRPr sz="1400" spc="50" baseline="0"/>
            </a:lvl1pPr>
          </a:lstStyle>
          <a:p>
            <a:pPr lvl="0"/>
            <a:r>
              <a:rPr lang="en-US"/>
              <a:t>Click to edit master text style</a:t>
            </a:r>
          </a:p>
        </p:txBody>
      </p:sp>
      <p:sp>
        <p:nvSpPr>
          <p:cNvPr id="37" name="Text Placeholder 15">
            <a:extLst>
              <a:ext uri="{FF2B5EF4-FFF2-40B4-BE49-F238E27FC236}">
                <a16:creationId xmlns:a16="http://schemas.microsoft.com/office/drawing/2014/main" id="{E83DA0EB-27DD-416A-8DA5-4AFDC8587E5C}"/>
              </a:ext>
            </a:extLst>
          </p:cNvPr>
          <p:cNvSpPr>
            <a:spLocks noGrp="1"/>
          </p:cNvSpPr>
          <p:nvPr>
            <p:ph type="body" sz="quarter" idx="20" hasCustomPrompt="1"/>
          </p:nvPr>
        </p:nvSpPr>
        <p:spPr>
          <a:xfrm>
            <a:off x="6175280" y="4824430"/>
            <a:ext cx="5102680" cy="1010842"/>
          </a:xfrm>
        </p:spPr>
        <p:txBody>
          <a:bodyPr anchor="t">
            <a:normAutofit/>
          </a:bodyPr>
          <a:lstStyle>
            <a:lvl1pPr marL="0" indent="0" algn="l">
              <a:lnSpc>
                <a:spcPct val="100000"/>
              </a:lnSpc>
              <a:buNone/>
              <a:defRPr sz="1400" spc="50" baseline="0"/>
            </a:lvl1pPr>
          </a:lstStyle>
          <a:p>
            <a:pPr lvl="0"/>
            <a:r>
              <a:rPr lang="en-US"/>
              <a:t>Click to edit master text style</a:t>
            </a:r>
          </a:p>
        </p:txBody>
      </p:sp>
      <p:sp>
        <p:nvSpPr>
          <p:cNvPr id="5" name="Date Placeholder 4">
            <a:extLst>
              <a:ext uri="{FF2B5EF4-FFF2-40B4-BE49-F238E27FC236}">
                <a16:creationId xmlns:a16="http://schemas.microsoft.com/office/drawing/2014/main" id="{874DC36F-5D3E-439D-80B5-32633FC34434}"/>
              </a:ext>
            </a:extLst>
          </p:cNvPr>
          <p:cNvSpPr>
            <a:spLocks noGrp="1"/>
          </p:cNvSpPr>
          <p:nvPr>
            <p:ph type="dt" sz="half" idx="10"/>
          </p:nvPr>
        </p:nvSpPr>
        <p:spPr/>
        <p:txBody>
          <a:bodyPr/>
          <a:lstStyle>
            <a:lvl1pPr>
              <a:defRPr sz="900">
                <a:solidFill>
                  <a:srgbClr val="898989"/>
                </a:solidFill>
              </a:defRPr>
            </a:lvl1pPr>
          </a:lstStyle>
          <a:p>
            <a:r>
              <a:rPr lang="en-US" dirty="0"/>
              <a:t>20XX</a:t>
            </a:r>
          </a:p>
        </p:txBody>
      </p:sp>
      <p:sp>
        <p:nvSpPr>
          <p:cNvPr id="6" name="Footer Placeholder 5">
            <a:extLst>
              <a:ext uri="{FF2B5EF4-FFF2-40B4-BE49-F238E27FC236}">
                <a16:creationId xmlns:a16="http://schemas.microsoft.com/office/drawing/2014/main" id="{6C710A8A-CEC9-4787-A745-C28DD965F7DD}"/>
              </a:ext>
            </a:extLst>
          </p:cNvPr>
          <p:cNvSpPr>
            <a:spLocks noGrp="1"/>
          </p:cNvSpPr>
          <p:nvPr>
            <p:ph type="ftr" sz="quarter" idx="11"/>
          </p:nvPr>
        </p:nvSpPr>
        <p:spPr>
          <a:xfrm>
            <a:off x="6749143" y="6356350"/>
            <a:ext cx="3775981" cy="365125"/>
          </a:xfrm>
        </p:spPr>
        <p:txBody>
          <a:bodyPr/>
          <a:lstStyle>
            <a:lvl1pPr>
              <a:defRPr sz="900"/>
            </a:lvl1pPr>
          </a:lstStyle>
          <a:p>
            <a:r>
              <a:rPr lang="en-US" dirty="0"/>
              <a:t>PRESENTATION TITLE</a:t>
            </a:r>
          </a:p>
        </p:txBody>
      </p:sp>
      <p:sp>
        <p:nvSpPr>
          <p:cNvPr id="7" name="Slide Number Placeholder 6">
            <a:extLst>
              <a:ext uri="{FF2B5EF4-FFF2-40B4-BE49-F238E27FC236}">
                <a16:creationId xmlns:a16="http://schemas.microsoft.com/office/drawing/2014/main" id="{4162BD04-8F01-472A-9456-4702A2218BB5}"/>
              </a:ext>
            </a:extLst>
          </p:cNvPr>
          <p:cNvSpPr>
            <a:spLocks noGrp="1"/>
          </p:cNvSpPr>
          <p:nvPr>
            <p:ph type="sldNum" sz="quarter" idx="12"/>
          </p:nvPr>
        </p:nvSpPr>
        <p:spPr>
          <a:xfrm>
            <a:off x="10810874" y="6356350"/>
            <a:ext cx="542925" cy="365125"/>
          </a:xfrm>
        </p:spPr>
        <p:txBody>
          <a:bodyPr/>
          <a:lstStyle>
            <a:lvl1pPr>
              <a:defRPr sz="900"/>
            </a:lvl1pPr>
          </a:lstStyle>
          <a:p>
            <a:fld id="{A49DFD55-3C28-40EF-9E31-A92D2E4017FF}" type="slidenum">
              <a:rPr lang="en-US" smtClean="0"/>
              <a:pPr/>
              <a:t>‹#›</a:t>
            </a:fld>
            <a:endParaRPr lang="en-US" dirty="0"/>
          </a:p>
        </p:txBody>
      </p:sp>
      <p:cxnSp>
        <p:nvCxnSpPr>
          <p:cNvPr id="3" name="Straight Connector 2">
            <a:extLst>
              <a:ext uri="{FF2B5EF4-FFF2-40B4-BE49-F238E27FC236}">
                <a16:creationId xmlns:a16="http://schemas.microsoft.com/office/drawing/2014/main" id="{D3795F91-C721-4363-956D-756673AE7957}"/>
              </a:ext>
              <a:ext uri="{C183D7F6-B498-43B3-948B-1728B52AA6E4}">
                <adec:decorative xmlns:adec="http://schemas.microsoft.com/office/drawing/2017/decorative" val="1"/>
              </a:ext>
            </a:extLst>
          </p:cNvPr>
          <p:cNvCxnSpPr>
            <a:cxnSpLocks/>
          </p:cNvCxnSpPr>
          <p:nvPr userDrawn="1"/>
        </p:nvCxnSpPr>
        <p:spPr>
          <a:xfrm>
            <a:off x="4353515" y="5023933"/>
            <a:ext cx="1513211" cy="0"/>
          </a:xfrm>
          <a:prstGeom prst="line">
            <a:avLst/>
          </a:prstGeom>
          <a:ln w="6350">
            <a:solidFill>
              <a:schemeClr val="tx1"/>
            </a:solidFill>
          </a:ln>
        </p:spPr>
        <p:style>
          <a:lnRef idx="1">
            <a:schemeClr val="accent5"/>
          </a:lnRef>
          <a:fillRef idx="0">
            <a:schemeClr val="accent5"/>
          </a:fillRef>
          <a:effectRef idx="0">
            <a:schemeClr val="accent5"/>
          </a:effectRef>
          <a:fontRef idx="minor">
            <a:schemeClr val="tx1"/>
          </a:fontRef>
        </p:style>
      </p:cxnSp>
      <p:cxnSp>
        <p:nvCxnSpPr>
          <p:cNvPr id="4" name="Straight Connector 3">
            <a:extLst>
              <a:ext uri="{FF2B5EF4-FFF2-40B4-BE49-F238E27FC236}">
                <a16:creationId xmlns:a16="http://schemas.microsoft.com/office/drawing/2014/main" id="{8AC14461-E27D-413D-B31A-47B74646AF25}"/>
              </a:ext>
              <a:ext uri="{C183D7F6-B498-43B3-948B-1728B52AA6E4}">
                <adec:decorative xmlns:adec="http://schemas.microsoft.com/office/drawing/2017/decorative" val="1"/>
              </a:ext>
            </a:extLst>
          </p:cNvPr>
          <p:cNvCxnSpPr>
            <a:cxnSpLocks/>
          </p:cNvCxnSpPr>
          <p:nvPr userDrawn="1"/>
        </p:nvCxnSpPr>
        <p:spPr>
          <a:xfrm>
            <a:off x="3759917" y="3948451"/>
            <a:ext cx="1513211" cy="0"/>
          </a:xfrm>
          <a:prstGeom prst="line">
            <a:avLst/>
          </a:prstGeom>
          <a:ln w="6350">
            <a:solidFill>
              <a:schemeClr val="tx1"/>
            </a:solidFill>
          </a:ln>
        </p:spPr>
        <p:style>
          <a:lnRef idx="1">
            <a:schemeClr val="accent5"/>
          </a:lnRef>
          <a:fillRef idx="0">
            <a:schemeClr val="accent5"/>
          </a:fillRef>
          <a:effectRef idx="0">
            <a:schemeClr val="accent5"/>
          </a:effectRef>
          <a:fontRef idx="minor">
            <a:schemeClr val="tx1"/>
          </a:fontRef>
        </p:style>
      </p:cxnSp>
      <p:cxnSp>
        <p:nvCxnSpPr>
          <p:cNvPr id="8" name="Straight Connector 7">
            <a:extLst>
              <a:ext uri="{FF2B5EF4-FFF2-40B4-BE49-F238E27FC236}">
                <a16:creationId xmlns:a16="http://schemas.microsoft.com/office/drawing/2014/main" id="{4D6AEA4C-7710-4829-BA87-8DD77F15932C}"/>
              </a:ext>
              <a:ext uri="{C183D7F6-B498-43B3-948B-1728B52AA6E4}">
                <adec:decorative xmlns:adec="http://schemas.microsoft.com/office/drawing/2017/decorative" val="1"/>
              </a:ext>
            </a:extLst>
          </p:cNvPr>
          <p:cNvCxnSpPr>
            <a:cxnSpLocks/>
          </p:cNvCxnSpPr>
          <p:nvPr userDrawn="1"/>
        </p:nvCxnSpPr>
        <p:spPr>
          <a:xfrm>
            <a:off x="3173453" y="2872686"/>
            <a:ext cx="1513211" cy="0"/>
          </a:xfrm>
          <a:prstGeom prst="line">
            <a:avLst/>
          </a:prstGeom>
          <a:ln w="6350">
            <a:solidFill>
              <a:schemeClr val="tx1"/>
            </a:solidFill>
          </a:ln>
        </p:spPr>
        <p:style>
          <a:lnRef idx="1">
            <a:schemeClr val="accent5"/>
          </a:lnRef>
          <a:fillRef idx="0">
            <a:schemeClr val="accent5"/>
          </a:fillRef>
          <a:effectRef idx="0">
            <a:schemeClr val="accent5"/>
          </a:effectRef>
          <a:fontRef idx="minor">
            <a:schemeClr val="tx1"/>
          </a:fontRef>
        </p:style>
      </p:cxnSp>
      <p:cxnSp>
        <p:nvCxnSpPr>
          <p:cNvPr id="9" name="Straight Connector 8">
            <a:extLst>
              <a:ext uri="{FF2B5EF4-FFF2-40B4-BE49-F238E27FC236}">
                <a16:creationId xmlns:a16="http://schemas.microsoft.com/office/drawing/2014/main" id="{E9BD473E-6203-491C-87AC-54AC0AB23333}"/>
              </a:ext>
              <a:ext uri="{C183D7F6-B498-43B3-948B-1728B52AA6E4}">
                <adec:decorative xmlns:adec="http://schemas.microsoft.com/office/drawing/2017/decorative" val="1"/>
              </a:ext>
            </a:extLst>
          </p:cNvPr>
          <p:cNvCxnSpPr>
            <a:cxnSpLocks/>
          </p:cNvCxnSpPr>
          <p:nvPr userDrawn="1"/>
        </p:nvCxnSpPr>
        <p:spPr>
          <a:xfrm>
            <a:off x="2586263" y="1796083"/>
            <a:ext cx="1513211" cy="0"/>
          </a:xfrm>
          <a:prstGeom prst="line">
            <a:avLst/>
          </a:prstGeom>
          <a:ln w="6350">
            <a:solidFill>
              <a:schemeClr val="tx1"/>
            </a:solidFill>
          </a:ln>
        </p:spPr>
        <p:style>
          <a:lnRef idx="1">
            <a:schemeClr val="accent5"/>
          </a:lnRef>
          <a:fillRef idx="0">
            <a:schemeClr val="accent5"/>
          </a:fillRef>
          <a:effectRef idx="0">
            <a:schemeClr val="accent5"/>
          </a:effectRef>
          <a:fontRef idx="minor">
            <a:schemeClr val="tx1"/>
          </a:fontRef>
        </p:style>
      </p:cxnSp>
    </p:spTree>
    <p:extLst>
      <p:ext uri="{BB962C8B-B14F-4D97-AF65-F5344CB8AC3E}">
        <p14:creationId xmlns:p14="http://schemas.microsoft.com/office/powerpoint/2010/main" val="116525945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woTxTwoObj" preserve="1">
  <p:cSld name="Two Content">
    <p:bg>
      <p:bgPr>
        <a:solidFill>
          <a:schemeClr val="accent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CF3B5C-31C4-46BA-9FAD-72DF917A84DA}"/>
              </a:ext>
            </a:extLst>
          </p:cNvPr>
          <p:cNvSpPr>
            <a:spLocks noGrp="1"/>
          </p:cNvSpPr>
          <p:nvPr>
            <p:ph type="title" hasCustomPrompt="1"/>
          </p:nvPr>
        </p:nvSpPr>
        <p:spPr>
          <a:xfrm>
            <a:off x="2933700" y="892177"/>
            <a:ext cx="8421688" cy="1325563"/>
          </a:xfrm>
        </p:spPr>
        <p:txBody>
          <a:bodyPr>
            <a:normAutofit/>
          </a:bodyPr>
          <a:lstStyle>
            <a:lvl1pPr>
              <a:defRPr lang="en-US" sz="2800" kern="1200" spc="150" baseline="0" dirty="0">
                <a:solidFill>
                  <a:schemeClr val="tx1"/>
                </a:solidFill>
                <a:latin typeface="+mj-lt"/>
                <a:ea typeface="+mj-ea"/>
                <a:cs typeface="+mj-cs"/>
              </a:defRPr>
            </a:lvl1pPr>
          </a:lstStyle>
          <a:p>
            <a:r>
              <a:rPr lang="en-US"/>
              <a:t>CLICK TO EDIT MASTER TITLE STYLE</a:t>
            </a:r>
          </a:p>
        </p:txBody>
      </p:sp>
      <p:sp>
        <p:nvSpPr>
          <p:cNvPr id="3" name="Text Placeholder 2">
            <a:extLst>
              <a:ext uri="{FF2B5EF4-FFF2-40B4-BE49-F238E27FC236}">
                <a16:creationId xmlns:a16="http://schemas.microsoft.com/office/drawing/2014/main" id="{B659CD1F-9DFB-4048-9B9B-2BD7D4EC6400}"/>
              </a:ext>
            </a:extLst>
          </p:cNvPr>
          <p:cNvSpPr>
            <a:spLocks noGrp="1"/>
          </p:cNvSpPr>
          <p:nvPr>
            <p:ph type="body" idx="1" hasCustomPrompt="1"/>
          </p:nvPr>
        </p:nvSpPr>
        <p:spPr>
          <a:xfrm>
            <a:off x="2933700" y="2776936"/>
            <a:ext cx="3924300" cy="823912"/>
          </a:xfrm>
        </p:spPr>
        <p:txBody>
          <a:bodyPr anchor="b">
            <a:noAutofit/>
          </a:bodyPr>
          <a:lstStyle>
            <a:lvl1pPr marL="0" indent="0">
              <a:buNone/>
              <a:defRPr lang="en-US" sz="2000" kern="1200" spc="150" baseline="0" dirty="0" smtClean="0">
                <a:solidFill>
                  <a:schemeClr val="tx1"/>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a:t>
            </a:r>
          </a:p>
        </p:txBody>
      </p:sp>
      <p:sp>
        <p:nvSpPr>
          <p:cNvPr id="4" name="Content Placeholder 3">
            <a:extLst>
              <a:ext uri="{FF2B5EF4-FFF2-40B4-BE49-F238E27FC236}">
                <a16:creationId xmlns:a16="http://schemas.microsoft.com/office/drawing/2014/main" id="{AC9B20CF-6B91-4562-B799-0ABDAEBC0D2A}"/>
              </a:ext>
            </a:extLst>
          </p:cNvPr>
          <p:cNvSpPr>
            <a:spLocks noGrp="1"/>
          </p:cNvSpPr>
          <p:nvPr>
            <p:ph sz="half" idx="2"/>
          </p:nvPr>
        </p:nvSpPr>
        <p:spPr>
          <a:xfrm>
            <a:off x="2933700" y="3834606"/>
            <a:ext cx="3924300" cy="1997867"/>
          </a:xfrm>
        </p:spPr>
        <p:txBody>
          <a:bodyPr>
            <a:normAutofit/>
          </a:bodyPr>
          <a:lstStyle>
            <a:lvl1pPr marL="0" indent="0">
              <a:lnSpc>
                <a:spcPct val="100000"/>
              </a:lnSpc>
              <a:buNone/>
              <a:defRPr sz="1400" spc="50" baseline="0"/>
            </a:lvl1pPr>
            <a:lvl2pPr marL="457200" indent="0">
              <a:lnSpc>
                <a:spcPct val="100000"/>
              </a:lnSpc>
              <a:buNone/>
              <a:defRPr sz="1400" spc="50" baseline="0"/>
            </a:lvl2pPr>
            <a:lvl3pPr marL="914400" indent="0">
              <a:lnSpc>
                <a:spcPct val="100000"/>
              </a:lnSpc>
              <a:buNone/>
              <a:defRPr sz="1400" spc="50" baseline="0"/>
            </a:lvl3pPr>
            <a:lvl4pPr marL="1371600" indent="0">
              <a:lnSpc>
                <a:spcPct val="100000"/>
              </a:lnSpc>
              <a:buNone/>
              <a:defRPr sz="1400" spc="50" baseline="0"/>
            </a:lvl4pPr>
            <a:lvl5pPr marL="1828800" indent="0">
              <a:lnSpc>
                <a:spcPct val="100000"/>
              </a:lnSpc>
              <a:buNone/>
              <a:defRPr sz="1400" spc="50" baseline="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B374FC39-67F6-42EA-BCD1-F69AE2F0F22D}"/>
              </a:ext>
            </a:extLst>
          </p:cNvPr>
          <p:cNvSpPr>
            <a:spLocks noGrp="1"/>
          </p:cNvSpPr>
          <p:nvPr>
            <p:ph type="body" sz="quarter" idx="3" hasCustomPrompt="1"/>
          </p:nvPr>
        </p:nvSpPr>
        <p:spPr>
          <a:xfrm>
            <a:off x="7410173" y="2776936"/>
            <a:ext cx="3943627" cy="823912"/>
          </a:xfrm>
        </p:spPr>
        <p:txBody>
          <a:bodyPr anchor="b">
            <a:noAutofit/>
          </a:bodyPr>
          <a:lstStyle>
            <a:lvl1pPr marL="0" indent="0">
              <a:buNone/>
              <a:defRPr lang="en-US" sz="2000" kern="1200" spc="150" baseline="0" dirty="0" smtClean="0">
                <a:solidFill>
                  <a:schemeClr val="tx1"/>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90000"/>
              </a:lnSpc>
              <a:spcBef>
                <a:spcPts val="1000"/>
              </a:spcBef>
              <a:buFont typeface="Arial" panose="020B0604020202020204" pitchFamily="34" charset="0"/>
              <a:buNone/>
            </a:pPr>
            <a:r>
              <a:rPr lang="en-US"/>
              <a:t>CLICK TO EDIT MASTER TEXT</a:t>
            </a:r>
          </a:p>
        </p:txBody>
      </p:sp>
      <p:sp>
        <p:nvSpPr>
          <p:cNvPr id="6" name="Content Placeholder 5">
            <a:extLst>
              <a:ext uri="{FF2B5EF4-FFF2-40B4-BE49-F238E27FC236}">
                <a16:creationId xmlns:a16="http://schemas.microsoft.com/office/drawing/2014/main" id="{B36EE64B-44BF-4634-97BC-5ED74C6DF280}"/>
              </a:ext>
            </a:extLst>
          </p:cNvPr>
          <p:cNvSpPr>
            <a:spLocks noGrp="1"/>
          </p:cNvSpPr>
          <p:nvPr>
            <p:ph sz="quarter" idx="4"/>
          </p:nvPr>
        </p:nvSpPr>
        <p:spPr>
          <a:xfrm>
            <a:off x="7410173" y="3834606"/>
            <a:ext cx="3943627" cy="1997867"/>
          </a:xfrm>
        </p:spPr>
        <p:txBody>
          <a:bodyPr>
            <a:normAutofit/>
          </a:bodyPr>
          <a:lstStyle>
            <a:lvl1pPr marL="0" indent="0">
              <a:lnSpc>
                <a:spcPct val="100000"/>
              </a:lnSpc>
              <a:buNone/>
              <a:defRPr sz="1400" spc="50" baseline="0"/>
            </a:lvl1pPr>
            <a:lvl2pPr marL="457200" indent="0">
              <a:lnSpc>
                <a:spcPct val="100000"/>
              </a:lnSpc>
              <a:buNone/>
              <a:defRPr sz="1400" spc="50" baseline="0"/>
            </a:lvl2pPr>
            <a:lvl3pPr marL="914400" indent="0">
              <a:lnSpc>
                <a:spcPct val="100000"/>
              </a:lnSpc>
              <a:buNone/>
              <a:defRPr sz="1400" spc="50" baseline="0"/>
            </a:lvl3pPr>
            <a:lvl4pPr marL="1371600" indent="0">
              <a:lnSpc>
                <a:spcPct val="100000"/>
              </a:lnSpc>
              <a:buNone/>
              <a:defRPr sz="1400" spc="50" baseline="0"/>
            </a:lvl4pPr>
            <a:lvl5pPr marL="1828800" indent="0">
              <a:lnSpc>
                <a:spcPct val="100000"/>
              </a:lnSpc>
              <a:buNone/>
              <a:defRPr sz="1400" spc="50" baseline="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F255C16C-AA88-4BBF-8040-11ECFED618E0}"/>
              </a:ext>
            </a:extLst>
          </p:cNvPr>
          <p:cNvSpPr>
            <a:spLocks noGrp="1"/>
          </p:cNvSpPr>
          <p:nvPr>
            <p:ph type="dt" sz="half" idx="10"/>
          </p:nvPr>
        </p:nvSpPr>
        <p:spPr/>
        <p:txBody>
          <a:bodyPr/>
          <a:lstStyle>
            <a:lvl1pPr>
              <a:defRPr sz="900"/>
            </a:lvl1pPr>
          </a:lstStyle>
          <a:p>
            <a:r>
              <a:rPr lang="en-US" dirty="0"/>
              <a:t>20XX</a:t>
            </a:r>
          </a:p>
        </p:txBody>
      </p:sp>
      <p:sp>
        <p:nvSpPr>
          <p:cNvPr id="8" name="Footer Placeholder 7">
            <a:extLst>
              <a:ext uri="{FF2B5EF4-FFF2-40B4-BE49-F238E27FC236}">
                <a16:creationId xmlns:a16="http://schemas.microsoft.com/office/drawing/2014/main" id="{CBE560E3-F935-488F-8F0E-191D7B6B54B8}"/>
              </a:ext>
            </a:extLst>
          </p:cNvPr>
          <p:cNvSpPr>
            <a:spLocks noGrp="1"/>
          </p:cNvSpPr>
          <p:nvPr>
            <p:ph type="ftr" sz="quarter" idx="11"/>
          </p:nvPr>
        </p:nvSpPr>
        <p:spPr/>
        <p:txBody>
          <a:bodyPr/>
          <a:lstStyle>
            <a:lvl1pPr>
              <a:defRPr sz="900"/>
            </a:lvl1pPr>
          </a:lstStyle>
          <a:p>
            <a:r>
              <a:rPr lang="en-US" dirty="0"/>
              <a:t>PRESENTATION TITLE</a:t>
            </a:r>
          </a:p>
        </p:txBody>
      </p:sp>
      <p:sp>
        <p:nvSpPr>
          <p:cNvPr id="9" name="Slide Number Placeholder 8">
            <a:extLst>
              <a:ext uri="{FF2B5EF4-FFF2-40B4-BE49-F238E27FC236}">
                <a16:creationId xmlns:a16="http://schemas.microsoft.com/office/drawing/2014/main" id="{9B9CD8B2-CC23-467F-B0EE-2CC06D6308BD}"/>
              </a:ext>
            </a:extLst>
          </p:cNvPr>
          <p:cNvSpPr>
            <a:spLocks noGrp="1"/>
          </p:cNvSpPr>
          <p:nvPr>
            <p:ph type="sldNum" sz="quarter" idx="12"/>
          </p:nvPr>
        </p:nvSpPr>
        <p:spPr/>
        <p:txBody>
          <a:bodyPr/>
          <a:lstStyle>
            <a:lvl1pPr>
              <a:defRPr sz="900"/>
            </a:lvl1pPr>
          </a:lstStyle>
          <a:p>
            <a:fld id="{A49DFD55-3C28-40EF-9E31-A92D2E4017FF}" type="slidenum">
              <a:rPr lang="en-US" smtClean="0"/>
              <a:pPr/>
              <a:t>‹#›</a:t>
            </a:fld>
            <a:endParaRPr lang="en-US" dirty="0"/>
          </a:p>
        </p:txBody>
      </p:sp>
      <p:pic>
        <p:nvPicPr>
          <p:cNvPr id="11" name="Graphic 10">
            <a:extLst>
              <a:ext uri="{FF2B5EF4-FFF2-40B4-BE49-F238E27FC236}">
                <a16:creationId xmlns:a16="http://schemas.microsoft.com/office/drawing/2014/main" id="{EE24E1DB-1F20-4C28-8069-D9219D1F8BBD}"/>
              </a:ext>
            </a:extLst>
          </p:cNvPr>
          <p:cNvPicPr>
            <a:picLocks noChangeAspect="1"/>
          </p:cNvPicPr>
          <p:nvPr userDrawn="1"/>
        </p:nvPicPr>
        <p:blipFill rotWithShape="1">
          <a:blip r:embed="rId2">
            <a:extLst>
              <a:ext uri="{96DAC541-7B7A-43D3-8B79-37D633B846F1}">
                <asvg:svgBlip xmlns:asvg="http://schemas.microsoft.com/office/drawing/2016/SVG/main" r:embed="rId3"/>
              </a:ext>
            </a:extLst>
          </a:blip>
          <a:srcRect l="39434" t="20278" b="22673"/>
          <a:stretch/>
        </p:blipFill>
        <p:spPr>
          <a:xfrm>
            <a:off x="25785" y="0"/>
            <a:ext cx="4368030" cy="3912394"/>
          </a:xfrm>
          <a:prstGeom prst="rect">
            <a:avLst/>
          </a:prstGeom>
        </p:spPr>
      </p:pic>
    </p:spTree>
    <p:extLst>
      <p:ext uri="{BB962C8B-B14F-4D97-AF65-F5344CB8AC3E}">
        <p14:creationId xmlns:p14="http://schemas.microsoft.com/office/powerpoint/2010/main" val="243245194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hree Content">
    <p:bg>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CF3B5C-31C4-46BA-9FAD-72DF917A84DA}"/>
              </a:ext>
            </a:extLst>
          </p:cNvPr>
          <p:cNvSpPr>
            <a:spLocks noGrp="1"/>
          </p:cNvSpPr>
          <p:nvPr>
            <p:ph type="title" hasCustomPrompt="1"/>
          </p:nvPr>
        </p:nvSpPr>
        <p:spPr>
          <a:xfrm>
            <a:off x="1885156" y="892177"/>
            <a:ext cx="8421688" cy="1325563"/>
          </a:xfrm>
        </p:spPr>
        <p:txBody>
          <a:bodyPr>
            <a:normAutofit/>
          </a:bodyPr>
          <a:lstStyle>
            <a:lvl1pPr algn="ctr">
              <a:defRPr lang="en-US" sz="2800" kern="1200" spc="150" baseline="0" dirty="0">
                <a:solidFill>
                  <a:schemeClr val="tx1"/>
                </a:solidFill>
                <a:latin typeface="+mj-lt"/>
                <a:ea typeface="+mj-ea"/>
                <a:cs typeface="+mj-cs"/>
              </a:defRPr>
            </a:lvl1pPr>
          </a:lstStyle>
          <a:p>
            <a:r>
              <a:rPr lang="en-US"/>
              <a:t>CLICK TO EDIT MASTER TITLE STYLE</a:t>
            </a:r>
          </a:p>
        </p:txBody>
      </p:sp>
      <p:sp>
        <p:nvSpPr>
          <p:cNvPr id="3" name="Text Placeholder 2">
            <a:extLst>
              <a:ext uri="{FF2B5EF4-FFF2-40B4-BE49-F238E27FC236}">
                <a16:creationId xmlns:a16="http://schemas.microsoft.com/office/drawing/2014/main" id="{B659CD1F-9DFB-4048-9B9B-2BD7D4EC6400}"/>
              </a:ext>
            </a:extLst>
          </p:cNvPr>
          <p:cNvSpPr>
            <a:spLocks noGrp="1"/>
          </p:cNvSpPr>
          <p:nvPr>
            <p:ph type="body" idx="1" hasCustomPrompt="1"/>
          </p:nvPr>
        </p:nvSpPr>
        <p:spPr>
          <a:xfrm>
            <a:off x="1243104" y="2776936"/>
            <a:ext cx="2882475" cy="823912"/>
          </a:xfrm>
        </p:spPr>
        <p:txBody>
          <a:bodyPr anchor="b">
            <a:noAutofit/>
          </a:bodyPr>
          <a:lstStyle>
            <a:lvl1pPr marL="0" indent="0">
              <a:buNone/>
              <a:defRPr lang="en-US" sz="2000" kern="1200" spc="150" baseline="0" dirty="0" smtClean="0">
                <a:solidFill>
                  <a:schemeClr val="tx1"/>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a:t>
            </a:r>
          </a:p>
        </p:txBody>
      </p:sp>
      <p:sp>
        <p:nvSpPr>
          <p:cNvPr id="4" name="Content Placeholder 3">
            <a:extLst>
              <a:ext uri="{FF2B5EF4-FFF2-40B4-BE49-F238E27FC236}">
                <a16:creationId xmlns:a16="http://schemas.microsoft.com/office/drawing/2014/main" id="{AC9B20CF-6B91-4562-B799-0ABDAEBC0D2A}"/>
              </a:ext>
            </a:extLst>
          </p:cNvPr>
          <p:cNvSpPr>
            <a:spLocks noGrp="1"/>
          </p:cNvSpPr>
          <p:nvPr>
            <p:ph sz="half" idx="2"/>
          </p:nvPr>
        </p:nvSpPr>
        <p:spPr>
          <a:xfrm>
            <a:off x="1243104" y="3834606"/>
            <a:ext cx="2882475" cy="1997867"/>
          </a:xfrm>
        </p:spPr>
        <p:txBody>
          <a:bodyPr>
            <a:normAutofit/>
          </a:bodyPr>
          <a:lstStyle>
            <a:lvl1pPr marL="0" indent="0">
              <a:lnSpc>
                <a:spcPct val="100000"/>
              </a:lnSpc>
              <a:buNone/>
              <a:defRPr sz="1400" spc="50" baseline="0"/>
            </a:lvl1pPr>
            <a:lvl2pPr marL="457200" indent="0">
              <a:lnSpc>
                <a:spcPct val="100000"/>
              </a:lnSpc>
              <a:buNone/>
              <a:defRPr sz="1400" spc="50" baseline="0"/>
            </a:lvl2pPr>
            <a:lvl3pPr marL="914400" indent="0">
              <a:lnSpc>
                <a:spcPct val="100000"/>
              </a:lnSpc>
              <a:buNone/>
              <a:defRPr sz="1400" spc="50" baseline="0"/>
            </a:lvl3pPr>
            <a:lvl4pPr marL="1371600" indent="0">
              <a:lnSpc>
                <a:spcPct val="100000"/>
              </a:lnSpc>
              <a:buNone/>
              <a:defRPr sz="1400" spc="50" baseline="0"/>
            </a:lvl4pPr>
            <a:lvl5pPr marL="1828800" indent="0">
              <a:lnSpc>
                <a:spcPct val="100000"/>
              </a:lnSpc>
              <a:buNone/>
              <a:defRPr sz="1400" spc="50" baseline="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B374FC39-67F6-42EA-BCD1-F69AE2F0F22D}"/>
              </a:ext>
            </a:extLst>
          </p:cNvPr>
          <p:cNvSpPr>
            <a:spLocks noGrp="1"/>
          </p:cNvSpPr>
          <p:nvPr>
            <p:ph type="body" sz="quarter" idx="3" hasCustomPrompt="1"/>
          </p:nvPr>
        </p:nvSpPr>
        <p:spPr>
          <a:xfrm>
            <a:off x="4647665" y="2776936"/>
            <a:ext cx="2896671" cy="823912"/>
          </a:xfrm>
        </p:spPr>
        <p:txBody>
          <a:bodyPr anchor="b">
            <a:noAutofit/>
          </a:bodyPr>
          <a:lstStyle>
            <a:lvl1pPr marL="0" indent="0">
              <a:buNone/>
              <a:defRPr lang="en-US" sz="2000" kern="1200" spc="150" baseline="0" dirty="0" smtClean="0">
                <a:solidFill>
                  <a:schemeClr val="tx1"/>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90000"/>
              </a:lnSpc>
              <a:spcBef>
                <a:spcPts val="1000"/>
              </a:spcBef>
              <a:buFont typeface="Arial" panose="020B0604020202020204" pitchFamily="34" charset="0"/>
              <a:buNone/>
            </a:pPr>
            <a:r>
              <a:rPr lang="en-US"/>
              <a:t>CLICK TO EDIT MASTER TEXT</a:t>
            </a:r>
          </a:p>
        </p:txBody>
      </p:sp>
      <p:sp>
        <p:nvSpPr>
          <p:cNvPr id="6" name="Content Placeholder 5">
            <a:extLst>
              <a:ext uri="{FF2B5EF4-FFF2-40B4-BE49-F238E27FC236}">
                <a16:creationId xmlns:a16="http://schemas.microsoft.com/office/drawing/2014/main" id="{B36EE64B-44BF-4634-97BC-5ED74C6DF280}"/>
              </a:ext>
            </a:extLst>
          </p:cNvPr>
          <p:cNvSpPr>
            <a:spLocks noGrp="1"/>
          </p:cNvSpPr>
          <p:nvPr>
            <p:ph sz="quarter" idx="4"/>
          </p:nvPr>
        </p:nvSpPr>
        <p:spPr>
          <a:xfrm>
            <a:off x="4647665" y="3834606"/>
            <a:ext cx="2896671" cy="1997867"/>
          </a:xfrm>
        </p:spPr>
        <p:txBody>
          <a:bodyPr>
            <a:normAutofit/>
          </a:bodyPr>
          <a:lstStyle>
            <a:lvl1pPr marL="0" indent="0">
              <a:lnSpc>
                <a:spcPct val="100000"/>
              </a:lnSpc>
              <a:buNone/>
              <a:defRPr sz="1400" spc="50" baseline="0"/>
            </a:lvl1pPr>
            <a:lvl2pPr marL="457200" indent="0">
              <a:lnSpc>
                <a:spcPct val="100000"/>
              </a:lnSpc>
              <a:buNone/>
              <a:defRPr sz="1400" spc="50" baseline="0"/>
            </a:lvl2pPr>
            <a:lvl3pPr marL="914400" indent="0">
              <a:lnSpc>
                <a:spcPct val="100000"/>
              </a:lnSpc>
              <a:buNone/>
              <a:defRPr sz="1400" spc="50" baseline="0"/>
            </a:lvl3pPr>
            <a:lvl4pPr marL="1371600" indent="0">
              <a:lnSpc>
                <a:spcPct val="100000"/>
              </a:lnSpc>
              <a:buNone/>
              <a:defRPr sz="1400" spc="50" baseline="0"/>
            </a:lvl4pPr>
            <a:lvl5pPr marL="1828800" indent="0">
              <a:lnSpc>
                <a:spcPct val="100000"/>
              </a:lnSpc>
              <a:buNone/>
              <a:defRPr sz="1400" spc="50" baseline="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1" name="Text Placeholder 2">
            <a:extLst>
              <a:ext uri="{FF2B5EF4-FFF2-40B4-BE49-F238E27FC236}">
                <a16:creationId xmlns:a16="http://schemas.microsoft.com/office/drawing/2014/main" id="{1F60A771-8BBC-4565-AB09-402DA7CB2780}"/>
              </a:ext>
            </a:extLst>
          </p:cNvPr>
          <p:cNvSpPr>
            <a:spLocks noGrp="1"/>
          </p:cNvSpPr>
          <p:nvPr>
            <p:ph type="body" idx="13" hasCustomPrompt="1"/>
          </p:nvPr>
        </p:nvSpPr>
        <p:spPr>
          <a:xfrm>
            <a:off x="8066421" y="2776936"/>
            <a:ext cx="2882475" cy="823912"/>
          </a:xfrm>
        </p:spPr>
        <p:txBody>
          <a:bodyPr anchor="b">
            <a:noAutofit/>
          </a:bodyPr>
          <a:lstStyle>
            <a:lvl1pPr marL="0" indent="0">
              <a:buNone/>
              <a:defRPr lang="en-US" sz="2000" kern="1200" spc="150" baseline="0" dirty="0" smtClean="0">
                <a:solidFill>
                  <a:schemeClr val="tx1"/>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a:t>
            </a:r>
          </a:p>
        </p:txBody>
      </p:sp>
      <p:sp>
        <p:nvSpPr>
          <p:cNvPr id="22" name="Content Placeholder 3">
            <a:extLst>
              <a:ext uri="{FF2B5EF4-FFF2-40B4-BE49-F238E27FC236}">
                <a16:creationId xmlns:a16="http://schemas.microsoft.com/office/drawing/2014/main" id="{C464A9BD-B815-4632-8F54-6EB70E48BAFF}"/>
              </a:ext>
            </a:extLst>
          </p:cNvPr>
          <p:cNvSpPr>
            <a:spLocks noGrp="1"/>
          </p:cNvSpPr>
          <p:nvPr>
            <p:ph sz="half" idx="14"/>
          </p:nvPr>
        </p:nvSpPr>
        <p:spPr>
          <a:xfrm>
            <a:off x="8066421" y="3834606"/>
            <a:ext cx="2882475" cy="1997867"/>
          </a:xfrm>
        </p:spPr>
        <p:txBody>
          <a:bodyPr>
            <a:normAutofit/>
          </a:bodyPr>
          <a:lstStyle>
            <a:lvl1pPr marL="0" indent="0">
              <a:lnSpc>
                <a:spcPct val="100000"/>
              </a:lnSpc>
              <a:buNone/>
              <a:defRPr sz="1400" spc="50" baseline="0"/>
            </a:lvl1pPr>
            <a:lvl2pPr marL="457200" indent="0">
              <a:lnSpc>
                <a:spcPct val="100000"/>
              </a:lnSpc>
              <a:buNone/>
              <a:defRPr sz="1400" spc="50" baseline="0"/>
            </a:lvl2pPr>
            <a:lvl3pPr marL="914400" indent="0">
              <a:lnSpc>
                <a:spcPct val="100000"/>
              </a:lnSpc>
              <a:buNone/>
              <a:defRPr sz="1400" spc="50" baseline="0"/>
            </a:lvl3pPr>
            <a:lvl4pPr marL="1371600" indent="0">
              <a:lnSpc>
                <a:spcPct val="100000"/>
              </a:lnSpc>
              <a:buNone/>
              <a:defRPr sz="1400" spc="50" baseline="0"/>
            </a:lvl4pPr>
            <a:lvl5pPr marL="1828800" indent="0">
              <a:lnSpc>
                <a:spcPct val="100000"/>
              </a:lnSpc>
              <a:buNone/>
              <a:defRPr sz="1400" spc="50" baseline="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F255C16C-AA88-4BBF-8040-11ECFED618E0}"/>
              </a:ext>
            </a:extLst>
          </p:cNvPr>
          <p:cNvSpPr>
            <a:spLocks noGrp="1"/>
          </p:cNvSpPr>
          <p:nvPr>
            <p:ph type="dt" sz="half" idx="10"/>
          </p:nvPr>
        </p:nvSpPr>
        <p:spPr/>
        <p:txBody>
          <a:bodyPr/>
          <a:lstStyle>
            <a:lvl1pPr>
              <a:defRPr sz="900"/>
            </a:lvl1pPr>
          </a:lstStyle>
          <a:p>
            <a:r>
              <a:rPr lang="en-US" dirty="0"/>
              <a:t>20XX</a:t>
            </a:r>
          </a:p>
        </p:txBody>
      </p:sp>
      <p:sp>
        <p:nvSpPr>
          <p:cNvPr id="8" name="Footer Placeholder 7">
            <a:extLst>
              <a:ext uri="{FF2B5EF4-FFF2-40B4-BE49-F238E27FC236}">
                <a16:creationId xmlns:a16="http://schemas.microsoft.com/office/drawing/2014/main" id="{CBE560E3-F935-488F-8F0E-191D7B6B54B8}"/>
              </a:ext>
            </a:extLst>
          </p:cNvPr>
          <p:cNvSpPr>
            <a:spLocks noGrp="1"/>
          </p:cNvSpPr>
          <p:nvPr>
            <p:ph type="ftr" sz="quarter" idx="11"/>
          </p:nvPr>
        </p:nvSpPr>
        <p:spPr/>
        <p:txBody>
          <a:bodyPr/>
          <a:lstStyle>
            <a:lvl1pPr>
              <a:defRPr sz="900"/>
            </a:lvl1pPr>
          </a:lstStyle>
          <a:p>
            <a:r>
              <a:rPr lang="en-US" dirty="0"/>
              <a:t>PRESENTATION TITLE</a:t>
            </a:r>
          </a:p>
        </p:txBody>
      </p:sp>
      <p:sp>
        <p:nvSpPr>
          <p:cNvPr id="9" name="Slide Number Placeholder 8">
            <a:extLst>
              <a:ext uri="{FF2B5EF4-FFF2-40B4-BE49-F238E27FC236}">
                <a16:creationId xmlns:a16="http://schemas.microsoft.com/office/drawing/2014/main" id="{9B9CD8B2-CC23-467F-B0EE-2CC06D6308BD}"/>
              </a:ext>
            </a:extLst>
          </p:cNvPr>
          <p:cNvSpPr>
            <a:spLocks noGrp="1"/>
          </p:cNvSpPr>
          <p:nvPr>
            <p:ph type="sldNum" sz="quarter" idx="12"/>
          </p:nvPr>
        </p:nvSpPr>
        <p:spPr/>
        <p:txBody>
          <a:bodyPr/>
          <a:lstStyle>
            <a:lvl1pPr>
              <a:defRPr sz="900"/>
            </a:lvl1pPr>
          </a:lstStyle>
          <a:p>
            <a:fld id="{A49DFD55-3C28-40EF-9E31-A92D2E4017FF}" type="slidenum">
              <a:rPr lang="en-US" smtClean="0"/>
              <a:pPr/>
              <a:t>‹#›</a:t>
            </a:fld>
            <a:endParaRPr lang="en-US" dirty="0"/>
          </a:p>
        </p:txBody>
      </p:sp>
      <p:grpSp>
        <p:nvGrpSpPr>
          <p:cNvPr id="10" name="Group 9">
            <a:extLst>
              <a:ext uri="{FF2B5EF4-FFF2-40B4-BE49-F238E27FC236}">
                <a16:creationId xmlns:a16="http://schemas.microsoft.com/office/drawing/2014/main" id="{B2368EF4-1233-48C7-8DB5-75844BFCD594}"/>
              </a:ext>
              <a:ext uri="{C183D7F6-B498-43B3-948B-1728B52AA6E4}">
                <adec:decorative xmlns:adec="http://schemas.microsoft.com/office/drawing/2017/decorative" val="1"/>
              </a:ext>
            </a:extLst>
          </p:cNvPr>
          <p:cNvGrpSpPr/>
          <p:nvPr userDrawn="1"/>
        </p:nvGrpSpPr>
        <p:grpSpPr>
          <a:xfrm>
            <a:off x="0" y="0"/>
            <a:ext cx="2238376" cy="3105150"/>
            <a:chOff x="0" y="0"/>
            <a:chExt cx="2238376" cy="3105150"/>
          </a:xfrm>
        </p:grpSpPr>
        <p:cxnSp>
          <p:nvCxnSpPr>
            <p:cNvPr id="16" name="Straight Connector 15">
              <a:extLst>
                <a:ext uri="{FF2B5EF4-FFF2-40B4-BE49-F238E27FC236}">
                  <a16:creationId xmlns:a16="http://schemas.microsoft.com/office/drawing/2014/main" id="{463D7850-C2A6-43CE-BBE4-8E81A0A593BF}"/>
                </a:ext>
              </a:extLst>
            </p:cNvPr>
            <p:cNvCxnSpPr>
              <a:cxnSpLocks/>
            </p:cNvCxnSpPr>
            <p:nvPr userDrawn="1"/>
          </p:nvCxnSpPr>
          <p:spPr>
            <a:xfrm flipH="1">
              <a:off x="0" y="0"/>
              <a:ext cx="1238250" cy="3105150"/>
            </a:xfrm>
            <a:prstGeom prst="line">
              <a:avLst/>
            </a:prstGeom>
            <a:ln w="31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EBAD3E03-2E3B-440C-9105-6F9D33006D66}"/>
                </a:ext>
              </a:extLst>
            </p:cNvPr>
            <p:cNvCxnSpPr>
              <a:cxnSpLocks/>
            </p:cNvCxnSpPr>
            <p:nvPr userDrawn="1"/>
          </p:nvCxnSpPr>
          <p:spPr>
            <a:xfrm flipH="1">
              <a:off x="0" y="0"/>
              <a:ext cx="2238376" cy="24765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118896713"/>
      </p:ext>
    </p:extLst>
  </p:cSld>
  <p:clrMapOvr>
    <a:overrideClrMapping bg1="lt1" tx1="dk1" bg2="lt2" tx2="dk2" accent1="accent1" accent2="accent2" accent3="accent3" accent4="accent4" accent5="accent5" accent6="accent6" hlink="hlink" folHlink="folHlink"/>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ummar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A3821F-4537-4AE7-8829-C2E3AE60F6E1}"/>
              </a:ext>
            </a:extLst>
          </p:cNvPr>
          <p:cNvSpPr>
            <a:spLocks noGrp="1"/>
          </p:cNvSpPr>
          <p:nvPr>
            <p:ph type="title" hasCustomPrompt="1"/>
          </p:nvPr>
        </p:nvSpPr>
        <p:spPr>
          <a:xfrm>
            <a:off x="5476875" y="1671639"/>
            <a:ext cx="5111750" cy="1204912"/>
          </a:xfrm>
        </p:spPr>
        <p:txBody>
          <a:bodyPr anchor="b">
            <a:normAutofit/>
          </a:bodyPr>
          <a:lstStyle>
            <a:lvl1pPr>
              <a:defRPr lang="en-US" sz="2800" kern="1200" spc="150" baseline="0" dirty="0">
                <a:solidFill>
                  <a:schemeClr val="tx1"/>
                </a:solidFill>
                <a:latin typeface="+mj-lt"/>
                <a:ea typeface="+mj-ea"/>
                <a:cs typeface="+mj-cs"/>
              </a:defRPr>
            </a:lvl1pPr>
          </a:lstStyle>
          <a:p>
            <a:r>
              <a:rPr lang="en-US"/>
              <a:t>CLICK TO EDIT MASTER TITLE STYLE</a:t>
            </a:r>
          </a:p>
        </p:txBody>
      </p:sp>
      <p:sp>
        <p:nvSpPr>
          <p:cNvPr id="3" name="Text Placeholder 2">
            <a:extLst>
              <a:ext uri="{FF2B5EF4-FFF2-40B4-BE49-F238E27FC236}">
                <a16:creationId xmlns:a16="http://schemas.microsoft.com/office/drawing/2014/main" id="{92FD4279-EA62-4397-878A-73F4948DB176}"/>
              </a:ext>
            </a:extLst>
          </p:cNvPr>
          <p:cNvSpPr>
            <a:spLocks noGrp="1"/>
          </p:cNvSpPr>
          <p:nvPr>
            <p:ph type="body" idx="1"/>
          </p:nvPr>
        </p:nvSpPr>
        <p:spPr>
          <a:xfrm>
            <a:off x="5476875" y="3660774"/>
            <a:ext cx="5111750" cy="1525588"/>
          </a:xfrm>
        </p:spPr>
        <p:txBody>
          <a:bodyPr>
            <a:normAutofit/>
          </a:bodyPr>
          <a:lstStyle>
            <a:lvl1pPr marL="0" indent="0">
              <a:lnSpc>
                <a:spcPct val="100000"/>
              </a:lnSpc>
              <a:buNone/>
              <a:defRPr sz="1400" spc="50" baseline="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grpSp>
        <p:nvGrpSpPr>
          <p:cNvPr id="4" name="Group 3">
            <a:extLst>
              <a:ext uri="{FF2B5EF4-FFF2-40B4-BE49-F238E27FC236}">
                <a16:creationId xmlns:a16="http://schemas.microsoft.com/office/drawing/2014/main" id="{D74AA03A-263D-4B5F-B05B-7D6923A9A4D3}"/>
              </a:ext>
            </a:extLst>
          </p:cNvPr>
          <p:cNvGrpSpPr/>
          <p:nvPr userDrawn="1"/>
        </p:nvGrpSpPr>
        <p:grpSpPr>
          <a:xfrm>
            <a:off x="0" y="0"/>
            <a:ext cx="4762501" cy="5186363"/>
            <a:chOff x="0" y="0"/>
            <a:chExt cx="4762501" cy="5186363"/>
          </a:xfrm>
        </p:grpSpPr>
        <p:cxnSp>
          <p:nvCxnSpPr>
            <p:cNvPr id="23" name="Straight Connector 22">
              <a:extLst>
                <a:ext uri="{FF2B5EF4-FFF2-40B4-BE49-F238E27FC236}">
                  <a16:creationId xmlns:a16="http://schemas.microsoft.com/office/drawing/2014/main" id="{D87F08D6-2CA7-4A5A-BE34-07113DCA535D}"/>
                </a:ext>
              </a:extLst>
            </p:cNvPr>
            <p:cNvCxnSpPr>
              <a:cxnSpLocks/>
            </p:cNvCxnSpPr>
            <p:nvPr userDrawn="1"/>
          </p:nvCxnSpPr>
          <p:spPr>
            <a:xfrm flipH="1" flipV="1">
              <a:off x="0" y="876300"/>
              <a:ext cx="4762500" cy="162877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A768C87F-B9C3-4DFF-8454-F3F52CE4346B}"/>
                </a:ext>
              </a:extLst>
            </p:cNvPr>
            <p:cNvCxnSpPr>
              <a:cxnSpLocks/>
            </p:cNvCxnSpPr>
            <p:nvPr userDrawn="1"/>
          </p:nvCxnSpPr>
          <p:spPr>
            <a:xfrm flipH="1" flipV="1">
              <a:off x="2638425" y="0"/>
              <a:ext cx="2124076" cy="5186363"/>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21" name="Date Placeholder 6">
            <a:extLst>
              <a:ext uri="{FF2B5EF4-FFF2-40B4-BE49-F238E27FC236}">
                <a16:creationId xmlns:a16="http://schemas.microsoft.com/office/drawing/2014/main" id="{71F34533-9677-48AF-9374-976825F4BB7E}"/>
              </a:ext>
            </a:extLst>
          </p:cNvPr>
          <p:cNvSpPr>
            <a:spLocks noGrp="1"/>
          </p:cNvSpPr>
          <p:nvPr>
            <p:ph type="dt" sz="half" idx="10"/>
          </p:nvPr>
        </p:nvSpPr>
        <p:spPr>
          <a:xfrm>
            <a:off x="838200" y="6356350"/>
            <a:ext cx="2743200" cy="365125"/>
          </a:xfrm>
        </p:spPr>
        <p:txBody>
          <a:bodyPr/>
          <a:lstStyle>
            <a:lvl1pPr>
              <a:defRPr sz="900"/>
            </a:lvl1pPr>
          </a:lstStyle>
          <a:p>
            <a:r>
              <a:rPr lang="en-US" dirty="0"/>
              <a:t>20XX</a:t>
            </a:r>
          </a:p>
        </p:txBody>
      </p:sp>
      <p:sp>
        <p:nvSpPr>
          <p:cNvPr id="22" name="Footer Placeholder 7">
            <a:extLst>
              <a:ext uri="{FF2B5EF4-FFF2-40B4-BE49-F238E27FC236}">
                <a16:creationId xmlns:a16="http://schemas.microsoft.com/office/drawing/2014/main" id="{4FAB8A26-B99E-4F96-8327-A932A14F2C03}"/>
              </a:ext>
            </a:extLst>
          </p:cNvPr>
          <p:cNvSpPr>
            <a:spLocks noGrp="1"/>
          </p:cNvSpPr>
          <p:nvPr>
            <p:ph type="ftr" sz="quarter" idx="11"/>
          </p:nvPr>
        </p:nvSpPr>
        <p:spPr>
          <a:xfrm>
            <a:off x="4038600" y="6356350"/>
            <a:ext cx="4114800" cy="365125"/>
          </a:xfrm>
        </p:spPr>
        <p:txBody>
          <a:bodyPr/>
          <a:lstStyle>
            <a:lvl1pPr>
              <a:defRPr sz="900"/>
            </a:lvl1pPr>
          </a:lstStyle>
          <a:p>
            <a:r>
              <a:rPr lang="en-US" dirty="0"/>
              <a:t>PRESENTATION TITLE</a:t>
            </a:r>
          </a:p>
        </p:txBody>
      </p:sp>
      <p:sp>
        <p:nvSpPr>
          <p:cNvPr id="24" name="Slide Number Placeholder 8">
            <a:extLst>
              <a:ext uri="{FF2B5EF4-FFF2-40B4-BE49-F238E27FC236}">
                <a16:creationId xmlns:a16="http://schemas.microsoft.com/office/drawing/2014/main" id="{EB0962D2-BCC3-48AB-A769-2A7327D29191}"/>
              </a:ext>
            </a:extLst>
          </p:cNvPr>
          <p:cNvSpPr>
            <a:spLocks noGrp="1"/>
          </p:cNvSpPr>
          <p:nvPr>
            <p:ph type="sldNum" sz="quarter" idx="12"/>
          </p:nvPr>
        </p:nvSpPr>
        <p:spPr>
          <a:xfrm>
            <a:off x="8610600" y="6356350"/>
            <a:ext cx="2743200" cy="365125"/>
          </a:xfrm>
        </p:spPr>
        <p:txBody>
          <a:bodyPr/>
          <a:lstStyle>
            <a:lvl1pPr>
              <a:defRPr sz="900"/>
            </a:lvl1pPr>
          </a:lstStyle>
          <a:p>
            <a:fld id="{A49DFD55-3C28-40EF-9E31-A92D2E4017FF}" type="slidenum">
              <a:rPr lang="en-US" smtClean="0"/>
              <a:pPr/>
              <a:t>‹#›</a:t>
            </a:fld>
            <a:endParaRPr lang="en-US" dirty="0"/>
          </a:p>
        </p:txBody>
      </p:sp>
    </p:spTree>
    <p:extLst>
      <p:ext uri="{BB962C8B-B14F-4D97-AF65-F5344CB8AC3E}">
        <p14:creationId xmlns:p14="http://schemas.microsoft.com/office/powerpoint/2010/main" val="917780591"/>
      </p:ext>
    </p:extLst>
  </p:cSld>
  <p:clrMapOvr>
    <a:masterClrMapping/>
  </p:clrMapOvr>
  <p:extLst>
    <p:ext uri="{DCECCB84-F9BA-43D5-87BE-67443E8EF086}">
      <p15:sldGuideLst xmlns:p15="http://schemas.microsoft.com/office/powerpoint/2012/main">
        <p15:guide id="1" pos="3000">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type="title" preserve="1">
  <p:cSld name="Closing">
    <p:bg>
      <p:bgPr>
        <a:solidFill>
          <a:schemeClr val="tx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5B3628-62D7-4A6D-A79F-34DE91DBA31E}"/>
              </a:ext>
            </a:extLst>
          </p:cNvPr>
          <p:cNvSpPr>
            <a:spLocks noGrp="1"/>
          </p:cNvSpPr>
          <p:nvPr>
            <p:ph type="ctrTitle" hasCustomPrompt="1"/>
          </p:nvPr>
        </p:nvSpPr>
        <p:spPr>
          <a:xfrm>
            <a:off x="4267200" y="1615736"/>
            <a:ext cx="4179570" cy="1524735"/>
          </a:xfrm>
        </p:spPr>
        <p:txBody>
          <a:bodyPr anchor="b">
            <a:noAutofit/>
          </a:bodyPr>
          <a:lstStyle>
            <a:lvl1pPr algn="l">
              <a:defRPr sz="3600" spc="150" baseline="0">
                <a:solidFill>
                  <a:schemeClr val="bg1"/>
                </a:solidFill>
              </a:defRPr>
            </a:lvl1pPr>
          </a:lstStyle>
          <a:p>
            <a:r>
              <a:rPr lang="en-US" dirty="0"/>
              <a:t>CLICK TO EDIT MASTER TITLE STYLE</a:t>
            </a:r>
          </a:p>
        </p:txBody>
      </p:sp>
      <p:sp>
        <p:nvSpPr>
          <p:cNvPr id="3" name="Subtitle 2">
            <a:extLst>
              <a:ext uri="{FF2B5EF4-FFF2-40B4-BE49-F238E27FC236}">
                <a16:creationId xmlns:a16="http://schemas.microsoft.com/office/drawing/2014/main" id="{55457758-A125-4CEA-A3D5-CBD010417BD2}"/>
              </a:ext>
            </a:extLst>
          </p:cNvPr>
          <p:cNvSpPr>
            <a:spLocks noGrp="1"/>
          </p:cNvSpPr>
          <p:nvPr>
            <p:ph type="subTitle" idx="1"/>
          </p:nvPr>
        </p:nvSpPr>
        <p:spPr>
          <a:xfrm>
            <a:off x="4267200" y="3238103"/>
            <a:ext cx="4179570" cy="1371997"/>
          </a:xfrm>
        </p:spPr>
        <p:txBody>
          <a:bodyPr>
            <a:normAutofit/>
          </a:bodyPr>
          <a:lstStyle>
            <a:lvl1pPr marL="0" indent="0" algn="l">
              <a:lnSpc>
                <a:spcPct val="150000"/>
              </a:lnSpc>
              <a:buNone/>
              <a:defRPr sz="1400" spc="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pic>
        <p:nvPicPr>
          <p:cNvPr id="6" name="Graphic 5">
            <a:extLst>
              <a:ext uri="{FF2B5EF4-FFF2-40B4-BE49-F238E27FC236}">
                <a16:creationId xmlns:a16="http://schemas.microsoft.com/office/drawing/2014/main" id="{ED3361C9-310A-4255-A94E-B77588962DA5}"/>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0" y="0"/>
            <a:ext cx="3176938" cy="6858000"/>
          </a:xfrm>
          <a:prstGeom prst="rect">
            <a:avLst/>
          </a:prstGeom>
        </p:spPr>
      </p:pic>
      <p:sp>
        <p:nvSpPr>
          <p:cNvPr id="9" name="Date Placeholder 6">
            <a:extLst>
              <a:ext uri="{FF2B5EF4-FFF2-40B4-BE49-F238E27FC236}">
                <a16:creationId xmlns:a16="http://schemas.microsoft.com/office/drawing/2014/main" id="{BF358517-D7B7-40D0-A9D0-B650C80898AC}"/>
              </a:ext>
            </a:extLst>
          </p:cNvPr>
          <p:cNvSpPr>
            <a:spLocks noGrp="1"/>
          </p:cNvSpPr>
          <p:nvPr>
            <p:ph type="dt" sz="half" idx="10"/>
          </p:nvPr>
        </p:nvSpPr>
        <p:spPr>
          <a:xfrm>
            <a:off x="4267200" y="6356350"/>
            <a:ext cx="1774371" cy="365125"/>
          </a:xfrm>
        </p:spPr>
        <p:txBody>
          <a:bodyPr/>
          <a:lstStyle>
            <a:lvl1pPr>
              <a:defRPr sz="900"/>
            </a:lvl1pPr>
          </a:lstStyle>
          <a:p>
            <a:r>
              <a:rPr lang="en-US" dirty="0"/>
              <a:t>20XX</a:t>
            </a:r>
          </a:p>
        </p:txBody>
      </p:sp>
      <p:sp>
        <p:nvSpPr>
          <p:cNvPr id="10" name="Footer Placeholder 7">
            <a:extLst>
              <a:ext uri="{FF2B5EF4-FFF2-40B4-BE49-F238E27FC236}">
                <a16:creationId xmlns:a16="http://schemas.microsoft.com/office/drawing/2014/main" id="{6026D44C-0B39-4DE1-A0FC-5615DDAAE3CE}"/>
              </a:ext>
            </a:extLst>
          </p:cNvPr>
          <p:cNvSpPr>
            <a:spLocks noGrp="1"/>
          </p:cNvSpPr>
          <p:nvPr>
            <p:ph type="ftr" sz="quarter" idx="11"/>
          </p:nvPr>
        </p:nvSpPr>
        <p:spPr>
          <a:xfrm>
            <a:off x="6479721" y="6356350"/>
            <a:ext cx="2661557" cy="365125"/>
          </a:xfrm>
        </p:spPr>
        <p:txBody>
          <a:bodyPr/>
          <a:lstStyle>
            <a:lvl1pPr>
              <a:defRPr sz="900"/>
            </a:lvl1pPr>
          </a:lstStyle>
          <a:p>
            <a:r>
              <a:rPr lang="en-US" dirty="0"/>
              <a:t>PRESENTATION TITLE</a:t>
            </a:r>
          </a:p>
        </p:txBody>
      </p:sp>
      <p:sp>
        <p:nvSpPr>
          <p:cNvPr id="11" name="Slide Number Placeholder 8">
            <a:extLst>
              <a:ext uri="{FF2B5EF4-FFF2-40B4-BE49-F238E27FC236}">
                <a16:creationId xmlns:a16="http://schemas.microsoft.com/office/drawing/2014/main" id="{0F8222B4-B618-42C4-8BDB-D2E4DF2F22C3}"/>
              </a:ext>
            </a:extLst>
          </p:cNvPr>
          <p:cNvSpPr>
            <a:spLocks noGrp="1"/>
          </p:cNvSpPr>
          <p:nvPr>
            <p:ph type="sldNum" sz="quarter" idx="12"/>
          </p:nvPr>
        </p:nvSpPr>
        <p:spPr>
          <a:xfrm>
            <a:off x="9579428" y="6356350"/>
            <a:ext cx="1774371" cy="365125"/>
          </a:xfrm>
        </p:spPr>
        <p:txBody>
          <a:bodyPr/>
          <a:lstStyle>
            <a:lvl1pPr>
              <a:defRPr sz="900"/>
            </a:lvl1pPr>
          </a:lstStyle>
          <a:p>
            <a:fld id="{A49DFD55-3C28-40EF-9E31-A92D2E4017FF}" type="slidenum">
              <a:rPr lang="en-US" smtClean="0"/>
              <a:pPr/>
              <a:t>‹#›</a:t>
            </a:fld>
            <a:endParaRPr lang="en-US" dirty="0"/>
          </a:p>
        </p:txBody>
      </p:sp>
    </p:spTree>
    <p:extLst>
      <p:ext uri="{BB962C8B-B14F-4D97-AF65-F5344CB8AC3E}">
        <p14:creationId xmlns:p14="http://schemas.microsoft.com/office/powerpoint/2010/main" val="129114042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Agenda">
    <p:bg>
      <p:bgPr>
        <a:solidFill>
          <a:schemeClr val="tx1"/>
        </a:solidFill>
        <a:effectLst/>
      </p:bgPr>
    </p:bg>
    <p:spTree>
      <p:nvGrpSpPr>
        <p:cNvPr id="1" name=""/>
        <p:cNvGrpSpPr/>
        <p:nvPr/>
      </p:nvGrpSpPr>
      <p:grpSpPr>
        <a:xfrm>
          <a:off x="0" y="0"/>
          <a:ext cx="0" cy="0"/>
          <a:chOff x="0" y="0"/>
          <a:chExt cx="0" cy="0"/>
        </a:xfrm>
      </p:grpSpPr>
      <p:pic>
        <p:nvPicPr>
          <p:cNvPr id="8" name="Graphic 7">
            <a:extLst>
              <a:ext uri="{FF2B5EF4-FFF2-40B4-BE49-F238E27FC236}">
                <a16:creationId xmlns:a16="http://schemas.microsoft.com/office/drawing/2014/main" id="{D514C6BF-376E-43E8-881D-2E767426990A}"/>
              </a:ext>
            </a:extLst>
          </p:cNvPr>
          <p:cNvPicPr>
            <a:picLocks noChangeAspect="1"/>
          </p:cNvPicPr>
          <p:nvPr userDrawn="1"/>
        </p:nvPicPr>
        <p:blipFill rotWithShape="1">
          <a:blip r:embed="rId2">
            <a:extLst>
              <a:ext uri="{96DAC541-7B7A-43D3-8B79-37D633B846F1}">
                <asvg:svgBlip xmlns:asvg="http://schemas.microsoft.com/office/drawing/2016/SVG/main" r:embed="rId3"/>
              </a:ext>
            </a:extLst>
          </a:blip>
          <a:srcRect t="18301" r="28341" b="23071"/>
          <a:stretch/>
        </p:blipFill>
        <p:spPr>
          <a:xfrm>
            <a:off x="5488815" y="0"/>
            <a:ext cx="6703185" cy="6858000"/>
          </a:xfrm>
          <a:prstGeom prst="rect">
            <a:avLst/>
          </a:prstGeom>
        </p:spPr>
      </p:pic>
      <p:sp>
        <p:nvSpPr>
          <p:cNvPr id="2" name="Title 1">
            <a:extLst>
              <a:ext uri="{FF2B5EF4-FFF2-40B4-BE49-F238E27FC236}">
                <a16:creationId xmlns:a16="http://schemas.microsoft.com/office/drawing/2014/main" id="{3F0A9B92-C2D0-466A-A680-A35832C452B3}"/>
              </a:ext>
            </a:extLst>
          </p:cNvPr>
          <p:cNvSpPr>
            <a:spLocks noGrp="1"/>
          </p:cNvSpPr>
          <p:nvPr>
            <p:ph type="title" hasCustomPrompt="1"/>
          </p:nvPr>
        </p:nvSpPr>
        <p:spPr>
          <a:xfrm>
            <a:off x="1333500" y="1020445"/>
            <a:ext cx="2895600" cy="1325563"/>
          </a:xfrm>
        </p:spPr>
        <p:txBody>
          <a:bodyPr anchor="b">
            <a:normAutofit/>
          </a:bodyPr>
          <a:lstStyle>
            <a:lvl1pPr>
              <a:defRPr sz="2800" spc="150" baseline="0">
                <a:solidFill>
                  <a:schemeClr val="bg1"/>
                </a:solidFill>
              </a:defRPr>
            </a:lvl1pPr>
          </a:lstStyle>
          <a:p>
            <a:r>
              <a:rPr lang="en-US"/>
              <a:t>CLICK TO EDIT MASTER TITLE STYLE</a:t>
            </a:r>
          </a:p>
        </p:txBody>
      </p:sp>
      <p:sp>
        <p:nvSpPr>
          <p:cNvPr id="3" name="Content Placeholder 2">
            <a:extLst>
              <a:ext uri="{FF2B5EF4-FFF2-40B4-BE49-F238E27FC236}">
                <a16:creationId xmlns:a16="http://schemas.microsoft.com/office/drawing/2014/main" id="{2DA41CE6-5A88-4C5C-B2A4-6A5D2153B16F}"/>
              </a:ext>
            </a:extLst>
          </p:cNvPr>
          <p:cNvSpPr>
            <a:spLocks noGrp="1"/>
          </p:cNvSpPr>
          <p:nvPr>
            <p:ph idx="1"/>
          </p:nvPr>
        </p:nvSpPr>
        <p:spPr>
          <a:xfrm>
            <a:off x="1333500" y="2924175"/>
            <a:ext cx="2895600" cy="2519363"/>
          </a:xfrm>
        </p:spPr>
        <p:txBody>
          <a:bodyPr>
            <a:normAutofit/>
          </a:bodyPr>
          <a:lstStyle>
            <a:lvl1pPr marL="0" indent="0">
              <a:lnSpc>
                <a:spcPct val="150000"/>
              </a:lnSpc>
              <a:buNone/>
              <a:defRPr sz="1400">
                <a:solidFill>
                  <a:schemeClr val="bg1"/>
                </a:solidFill>
              </a:defRPr>
            </a:lvl1pPr>
            <a:lvl2pPr marL="457200" indent="0">
              <a:lnSpc>
                <a:spcPct val="150000"/>
              </a:lnSpc>
              <a:buNone/>
              <a:defRPr sz="1400">
                <a:solidFill>
                  <a:schemeClr val="bg1"/>
                </a:solidFill>
              </a:defRPr>
            </a:lvl2pPr>
            <a:lvl3pPr marL="914400" indent="0">
              <a:lnSpc>
                <a:spcPct val="150000"/>
              </a:lnSpc>
              <a:buNone/>
              <a:defRPr sz="1400">
                <a:solidFill>
                  <a:schemeClr val="bg1"/>
                </a:solidFill>
              </a:defRPr>
            </a:lvl3pPr>
            <a:lvl4pPr marL="1371600" indent="0">
              <a:lnSpc>
                <a:spcPct val="150000"/>
              </a:lnSpc>
              <a:buNone/>
              <a:defRPr sz="1400">
                <a:solidFill>
                  <a:schemeClr val="bg1"/>
                </a:solidFill>
              </a:defRPr>
            </a:lvl4pPr>
            <a:lvl5pPr marL="1828800" indent="0">
              <a:lnSpc>
                <a:spcPct val="150000"/>
              </a:lnSpc>
              <a:buNone/>
              <a:defRPr sz="1400">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39F5093-3C53-4152-B8FE-0522E0795269}"/>
              </a:ext>
            </a:extLst>
          </p:cNvPr>
          <p:cNvSpPr>
            <a:spLocks noGrp="1"/>
          </p:cNvSpPr>
          <p:nvPr>
            <p:ph type="dt" sz="half" idx="10"/>
          </p:nvPr>
        </p:nvSpPr>
        <p:spPr>
          <a:xfrm>
            <a:off x="1333500" y="6356350"/>
            <a:ext cx="985157" cy="365125"/>
          </a:xfrm>
        </p:spPr>
        <p:txBody>
          <a:bodyPr/>
          <a:lstStyle>
            <a:lvl1pPr>
              <a:defRPr sz="900"/>
            </a:lvl1pPr>
          </a:lstStyle>
          <a:p>
            <a:r>
              <a:rPr lang="en-US" dirty="0"/>
              <a:t>20XX</a:t>
            </a:r>
          </a:p>
        </p:txBody>
      </p:sp>
      <p:sp>
        <p:nvSpPr>
          <p:cNvPr id="5" name="Footer Placeholder 4">
            <a:extLst>
              <a:ext uri="{FF2B5EF4-FFF2-40B4-BE49-F238E27FC236}">
                <a16:creationId xmlns:a16="http://schemas.microsoft.com/office/drawing/2014/main" id="{7727F11D-8AF8-44D6-A48B-D8C7779B8B08}"/>
              </a:ext>
            </a:extLst>
          </p:cNvPr>
          <p:cNvSpPr>
            <a:spLocks noGrp="1"/>
          </p:cNvSpPr>
          <p:nvPr>
            <p:ph type="ftr" sz="quarter" idx="11"/>
          </p:nvPr>
        </p:nvSpPr>
        <p:spPr>
          <a:xfrm>
            <a:off x="2669886" y="6356349"/>
            <a:ext cx="2482842" cy="365125"/>
          </a:xfrm>
        </p:spPr>
        <p:txBody>
          <a:bodyPr/>
          <a:lstStyle>
            <a:lvl1pPr>
              <a:defRPr sz="900"/>
            </a:lvl1pPr>
          </a:lstStyle>
          <a:p>
            <a:r>
              <a:rPr lang="en-US" dirty="0"/>
              <a:t>PRESENTATION TITLE</a:t>
            </a:r>
          </a:p>
        </p:txBody>
      </p:sp>
      <p:sp>
        <p:nvSpPr>
          <p:cNvPr id="6" name="Slide Number Placeholder 5">
            <a:extLst>
              <a:ext uri="{FF2B5EF4-FFF2-40B4-BE49-F238E27FC236}">
                <a16:creationId xmlns:a16="http://schemas.microsoft.com/office/drawing/2014/main" id="{658C0879-6B0F-4AF6-A997-EC61DA8964AE}"/>
              </a:ext>
            </a:extLst>
          </p:cNvPr>
          <p:cNvSpPr>
            <a:spLocks noGrp="1"/>
          </p:cNvSpPr>
          <p:nvPr>
            <p:ph type="sldNum" sz="quarter" idx="12"/>
          </p:nvPr>
        </p:nvSpPr>
        <p:spPr>
          <a:xfrm>
            <a:off x="5536305" y="6356350"/>
            <a:ext cx="987552" cy="365125"/>
          </a:xfrm>
        </p:spPr>
        <p:txBody>
          <a:bodyPr/>
          <a:lstStyle>
            <a:lvl1pPr>
              <a:defRPr sz="900"/>
            </a:lvl1pPr>
          </a:lstStyle>
          <a:p>
            <a:fld id="{A49DFD55-3C28-40EF-9E31-A92D2E4017FF}" type="slidenum">
              <a:rPr lang="en-US" smtClean="0"/>
              <a:pPr/>
              <a:t>‹#›</a:t>
            </a:fld>
            <a:endParaRPr lang="en-US" dirty="0"/>
          </a:p>
        </p:txBody>
      </p:sp>
    </p:spTree>
    <p:extLst>
      <p:ext uri="{BB962C8B-B14F-4D97-AF65-F5344CB8AC3E}">
        <p14:creationId xmlns:p14="http://schemas.microsoft.com/office/powerpoint/2010/main" val="98212493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roduc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A3821F-4537-4AE7-8829-C2E3AE60F6E1}"/>
              </a:ext>
            </a:extLst>
          </p:cNvPr>
          <p:cNvSpPr>
            <a:spLocks noGrp="1"/>
          </p:cNvSpPr>
          <p:nvPr>
            <p:ph type="title" hasCustomPrompt="1"/>
          </p:nvPr>
        </p:nvSpPr>
        <p:spPr>
          <a:xfrm>
            <a:off x="1362075" y="1671639"/>
            <a:ext cx="5111750" cy="1204912"/>
          </a:xfrm>
        </p:spPr>
        <p:txBody>
          <a:bodyPr anchor="b">
            <a:normAutofit/>
          </a:bodyPr>
          <a:lstStyle>
            <a:lvl1pPr>
              <a:defRPr lang="en-US" sz="2800" kern="1200" spc="150" baseline="0" dirty="0">
                <a:solidFill>
                  <a:schemeClr val="tx1"/>
                </a:solidFill>
                <a:latin typeface="+mj-lt"/>
                <a:ea typeface="+mj-ea"/>
                <a:cs typeface="+mj-cs"/>
              </a:defRPr>
            </a:lvl1pPr>
          </a:lstStyle>
          <a:p>
            <a:r>
              <a:rPr lang="en-US"/>
              <a:t>CLICK TO EDIT MASTER TITLE STYLE</a:t>
            </a:r>
          </a:p>
        </p:txBody>
      </p:sp>
      <p:sp>
        <p:nvSpPr>
          <p:cNvPr id="3" name="Text Placeholder 2">
            <a:extLst>
              <a:ext uri="{FF2B5EF4-FFF2-40B4-BE49-F238E27FC236}">
                <a16:creationId xmlns:a16="http://schemas.microsoft.com/office/drawing/2014/main" id="{92FD4279-EA62-4397-878A-73F4948DB176}"/>
              </a:ext>
            </a:extLst>
          </p:cNvPr>
          <p:cNvSpPr>
            <a:spLocks noGrp="1"/>
          </p:cNvSpPr>
          <p:nvPr>
            <p:ph type="body" idx="1"/>
          </p:nvPr>
        </p:nvSpPr>
        <p:spPr>
          <a:xfrm>
            <a:off x="1362075" y="3660774"/>
            <a:ext cx="5111750" cy="1525588"/>
          </a:xfrm>
        </p:spPr>
        <p:txBody>
          <a:bodyPr>
            <a:normAutofit/>
          </a:bodyPr>
          <a:lstStyle>
            <a:lvl1pPr marL="0" indent="0">
              <a:lnSpc>
                <a:spcPct val="100000"/>
              </a:lnSpc>
              <a:buNone/>
              <a:defRPr sz="1400" spc="50" baseline="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9C11EBF9-6826-475B-8079-C11128991BAE}"/>
              </a:ext>
            </a:extLst>
          </p:cNvPr>
          <p:cNvSpPr>
            <a:spLocks noGrp="1"/>
          </p:cNvSpPr>
          <p:nvPr>
            <p:ph type="dt" sz="half" idx="10"/>
          </p:nvPr>
        </p:nvSpPr>
        <p:spPr>
          <a:xfrm>
            <a:off x="838200" y="6356350"/>
            <a:ext cx="1219200" cy="365125"/>
          </a:xfrm>
        </p:spPr>
        <p:txBody>
          <a:bodyPr/>
          <a:lstStyle>
            <a:lvl1pPr>
              <a:defRPr sz="900"/>
            </a:lvl1pPr>
          </a:lstStyle>
          <a:p>
            <a:r>
              <a:rPr lang="en-US" dirty="0"/>
              <a:t>20XX</a:t>
            </a:r>
          </a:p>
        </p:txBody>
      </p:sp>
      <p:sp>
        <p:nvSpPr>
          <p:cNvPr id="5" name="Footer Placeholder 4">
            <a:extLst>
              <a:ext uri="{FF2B5EF4-FFF2-40B4-BE49-F238E27FC236}">
                <a16:creationId xmlns:a16="http://schemas.microsoft.com/office/drawing/2014/main" id="{3FB726A3-DF54-47D2-8C3A-34FD43A19E8E}"/>
              </a:ext>
            </a:extLst>
          </p:cNvPr>
          <p:cNvSpPr>
            <a:spLocks noGrp="1"/>
          </p:cNvSpPr>
          <p:nvPr>
            <p:ph type="ftr" sz="quarter" idx="11"/>
          </p:nvPr>
        </p:nvSpPr>
        <p:spPr>
          <a:xfrm>
            <a:off x="2463800" y="6356350"/>
            <a:ext cx="3479800" cy="365125"/>
          </a:xfrm>
        </p:spPr>
        <p:txBody>
          <a:bodyPr/>
          <a:lstStyle>
            <a:lvl1pPr>
              <a:defRPr sz="900"/>
            </a:lvl1pPr>
          </a:lstStyle>
          <a:p>
            <a:r>
              <a:rPr lang="en-US" dirty="0"/>
              <a:t>PRESENTATION TITLE</a:t>
            </a:r>
          </a:p>
        </p:txBody>
      </p:sp>
      <p:sp>
        <p:nvSpPr>
          <p:cNvPr id="6" name="Slide Number Placeholder 5">
            <a:extLst>
              <a:ext uri="{FF2B5EF4-FFF2-40B4-BE49-F238E27FC236}">
                <a16:creationId xmlns:a16="http://schemas.microsoft.com/office/drawing/2014/main" id="{D0CD125A-4493-4967-9146-841D0EF3BC63}"/>
              </a:ext>
            </a:extLst>
          </p:cNvPr>
          <p:cNvSpPr>
            <a:spLocks noGrp="1"/>
          </p:cNvSpPr>
          <p:nvPr>
            <p:ph type="sldNum" sz="quarter" idx="12"/>
          </p:nvPr>
        </p:nvSpPr>
        <p:spPr/>
        <p:txBody>
          <a:bodyPr/>
          <a:lstStyle>
            <a:lvl1pPr>
              <a:defRPr sz="900"/>
            </a:lvl1pPr>
          </a:lstStyle>
          <a:p>
            <a:fld id="{A49DFD55-3C28-40EF-9E31-A92D2E4017FF}" type="slidenum">
              <a:rPr lang="en-US" smtClean="0"/>
              <a:pPr/>
              <a:t>‹#›</a:t>
            </a:fld>
            <a:endParaRPr lang="en-US" dirty="0"/>
          </a:p>
        </p:txBody>
      </p:sp>
      <p:grpSp>
        <p:nvGrpSpPr>
          <p:cNvPr id="7" name="Group 6">
            <a:extLst>
              <a:ext uri="{FF2B5EF4-FFF2-40B4-BE49-F238E27FC236}">
                <a16:creationId xmlns:a16="http://schemas.microsoft.com/office/drawing/2014/main" id="{D7A1CF8B-3479-49A3-A30E-2F2ECE962075}"/>
              </a:ext>
            </a:extLst>
          </p:cNvPr>
          <p:cNvGrpSpPr/>
          <p:nvPr userDrawn="1"/>
        </p:nvGrpSpPr>
        <p:grpSpPr>
          <a:xfrm>
            <a:off x="6953250" y="-25401"/>
            <a:ext cx="5238750" cy="6902451"/>
            <a:chOff x="6953250" y="-25401"/>
            <a:chExt cx="5238750" cy="6902451"/>
          </a:xfrm>
        </p:grpSpPr>
        <p:cxnSp>
          <p:nvCxnSpPr>
            <p:cNvPr id="14" name="Straight Connector 13">
              <a:extLst>
                <a:ext uri="{FF2B5EF4-FFF2-40B4-BE49-F238E27FC236}">
                  <a16:creationId xmlns:a16="http://schemas.microsoft.com/office/drawing/2014/main" id="{49FBD260-5143-4B12-B9F8-33E48D548909}"/>
                </a:ext>
              </a:extLst>
            </p:cNvPr>
            <p:cNvCxnSpPr/>
            <p:nvPr userDrawn="1"/>
          </p:nvCxnSpPr>
          <p:spPr>
            <a:xfrm>
              <a:off x="9096375" y="1497012"/>
              <a:ext cx="3095625"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D87F08D6-2CA7-4A5A-BE34-07113DCA535D}"/>
                </a:ext>
              </a:extLst>
            </p:cNvPr>
            <p:cNvCxnSpPr/>
            <p:nvPr userDrawn="1"/>
          </p:nvCxnSpPr>
          <p:spPr>
            <a:xfrm flipH="1">
              <a:off x="6953250" y="-25401"/>
              <a:ext cx="3790950" cy="690245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424973593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Section Break">
    <p:bg>
      <p:bgPr>
        <a:solidFill>
          <a:schemeClr val="tx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5B3628-62D7-4A6D-A79F-34DE91DBA31E}"/>
              </a:ext>
            </a:extLst>
          </p:cNvPr>
          <p:cNvSpPr>
            <a:spLocks noGrp="1"/>
          </p:cNvSpPr>
          <p:nvPr>
            <p:ph type="ctrTitle" hasCustomPrompt="1"/>
          </p:nvPr>
        </p:nvSpPr>
        <p:spPr>
          <a:xfrm>
            <a:off x="6991350" y="2148840"/>
            <a:ext cx="4179570" cy="1715531"/>
          </a:xfrm>
        </p:spPr>
        <p:txBody>
          <a:bodyPr anchor="b">
            <a:noAutofit/>
          </a:bodyPr>
          <a:lstStyle>
            <a:lvl1pPr algn="l">
              <a:defRPr sz="3600" spc="150" baseline="0">
                <a:solidFill>
                  <a:schemeClr val="bg1"/>
                </a:solidFill>
              </a:defRPr>
            </a:lvl1pPr>
          </a:lstStyle>
          <a:p>
            <a:r>
              <a:rPr lang="en-US"/>
              <a:t>CLICK TO EDIT MASTER TITLE STYLE</a:t>
            </a:r>
          </a:p>
        </p:txBody>
      </p:sp>
      <p:sp>
        <p:nvSpPr>
          <p:cNvPr id="3" name="Subtitle 2">
            <a:extLst>
              <a:ext uri="{FF2B5EF4-FFF2-40B4-BE49-F238E27FC236}">
                <a16:creationId xmlns:a16="http://schemas.microsoft.com/office/drawing/2014/main" id="{55457758-A125-4CEA-A3D5-CBD010417BD2}"/>
              </a:ext>
            </a:extLst>
          </p:cNvPr>
          <p:cNvSpPr>
            <a:spLocks noGrp="1"/>
          </p:cNvSpPr>
          <p:nvPr>
            <p:ph type="subTitle" idx="1"/>
          </p:nvPr>
        </p:nvSpPr>
        <p:spPr>
          <a:xfrm>
            <a:off x="6991350" y="3962003"/>
            <a:ext cx="4179570" cy="365125"/>
          </a:xfrm>
        </p:spPr>
        <p:txBody>
          <a:bodyPr>
            <a:normAutofit/>
          </a:bodyPr>
          <a:lstStyle>
            <a:lvl1pPr marL="0" indent="0" algn="l">
              <a:buNone/>
              <a:defRPr sz="16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pic>
        <p:nvPicPr>
          <p:cNvPr id="5" name="Graphic 4">
            <a:extLst>
              <a:ext uri="{FF2B5EF4-FFF2-40B4-BE49-F238E27FC236}">
                <a16:creationId xmlns:a16="http://schemas.microsoft.com/office/drawing/2014/main" id="{F05D2CCB-CCFC-4A8A-ADA9-C1E4D13B9681}"/>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0" y="828675"/>
            <a:ext cx="5876925" cy="5200650"/>
          </a:xfrm>
          <a:prstGeom prst="rect">
            <a:avLst/>
          </a:prstGeom>
        </p:spPr>
      </p:pic>
    </p:spTree>
    <p:extLst>
      <p:ext uri="{BB962C8B-B14F-4D97-AF65-F5344CB8AC3E}">
        <p14:creationId xmlns:p14="http://schemas.microsoft.com/office/powerpoint/2010/main" val="269951231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hart">
    <p:bg>
      <p:bgPr>
        <a:solidFill>
          <a:schemeClr val="accent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5C4E19-B78B-4E39-B661-7E6A2E6C5002}"/>
              </a:ext>
            </a:extLst>
          </p:cNvPr>
          <p:cNvSpPr>
            <a:spLocks noGrp="1"/>
          </p:cNvSpPr>
          <p:nvPr>
            <p:ph type="title" hasCustomPrompt="1"/>
          </p:nvPr>
        </p:nvSpPr>
        <p:spPr/>
        <p:txBody>
          <a:bodyPr>
            <a:normAutofit/>
          </a:bodyPr>
          <a:lstStyle>
            <a:lvl1pPr algn="ctr">
              <a:defRPr lang="en-US" sz="2800" kern="1200" spc="150" baseline="0" dirty="0">
                <a:solidFill>
                  <a:schemeClr val="tx1"/>
                </a:solidFill>
                <a:latin typeface="+mj-lt"/>
                <a:ea typeface="+mj-ea"/>
                <a:cs typeface="+mj-cs"/>
              </a:defRPr>
            </a:lvl1pPr>
          </a:lstStyle>
          <a:p>
            <a:r>
              <a:rPr lang="en-US"/>
              <a:t>CLICK TO EDIT MASTER TITLE STYLE</a:t>
            </a:r>
          </a:p>
        </p:txBody>
      </p:sp>
      <p:sp>
        <p:nvSpPr>
          <p:cNvPr id="3" name="Date Placeholder 2">
            <a:extLst>
              <a:ext uri="{FF2B5EF4-FFF2-40B4-BE49-F238E27FC236}">
                <a16:creationId xmlns:a16="http://schemas.microsoft.com/office/drawing/2014/main" id="{7E085D26-FA83-4414-959E-98936A772670}"/>
              </a:ext>
            </a:extLst>
          </p:cNvPr>
          <p:cNvSpPr>
            <a:spLocks noGrp="1"/>
          </p:cNvSpPr>
          <p:nvPr>
            <p:ph type="dt" sz="half" idx="10"/>
          </p:nvPr>
        </p:nvSpPr>
        <p:spPr/>
        <p:txBody>
          <a:bodyPr/>
          <a:lstStyle>
            <a:lvl1pPr>
              <a:defRPr sz="900"/>
            </a:lvl1pPr>
          </a:lstStyle>
          <a:p>
            <a:r>
              <a:rPr lang="en-US" dirty="0"/>
              <a:t>20XX</a:t>
            </a:r>
          </a:p>
        </p:txBody>
      </p:sp>
      <p:sp>
        <p:nvSpPr>
          <p:cNvPr id="4" name="Footer Placeholder 3">
            <a:extLst>
              <a:ext uri="{FF2B5EF4-FFF2-40B4-BE49-F238E27FC236}">
                <a16:creationId xmlns:a16="http://schemas.microsoft.com/office/drawing/2014/main" id="{1FB52E93-DE4C-4341-8D83-F0230E38B1A1}"/>
              </a:ext>
            </a:extLst>
          </p:cNvPr>
          <p:cNvSpPr>
            <a:spLocks noGrp="1"/>
          </p:cNvSpPr>
          <p:nvPr>
            <p:ph type="ftr" sz="quarter" idx="11"/>
          </p:nvPr>
        </p:nvSpPr>
        <p:spPr/>
        <p:txBody>
          <a:bodyPr/>
          <a:lstStyle>
            <a:lvl1pPr>
              <a:defRPr sz="900"/>
            </a:lvl1pPr>
          </a:lstStyle>
          <a:p>
            <a:r>
              <a:rPr lang="en-US" dirty="0"/>
              <a:t>PRESENTATION TITLE</a:t>
            </a:r>
          </a:p>
        </p:txBody>
      </p:sp>
      <p:sp>
        <p:nvSpPr>
          <p:cNvPr id="5" name="Slide Number Placeholder 4">
            <a:extLst>
              <a:ext uri="{FF2B5EF4-FFF2-40B4-BE49-F238E27FC236}">
                <a16:creationId xmlns:a16="http://schemas.microsoft.com/office/drawing/2014/main" id="{AC467230-4A0F-4B18-8BA9-C3B2FDD59CB0}"/>
              </a:ext>
            </a:extLst>
          </p:cNvPr>
          <p:cNvSpPr>
            <a:spLocks noGrp="1"/>
          </p:cNvSpPr>
          <p:nvPr>
            <p:ph type="sldNum" sz="quarter" idx="12"/>
          </p:nvPr>
        </p:nvSpPr>
        <p:spPr/>
        <p:txBody>
          <a:bodyPr/>
          <a:lstStyle>
            <a:lvl1pPr>
              <a:defRPr sz="900"/>
            </a:lvl1pPr>
          </a:lstStyle>
          <a:p>
            <a:fld id="{A49DFD55-3C28-40EF-9E31-A92D2E4017FF}" type="slidenum">
              <a:rPr lang="en-US" smtClean="0"/>
              <a:pPr/>
              <a:t>‹#›</a:t>
            </a:fld>
            <a:endParaRPr lang="en-US" dirty="0"/>
          </a:p>
        </p:txBody>
      </p:sp>
      <p:sp>
        <p:nvSpPr>
          <p:cNvPr id="7" name="Chart Placeholder 6">
            <a:extLst>
              <a:ext uri="{FF2B5EF4-FFF2-40B4-BE49-F238E27FC236}">
                <a16:creationId xmlns:a16="http://schemas.microsoft.com/office/drawing/2014/main" id="{08AF2DB4-A973-4307-B59C-6058A138835C}"/>
              </a:ext>
            </a:extLst>
          </p:cNvPr>
          <p:cNvSpPr>
            <a:spLocks noGrp="1"/>
          </p:cNvSpPr>
          <p:nvPr>
            <p:ph type="chart" sz="quarter" idx="13"/>
          </p:nvPr>
        </p:nvSpPr>
        <p:spPr>
          <a:xfrm>
            <a:off x="838200" y="2111608"/>
            <a:ext cx="10515600" cy="3744912"/>
          </a:xfrm>
        </p:spPr>
        <p:txBody>
          <a:bodyPr/>
          <a:lstStyle/>
          <a:p>
            <a:r>
              <a:rPr lang="en-US"/>
              <a:t>Click icon to add chart</a:t>
            </a:r>
            <a:endParaRPr lang="en-US" dirty="0"/>
          </a:p>
        </p:txBody>
      </p:sp>
    </p:spTree>
    <p:extLst>
      <p:ext uri="{BB962C8B-B14F-4D97-AF65-F5344CB8AC3E}">
        <p14:creationId xmlns:p14="http://schemas.microsoft.com/office/powerpoint/2010/main" val="148527770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able">
    <p:bg>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5C4E19-B78B-4E39-B661-7E6A2E6C5002}"/>
              </a:ext>
            </a:extLst>
          </p:cNvPr>
          <p:cNvSpPr>
            <a:spLocks noGrp="1"/>
          </p:cNvSpPr>
          <p:nvPr>
            <p:ph type="title" hasCustomPrompt="1"/>
          </p:nvPr>
        </p:nvSpPr>
        <p:spPr/>
        <p:txBody>
          <a:bodyPr>
            <a:normAutofit/>
          </a:bodyPr>
          <a:lstStyle>
            <a:lvl1pPr algn="ctr">
              <a:defRPr lang="en-US" sz="2800" kern="1200" spc="150" baseline="0" dirty="0">
                <a:solidFill>
                  <a:schemeClr val="tx1"/>
                </a:solidFill>
                <a:latin typeface="+mj-lt"/>
                <a:ea typeface="+mj-ea"/>
                <a:cs typeface="+mj-cs"/>
              </a:defRPr>
            </a:lvl1pPr>
          </a:lstStyle>
          <a:p>
            <a:r>
              <a:rPr lang="en-US"/>
              <a:t>CLICK TO EDIT MASTER TITLE STYLE</a:t>
            </a:r>
          </a:p>
        </p:txBody>
      </p:sp>
      <p:sp>
        <p:nvSpPr>
          <p:cNvPr id="8" name="Table Placeholder 7">
            <a:extLst>
              <a:ext uri="{FF2B5EF4-FFF2-40B4-BE49-F238E27FC236}">
                <a16:creationId xmlns:a16="http://schemas.microsoft.com/office/drawing/2014/main" id="{C3975522-461E-4D79-B5B9-BF9471B54688}"/>
              </a:ext>
            </a:extLst>
          </p:cNvPr>
          <p:cNvSpPr>
            <a:spLocks noGrp="1"/>
          </p:cNvSpPr>
          <p:nvPr>
            <p:ph type="tbl" sz="quarter" idx="14"/>
          </p:nvPr>
        </p:nvSpPr>
        <p:spPr>
          <a:xfrm>
            <a:off x="838200" y="2111381"/>
            <a:ext cx="10515600" cy="3744913"/>
          </a:xfrm>
        </p:spPr>
        <p:txBody>
          <a:bodyPr/>
          <a:lstStyle/>
          <a:p>
            <a:r>
              <a:rPr lang="en-US"/>
              <a:t>Click icon to add table</a:t>
            </a:r>
            <a:endParaRPr lang="en-US" dirty="0"/>
          </a:p>
        </p:txBody>
      </p:sp>
      <p:sp>
        <p:nvSpPr>
          <p:cNvPr id="3" name="Date Placeholder 2">
            <a:extLst>
              <a:ext uri="{FF2B5EF4-FFF2-40B4-BE49-F238E27FC236}">
                <a16:creationId xmlns:a16="http://schemas.microsoft.com/office/drawing/2014/main" id="{7E085D26-FA83-4414-959E-98936A772670}"/>
              </a:ext>
            </a:extLst>
          </p:cNvPr>
          <p:cNvSpPr>
            <a:spLocks noGrp="1"/>
          </p:cNvSpPr>
          <p:nvPr>
            <p:ph type="dt" sz="half" idx="10"/>
          </p:nvPr>
        </p:nvSpPr>
        <p:spPr/>
        <p:txBody>
          <a:bodyPr/>
          <a:lstStyle>
            <a:lvl1pPr>
              <a:defRPr sz="900"/>
            </a:lvl1pPr>
          </a:lstStyle>
          <a:p>
            <a:r>
              <a:rPr lang="en-US" dirty="0"/>
              <a:t>20XX</a:t>
            </a:r>
          </a:p>
        </p:txBody>
      </p:sp>
      <p:sp>
        <p:nvSpPr>
          <p:cNvPr id="4" name="Footer Placeholder 3">
            <a:extLst>
              <a:ext uri="{FF2B5EF4-FFF2-40B4-BE49-F238E27FC236}">
                <a16:creationId xmlns:a16="http://schemas.microsoft.com/office/drawing/2014/main" id="{1FB52E93-DE4C-4341-8D83-F0230E38B1A1}"/>
              </a:ext>
            </a:extLst>
          </p:cNvPr>
          <p:cNvSpPr>
            <a:spLocks noGrp="1"/>
          </p:cNvSpPr>
          <p:nvPr>
            <p:ph type="ftr" sz="quarter" idx="11"/>
          </p:nvPr>
        </p:nvSpPr>
        <p:spPr/>
        <p:txBody>
          <a:bodyPr/>
          <a:lstStyle>
            <a:lvl1pPr>
              <a:defRPr sz="900"/>
            </a:lvl1pPr>
          </a:lstStyle>
          <a:p>
            <a:r>
              <a:rPr lang="en-US" dirty="0"/>
              <a:t>PRESENTATION TITLE</a:t>
            </a:r>
          </a:p>
        </p:txBody>
      </p:sp>
      <p:sp>
        <p:nvSpPr>
          <p:cNvPr id="5" name="Slide Number Placeholder 4">
            <a:extLst>
              <a:ext uri="{FF2B5EF4-FFF2-40B4-BE49-F238E27FC236}">
                <a16:creationId xmlns:a16="http://schemas.microsoft.com/office/drawing/2014/main" id="{AC467230-4A0F-4B18-8BA9-C3B2FDD59CB0}"/>
              </a:ext>
            </a:extLst>
          </p:cNvPr>
          <p:cNvSpPr>
            <a:spLocks noGrp="1"/>
          </p:cNvSpPr>
          <p:nvPr>
            <p:ph type="sldNum" sz="quarter" idx="12"/>
          </p:nvPr>
        </p:nvSpPr>
        <p:spPr/>
        <p:txBody>
          <a:bodyPr/>
          <a:lstStyle>
            <a:lvl1pPr>
              <a:defRPr sz="900"/>
            </a:lvl1pPr>
          </a:lstStyle>
          <a:p>
            <a:fld id="{A49DFD55-3C28-40EF-9E31-A92D2E4017FF}" type="slidenum">
              <a:rPr lang="en-US" smtClean="0"/>
              <a:pPr/>
              <a:t>‹#›</a:t>
            </a:fld>
            <a:endParaRPr lang="en-US" dirty="0"/>
          </a:p>
        </p:txBody>
      </p:sp>
    </p:spTree>
    <p:extLst>
      <p:ext uri="{BB962C8B-B14F-4D97-AF65-F5344CB8AC3E}">
        <p14:creationId xmlns:p14="http://schemas.microsoft.com/office/powerpoint/2010/main" val="3370680036"/>
      </p:ext>
    </p:extLst>
  </p:cSld>
  <p:clrMapOvr>
    <a:overrideClrMapping bg1="lt1" tx1="dk1" bg2="lt2" tx2="dk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Quote">
    <p:spTree>
      <p:nvGrpSpPr>
        <p:cNvPr id="1" name=""/>
        <p:cNvGrpSpPr/>
        <p:nvPr/>
      </p:nvGrpSpPr>
      <p:grpSpPr>
        <a:xfrm>
          <a:off x="0" y="0"/>
          <a:ext cx="0" cy="0"/>
          <a:chOff x="0" y="0"/>
          <a:chExt cx="0" cy="0"/>
        </a:xfrm>
      </p:grpSpPr>
      <p:pic>
        <p:nvPicPr>
          <p:cNvPr id="7" name="Graphic 6">
            <a:extLst>
              <a:ext uri="{FF2B5EF4-FFF2-40B4-BE49-F238E27FC236}">
                <a16:creationId xmlns:a16="http://schemas.microsoft.com/office/drawing/2014/main" id="{AEE644D4-F9A4-4237-BD5C-4B97ABA9337E}"/>
              </a:ext>
              <a:ext uri="{C183D7F6-B498-43B3-948B-1728B52AA6E4}">
                <adec:decorative xmlns:adec="http://schemas.microsoft.com/office/drawing/2017/decorative" val="1"/>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0" y="0"/>
            <a:ext cx="5581650" cy="6858000"/>
          </a:xfrm>
          <a:prstGeom prst="rect">
            <a:avLst/>
          </a:prstGeom>
        </p:spPr>
      </p:pic>
      <p:sp>
        <p:nvSpPr>
          <p:cNvPr id="2" name="Title 1">
            <a:extLst>
              <a:ext uri="{FF2B5EF4-FFF2-40B4-BE49-F238E27FC236}">
                <a16:creationId xmlns:a16="http://schemas.microsoft.com/office/drawing/2014/main" id="{C2FF67A8-55FA-435D-A18C-96D63D22B53E}"/>
              </a:ext>
            </a:extLst>
          </p:cNvPr>
          <p:cNvSpPr>
            <a:spLocks noGrp="1"/>
          </p:cNvSpPr>
          <p:nvPr>
            <p:ph type="title" hasCustomPrompt="1"/>
          </p:nvPr>
        </p:nvSpPr>
        <p:spPr>
          <a:xfrm>
            <a:off x="4657724" y="2809875"/>
            <a:ext cx="6696075" cy="1909763"/>
          </a:xfrm>
        </p:spPr>
        <p:txBody>
          <a:bodyPr anchor="b">
            <a:normAutofit/>
          </a:bodyPr>
          <a:lstStyle>
            <a:lvl1pPr>
              <a:defRPr lang="en-US" sz="2800" kern="1200" spc="150" baseline="0" dirty="0">
                <a:solidFill>
                  <a:schemeClr val="tx1"/>
                </a:solidFill>
                <a:latin typeface="+mj-lt"/>
                <a:ea typeface="+mj-ea"/>
                <a:cs typeface="+mj-cs"/>
              </a:defRPr>
            </a:lvl1pPr>
          </a:lstStyle>
          <a:p>
            <a:r>
              <a:rPr lang="en-US"/>
              <a:t>CLICK TO EDIT MASTER TITLE STYLE</a:t>
            </a:r>
          </a:p>
        </p:txBody>
      </p:sp>
      <p:sp>
        <p:nvSpPr>
          <p:cNvPr id="10" name="Subtitle 2">
            <a:extLst>
              <a:ext uri="{FF2B5EF4-FFF2-40B4-BE49-F238E27FC236}">
                <a16:creationId xmlns:a16="http://schemas.microsoft.com/office/drawing/2014/main" id="{104828DA-5EC5-4A00-9A7B-CD9668EF24D1}"/>
              </a:ext>
            </a:extLst>
          </p:cNvPr>
          <p:cNvSpPr>
            <a:spLocks noGrp="1"/>
          </p:cNvSpPr>
          <p:nvPr>
            <p:ph type="subTitle" idx="1"/>
          </p:nvPr>
        </p:nvSpPr>
        <p:spPr>
          <a:xfrm>
            <a:off x="4657725" y="5028803"/>
            <a:ext cx="6696074" cy="365125"/>
          </a:xfrm>
        </p:spPr>
        <p:txBody>
          <a:bodyPr anchor="b">
            <a:normAutofit/>
          </a:bodyPr>
          <a:lstStyle>
            <a:lvl1pPr marL="0" indent="0" algn="l">
              <a:buNone/>
              <a:defRPr sz="1600">
                <a:solidFill>
                  <a:schemeClr val="bg2">
                    <a:lumMod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3" name="Date Placeholder 2">
            <a:extLst>
              <a:ext uri="{FF2B5EF4-FFF2-40B4-BE49-F238E27FC236}">
                <a16:creationId xmlns:a16="http://schemas.microsoft.com/office/drawing/2014/main" id="{D9303E9A-96BC-4283-A6E1-5948AEB119F4}"/>
              </a:ext>
            </a:extLst>
          </p:cNvPr>
          <p:cNvSpPr>
            <a:spLocks noGrp="1"/>
          </p:cNvSpPr>
          <p:nvPr>
            <p:ph type="dt" sz="half" idx="10"/>
          </p:nvPr>
        </p:nvSpPr>
        <p:spPr>
          <a:xfrm>
            <a:off x="4676774" y="6356350"/>
            <a:ext cx="1695450" cy="365125"/>
          </a:xfrm>
        </p:spPr>
        <p:txBody>
          <a:bodyPr/>
          <a:lstStyle>
            <a:lvl1pPr>
              <a:defRPr sz="900"/>
            </a:lvl1pPr>
          </a:lstStyle>
          <a:p>
            <a:r>
              <a:rPr lang="en-US" dirty="0"/>
              <a:t>20XX</a:t>
            </a:r>
          </a:p>
        </p:txBody>
      </p:sp>
      <p:sp>
        <p:nvSpPr>
          <p:cNvPr id="4" name="Footer Placeholder 3">
            <a:extLst>
              <a:ext uri="{FF2B5EF4-FFF2-40B4-BE49-F238E27FC236}">
                <a16:creationId xmlns:a16="http://schemas.microsoft.com/office/drawing/2014/main" id="{45A19C49-052B-4D3E-B227-1D787463CE96}"/>
              </a:ext>
            </a:extLst>
          </p:cNvPr>
          <p:cNvSpPr>
            <a:spLocks noGrp="1"/>
          </p:cNvSpPr>
          <p:nvPr>
            <p:ph type="ftr" sz="quarter" idx="11"/>
          </p:nvPr>
        </p:nvSpPr>
        <p:spPr>
          <a:xfrm>
            <a:off x="6743699" y="6356350"/>
            <a:ext cx="2543175" cy="365125"/>
          </a:xfrm>
        </p:spPr>
        <p:txBody>
          <a:bodyPr/>
          <a:lstStyle>
            <a:lvl1pPr>
              <a:defRPr sz="900"/>
            </a:lvl1pPr>
          </a:lstStyle>
          <a:p>
            <a:r>
              <a:rPr lang="en-US" dirty="0"/>
              <a:t>PRESENTATION TITLE</a:t>
            </a:r>
          </a:p>
        </p:txBody>
      </p:sp>
      <p:sp>
        <p:nvSpPr>
          <p:cNvPr id="5" name="Slide Number Placeholder 4">
            <a:extLst>
              <a:ext uri="{FF2B5EF4-FFF2-40B4-BE49-F238E27FC236}">
                <a16:creationId xmlns:a16="http://schemas.microsoft.com/office/drawing/2014/main" id="{4E5E724A-95F0-41B6-A77E-EDD067272C27}"/>
              </a:ext>
            </a:extLst>
          </p:cNvPr>
          <p:cNvSpPr>
            <a:spLocks noGrp="1"/>
          </p:cNvSpPr>
          <p:nvPr>
            <p:ph type="sldNum" sz="quarter" idx="12"/>
          </p:nvPr>
        </p:nvSpPr>
        <p:spPr>
          <a:xfrm>
            <a:off x="9658350" y="6356350"/>
            <a:ext cx="1695450" cy="365125"/>
          </a:xfrm>
        </p:spPr>
        <p:txBody>
          <a:bodyPr/>
          <a:lstStyle>
            <a:lvl1pPr>
              <a:defRPr sz="900"/>
            </a:lvl1pPr>
          </a:lstStyle>
          <a:p>
            <a:fld id="{A49DFD55-3C28-40EF-9E31-A92D2E4017FF}" type="slidenum">
              <a:rPr lang="en-US" smtClean="0"/>
              <a:pPr/>
              <a:t>‹#›</a:t>
            </a:fld>
            <a:endParaRPr lang="en-US" dirty="0"/>
          </a:p>
        </p:txBody>
      </p:sp>
      <p:cxnSp>
        <p:nvCxnSpPr>
          <p:cNvPr id="9" name="Straight Connector 8">
            <a:extLst>
              <a:ext uri="{FF2B5EF4-FFF2-40B4-BE49-F238E27FC236}">
                <a16:creationId xmlns:a16="http://schemas.microsoft.com/office/drawing/2014/main" id="{BDAC7E4E-FE06-4E90-8107-6B543E5515ED}"/>
              </a:ext>
              <a:ext uri="{C183D7F6-B498-43B3-948B-1728B52AA6E4}">
                <adec:decorative xmlns:adec="http://schemas.microsoft.com/office/drawing/2017/decorative" val="1"/>
              </a:ext>
            </a:extLst>
          </p:cNvPr>
          <p:cNvCxnSpPr/>
          <p:nvPr userDrawn="1"/>
        </p:nvCxnSpPr>
        <p:spPr>
          <a:xfrm flipV="1">
            <a:off x="2209800" y="0"/>
            <a:ext cx="2438400" cy="68580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0306568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eam Slide 4 People">
    <p:bg>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CF3B5C-31C4-46BA-9FAD-72DF917A84DA}"/>
              </a:ext>
            </a:extLst>
          </p:cNvPr>
          <p:cNvSpPr>
            <a:spLocks noGrp="1"/>
          </p:cNvSpPr>
          <p:nvPr>
            <p:ph type="title" hasCustomPrompt="1"/>
          </p:nvPr>
        </p:nvSpPr>
        <p:spPr>
          <a:xfrm>
            <a:off x="1885156" y="892177"/>
            <a:ext cx="8421688" cy="1325563"/>
          </a:xfrm>
        </p:spPr>
        <p:txBody>
          <a:bodyPr>
            <a:normAutofit/>
          </a:bodyPr>
          <a:lstStyle>
            <a:lvl1pPr algn="ctr">
              <a:defRPr lang="en-US" sz="2800" kern="1200" spc="150" baseline="0" dirty="0">
                <a:solidFill>
                  <a:schemeClr val="tx1"/>
                </a:solidFill>
                <a:latin typeface="+mj-lt"/>
                <a:ea typeface="+mj-ea"/>
                <a:cs typeface="+mj-cs"/>
              </a:defRPr>
            </a:lvl1pPr>
          </a:lstStyle>
          <a:p>
            <a:r>
              <a:rPr lang="en-US"/>
              <a:t>CLICK TO EDIT MASTER TITLE STYLE</a:t>
            </a:r>
          </a:p>
        </p:txBody>
      </p:sp>
      <p:sp>
        <p:nvSpPr>
          <p:cNvPr id="11" name="Picture Placeholder 10">
            <a:extLst>
              <a:ext uri="{FF2B5EF4-FFF2-40B4-BE49-F238E27FC236}">
                <a16:creationId xmlns:a16="http://schemas.microsoft.com/office/drawing/2014/main" id="{B0BDE76A-30A6-4268-9656-28A484C3DCC9}"/>
              </a:ext>
            </a:extLst>
          </p:cNvPr>
          <p:cNvSpPr>
            <a:spLocks noGrp="1"/>
          </p:cNvSpPr>
          <p:nvPr>
            <p:ph type="pic" sz="quarter" idx="14"/>
          </p:nvPr>
        </p:nvSpPr>
        <p:spPr>
          <a:xfrm>
            <a:off x="1487181" y="2886074"/>
            <a:ext cx="1845511" cy="1845511"/>
          </a:xfrm>
          <a:solidFill>
            <a:schemeClr val="bg1">
              <a:lumMod val="95000"/>
            </a:schemeClr>
          </a:solidFill>
        </p:spPr>
        <p:txBody>
          <a:bodyPr/>
          <a:lstStyle/>
          <a:p>
            <a:r>
              <a:rPr lang="en-US"/>
              <a:t>Click icon to add picture</a:t>
            </a:r>
            <a:endParaRPr lang="en-US" dirty="0"/>
          </a:p>
        </p:txBody>
      </p:sp>
      <p:sp>
        <p:nvSpPr>
          <p:cNvPr id="3" name="Text Placeholder 2">
            <a:extLst>
              <a:ext uri="{FF2B5EF4-FFF2-40B4-BE49-F238E27FC236}">
                <a16:creationId xmlns:a16="http://schemas.microsoft.com/office/drawing/2014/main" id="{B659CD1F-9DFB-4048-9B9B-2BD7D4EC6400}"/>
              </a:ext>
            </a:extLst>
          </p:cNvPr>
          <p:cNvSpPr>
            <a:spLocks noGrp="1"/>
          </p:cNvSpPr>
          <p:nvPr>
            <p:ph type="body" idx="1" hasCustomPrompt="1"/>
          </p:nvPr>
        </p:nvSpPr>
        <p:spPr>
          <a:xfrm>
            <a:off x="1228568" y="5084524"/>
            <a:ext cx="2317707" cy="343061"/>
          </a:xfrm>
        </p:spPr>
        <p:txBody>
          <a:bodyPr anchor="ctr">
            <a:noAutofit/>
          </a:bodyPr>
          <a:lstStyle>
            <a:lvl1pPr marL="0" indent="0" algn="ctr">
              <a:buNone/>
              <a:defRPr lang="en-US" sz="1400" kern="1200" spc="150" baseline="0" dirty="0" smtClean="0">
                <a:solidFill>
                  <a:schemeClr val="tx1"/>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a:t>
            </a:r>
          </a:p>
        </p:txBody>
      </p:sp>
      <p:sp>
        <p:nvSpPr>
          <p:cNvPr id="26" name="Text Placeholder 2">
            <a:extLst>
              <a:ext uri="{FF2B5EF4-FFF2-40B4-BE49-F238E27FC236}">
                <a16:creationId xmlns:a16="http://schemas.microsoft.com/office/drawing/2014/main" id="{A02C0876-23F7-41FA-9AC9-721097D1A3CD}"/>
              </a:ext>
            </a:extLst>
          </p:cNvPr>
          <p:cNvSpPr>
            <a:spLocks noGrp="1"/>
          </p:cNvSpPr>
          <p:nvPr>
            <p:ph type="body" idx="21" hasCustomPrompt="1"/>
          </p:nvPr>
        </p:nvSpPr>
        <p:spPr>
          <a:xfrm>
            <a:off x="1487181" y="5464114"/>
            <a:ext cx="1845511" cy="343061"/>
          </a:xfrm>
        </p:spPr>
        <p:txBody>
          <a:bodyPr anchor="t">
            <a:noAutofit/>
          </a:bodyPr>
          <a:lstStyle>
            <a:lvl1pPr marL="0" indent="0" algn="ctr">
              <a:buNone/>
              <a:defRPr lang="en-US" sz="1000" kern="1200" spc="150" baseline="0" dirty="0" smtClean="0">
                <a:solidFill>
                  <a:schemeClr val="tx1"/>
                </a:solidFill>
                <a:latin typeface="+mn-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a:t>
            </a:r>
          </a:p>
        </p:txBody>
      </p:sp>
      <p:sp>
        <p:nvSpPr>
          <p:cNvPr id="17" name="Picture Placeholder 10">
            <a:extLst>
              <a:ext uri="{FF2B5EF4-FFF2-40B4-BE49-F238E27FC236}">
                <a16:creationId xmlns:a16="http://schemas.microsoft.com/office/drawing/2014/main" id="{C4CA5C9C-91D5-44B1-A82A-A49732B4691A}"/>
              </a:ext>
            </a:extLst>
          </p:cNvPr>
          <p:cNvSpPr>
            <a:spLocks noGrp="1"/>
          </p:cNvSpPr>
          <p:nvPr>
            <p:ph type="pic" sz="quarter" idx="15"/>
          </p:nvPr>
        </p:nvSpPr>
        <p:spPr>
          <a:xfrm>
            <a:off x="3836914" y="2886074"/>
            <a:ext cx="1845511" cy="1845511"/>
          </a:xfrm>
          <a:solidFill>
            <a:schemeClr val="bg1">
              <a:lumMod val="95000"/>
            </a:schemeClr>
          </a:solidFill>
        </p:spPr>
        <p:txBody>
          <a:bodyPr/>
          <a:lstStyle/>
          <a:p>
            <a:r>
              <a:rPr lang="en-US"/>
              <a:t>Click icon to add picture</a:t>
            </a:r>
            <a:endParaRPr lang="en-US" dirty="0"/>
          </a:p>
        </p:txBody>
      </p:sp>
      <p:sp>
        <p:nvSpPr>
          <p:cNvPr id="23" name="Text Placeholder 2">
            <a:extLst>
              <a:ext uri="{FF2B5EF4-FFF2-40B4-BE49-F238E27FC236}">
                <a16:creationId xmlns:a16="http://schemas.microsoft.com/office/drawing/2014/main" id="{572D0301-10F1-41B4-BEF8-C53FA4D66214}"/>
              </a:ext>
            </a:extLst>
          </p:cNvPr>
          <p:cNvSpPr>
            <a:spLocks noGrp="1"/>
          </p:cNvSpPr>
          <p:nvPr>
            <p:ph type="body" idx="18" hasCustomPrompt="1"/>
          </p:nvPr>
        </p:nvSpPr>
        <p:spPr>
          <a:xfrm>
            <a:off x="3578300" y="5084524"/>
            <a:ext cx="2330816" cy="343061"/>
          </a:xfrm>
        </p:spPr>
        <p:txBody>
          <a:bodyPr anchor="ctr">
            <a:noAutofit/>
          </a:bodyPr>
          <a:lstStyle>
            <a:lvl1pPr marL="0" indent="0" algn="ctr">
              <a:buNone/>
              <a:defRPr lang="en-US" sz="1400" kern="1200" spc="150" baseline="0" dirty="0" smtClean="0">
                <a:solidFill>
                  <a:schemeClr val="tx1"/>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a:t>
            </a:r>
          </a:p>
        </p:txBody>
      </p:sp>
      <p:sp>
        <p:nvSpPr>
          <p:cNvPr id="27" name="Text Placeholder 2">
            <a:extLst>
              <a:ext uri="{FF2B5EF4-FFF2-40B4-BE49-F238E27FC236}">
                <a16:creationId xmlns:a16="http://schemas.microsoft.com/office/drawing/2014/main" id="{7ADEB263-F204-4A78-A5E0-7361EFE0B921}"/>
              </a:ext>
            </a:extLst>
          </p:cNvPr>
          <p:cNvSpPr>
            <a:spLocks noGrp="1"/>
          </p:cNvSpPr>
          <p:nvPr>
            <p:ph type="body" idx="22" hasCustomPrompt="1"/>
          </p:nvPr>
        </p:nvSpPr>
        <p:spPr>
          <a:xfrm>
            <a:off x="3836913" y="5478796"/>
            <a:ext cx="1855949" cy="343061"/>
          </a:xfrm>
        </p:spPr>
        <p:txBody>
          <a:bodyPr anchor="t">
            <a:noAutofit/>
          </a:bodyPr>
          <a:lstStyle>
            <a:lvl1pPr marL="0" indent="0" algn="ctr">
              <a:buNone/>
              <a:defRPr lang="en-US" sz="1000" kern="1200" spc="150" baseline="0" dirty="0" smtClean="0">
                <a:solidFill>
                  <a:schemeClr val="tx1"/>
                </a:solidFill>
                <a:latin typeface="+mn-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a:t>
            </a:r>
          </a:p>
        </p:txBody>
      </p:sp>
      <p:sp>
        <p:nvSpPr>
          <p:cNvPr id="18" name="Picture Placeholder 10">
            <a:extLst>
              <a:ext uri="{FF2B5EF4-FFF2-40B4-BE49-F238E27FC236}">
                <a16:creationId xmlns:a16="http://schemas.microsoft.com/office/drawing/2014/main" id="{4EBC7D6F-397D-4C5A-AA62-F683F88531A2}"/>
              </a:ext>
            </a:extLst>
          </p:cNvPr>
          <p:cNvSpPr>
            <a:spLocks noGrp="1"/>
          </p:cNvSpPr>
          <p:nvPr>
            <p:ph type="pic" sz="quarter" idx="16"/>
          </p:nvPr>
        </p:nvSpPr>
        <p:spPr>
          <a:xfrm>
            <a:off x="6327578" y="2886074"/>
            <a:ext cx="1845511" cy="1845511"/>
          </a:xfrm>
          <a:solidFill>
            <a:schemeClr val="bg1">
              <a:lumMod val="95000"/>
            </a:schemeClr>
          </a:solidFill>
        </p:spPr>
        <p:txBody>
          <a:bodyPr/>
          <a:lstStyle/>
          <a:p>
            <a:pPr lvl="1"/>
            <a:r>
              <a:rPr lang="en-US"/>
              <a:t>Click icon to add picture</a:t>
            </a:r>
            <a:endParaRPr lang="en-US" dirty="0"/>
          </a:p>
        </p:txBody>
      </p:sp>
      <p:sp>
        <p:nvSpPr>
          <p:cNvPr id="24" name="Text Placeholder 2">
            <a:extLst>
              <a:ext uri="{FF2B5EF4-FFF2-40B4-BE49-F238E27FC236}">
                <a16:creationId xmlns:a16="http://schemas.microsoft.com/office/drawing/2014/main" id="{E767B9DE-7410-43CC-90CF-52D67EF03D48}"/>
              </a:ext>
            </a:extLst>
          </p:cNvPr>
          <p:cNvSpPr>
            <a:spLocks noGrp="1"/>
          </p:cNvSpPr>
          <p:nvPr>
            <p:ph type="body" idx="19" hasCustomPrompt="1"/>
          </p:nvPr>
        </p:nvSpPr>
        <p:spPr>
          <a:xfrm>
            <a:off x="6068964" y="5084524"/>
            <a:ext cx="2317707" cy="343061"/>
          </a:xfrm>
        </p:spPr>
        <p:txBody>
          <a:bodyPr anchor="ctr">
            <a:noAutofit/>
          </a:bodyPr>
          <a:lstStyle>
            <a:lvl1pPr marL="0" indent="0" algn="ctr">
              <a:buNone/>
              <a:defRPr lang="en-US" sz="1400" kern="1200" spc="150" baseline="0" dirty="0" smtClean="0">
                <a:solidFill>
                  <a:schemeClr val="tx1"/>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a:t>
            </a:r>
          </a:p>
        </p:txBody>
      </p:sp>
      <p:sp>
        <p:nvSpPr>
          <p:cNvPr id="28" name="Text Placeholder 2">
            <a:extLst>
              <a:ext uri="{FF2B5EF4-FFF2-40B4-BE49-F238E27FC236}">
                <a16:creationId xmlns:a16="http://schemas.microsoft.com/office/drawing/2014/main" id="{103678F5-B025-46E2-BD45-E77861487165}"/>
              </a:ext>
            </a:extLst>
          </p:cNvPr>
          <p:cNvSpPr>
            <a:spLocks noGrp="1"/>
          </p:cNvSpPr>
          <p:nvPr>
            <p:ph type="body" idx="23" hasCustomPrompt="1"/>
          </p:nvPr>
        </p:nvSpPr>
        <p:spPr>
          <a:xfrm>
            <a:off x="6327577" y="5478796"/>
            <a:ext cx="1845511" cy="343061"/>
          </a:xfrm>
        </p:spPr>
        <p:txBody>
          <a:bodyPr anchor="t">
            <a:noAutofit/>
          </a:bodyPr>
          <a:lstStyle>
            <a:lvl1pPr marL="0" indent="0" algn="ctr">
              <a:buNone/>
              <a:defRPr lang="en-US" sz="1000" kern="1200" spc="150" baseline="0" dirty="0" smtClean="0">
                <a:solidFill>
                  <a:schemeClr val="tx1"/>
                </a:solidFill>
                <a:latin typeface="+mn-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a:t>
            </a:r>
          </a:p>
        </p:txBody>
      </p:sp>
      <p:sp>
        <p:nvSpPr>
          <p:cNvPr id="19" name="Picture Placeholder 10">
            <a:extLst>
              <a:ext uri="{FF2B5EF4-FFF2-40B4-BE49-F238E27FC236}">
                <a16:creationId xmlns:a16="http://schemas.microsoft.com/office/drawing/2014/main" id="{92E6B581-A522-4758-A9A4-8B9C7B860CF2}"/>
              </a:ext>
            </a:extLst>
          </p:cNvPr>
          <p:cNvSpPr>
            <a:spLocks noGrp="1"/>
          </p:cNvSpPr>
          <p:nvPr>
            <p:ph type="pic" sz="quarter" idx="17"/>
          </p:nvPr>
        </p:nvSpPr>
        <p:spPr>
          <a:xfrm>
            <a:off x="8747458" y="2886074"/>
            <a:ext cx="1845511" cy="1845511"/>
          </a:xfrm>
          <a:solidFill>
            <a:schemeClr val="bg1">
              <a:lumMod val="95000"/>
            </a:schemeClr>
          </a:solidFill>
        </p:spPr>
        <p:txBody>
          <a:bodyPr/>
          <a:lstStyle/>
          <a:p>
            <a:r>
              <a:rPr lang="en-US"/>
              <a:t>Click icon to add picture</a:t>
            </a:r>
            <a:endParaRPr lang="en-US" dirty="0"/>
          </a:p>
        </p:txBody>
      </p:sp>
      <p:sp>
        <p:nvSpPr>
          <p:cNvPr id="25" name="Text Placeholder 2">
            <a:extLst>
              <a:ext uri="{FF2B5EF4-FFF2-40B4-BE49-F238E27FC236}">
                <a16:creationId xmlns:a16="http://schemas.microsoft.com/office/drawing/2014/main" id="{E13DFE1F-4534-4828-990E-B052F51FC65C}"/>
              </a:ext>
            </a:extLst>
          </p:cNvPr>
          <p:cNvSpPr>
            <a:spLocks noGrp="1"/>
          </p:cNvSpPr>
          <p:nvPr>
            <p:ph type="body" idx="20" hasCustomPrompt="1"/>
          </p:nvPr>
        </p:nvSpPr>
        <p:spPr>
          <a:xfrm>
            <a:off x="8488845" y="5084524"/>
            <a:ext cx="2317706" cy="343061"/>
          </a:xfrm>
        </p:spPr>
        <p:txBody>
          <a:bodyPr anchor="ctr">
            <a:noAutofit/>
          </a:bodyPr>
          <a:lstStyle>
            <a:lvl1pPr marL="0" indent="0" algn="ctr">
              <a:buNone/>
              <a:defRPr lang="en-US" sz="1400" kern="1200" spc="150" baseline="0" dirty="0" smtClean="0">
                <a:solidFill>
                  <a:schemeClr val="tx1"/>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a:t>
            </a:r>
          </a:p>
        </p:txBody>
      </p:sp>
      <p:sp>
        <p:nvSpPr>
          <p:cNvPr id="29" name="Text Placeholder 2">
            <a:extLst>
              <a:ext uri="{FF2B5EF4-FFF2-40B4-BE49-F238E27FC236}">
                <a16:creationId xmlns:a16="http://schemas.microsoft.com/office/drawing/2014/main" id="{7E3F385B-4DD9-4F3C-A02B-179B9FA61292}"/>
              </a:ext>
            </a:extLst>
          </p:cNvPr>
          <p:cNvSpPr>
            <a:spLocks noGrp="1"/>
          </p:cNvSpPr>
          <p:nvPr>
            <p:ph type="body" idx="24" hasCustomPrompt="1"/>
          </p:nvPr>
        </p:nvSpPr>
        <p:spPr>
          <a:xfrm>
            <a:off x="8747458" y="5464114"/>
            <a:ext cx="1845510" cy="343061"/>
          </a:xfrm>
        </p:spPr>
        <p:txBody>
          <a:bodyPr anchor="t">
            <a:noAutofit/>
          </a:bodyPr>
          <a:lstStyle>
            <a:lvl1pPr marL="0" indent="0" algn="ctr">
              <a:buNone/>
              <a:defRPr lang="en-US" sz="1000" kern="1200" spc="150" baseline="0" dirty="0" smtClean="0">
                <a:solidFill>
                  <a:schemeClr val="tx1"/>
                </a:solidFill>
                <a:latin typeface="+mn-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a:t>
            </a:r>
          </a:p>
        </p:txBody>
      </p:sp>
      <p:sp>
        <p:nvSpPr>
          <p:cNvPr id="7" name="Date Placeholder 6">
            <a:extLst>
              <a:ext uri="{FF2B5EF4-FFF2-40B4-BE49-F238E27FC236}">
                <a16:creationId xmlns:a16="http://schemas.microsoft.com/office/drawing/2014/main" id="{F255C16C-AA88-4BBF-8040-11ECFED618E0}"/>
              </a:ext>
            </a:extLst>
          </p:cNvPr>
          <p:cNvSpPr>
            <a:spLocks noGrp="1"/>
          </p:cNvSpPr>
          <p:nvPr>
            <p:ph type="dt" sz="half" idx="10"/>
          </p:nvPr>
        </p:nvSpPr>
        <p:spPr/>
        <p:txBody>
          <a:bodyPr/>
          <a:lstStyle>
            <a:lvl1pPr>
              <a:defRPr sz="900"/>
            </a:lvl1pPr>
          </a:lstStyle>
          <a:p>
            <a:r>
              <a:rPr lang="en-US" dirty="0"/>
              <a:t>20XX</a:t>
            </a:r>
          </a:p>
        </p:txBody>
      </p:sp>
      <p:sp>
        <p:nvSpPr>
          <p:cNvPr id="8" name="Footer Placeholder 7">
            <a:extLst>
              <a:ext uri="{FF2B5EF4-FFF2-40B4-BE49-F238E27FC236}">
                <a16:creationId xmlns:a16="http://schemas.microsoft.com/office/drawing/2014/main" id="{CBE560E3-F935-488F-8F0E-191D7B6B54B8}"/>
              </a:ext>
            </a:extLst>
          </p:cNvPr>
          <p:cNvSpPr>
            <a:spLocks noGrp="1"/>
          </p:cNvSpPr>
          <p:nvPr>
            <p:ph type="ftr" sz="quarter" idx="11"/>
          </p:nvPr>
        </p:nvSpPr>
        <p:spPr/>
        <p:txBody>
          <a:bodyPr/>
          <a:lstStyle>
            <a:lvl1pPr>
              <a:defRPr sz="900"/>
            </a:lvl1pPr>
          </a:lstStyle>
          <a:p>
            <a:r>
              <a:rPr lang="en-US" dirty="0"/>
              <a:t>PRESENTATION TITLE</a:t>
            </a:r>
          </a:p>
        </p:txBody>
      </p:sp>
      <p:sp>
        <p:nvSpPr>
          <p:cNvPr id="9" name="Slide Number Placeholder 8">
            <a:extLst>
              <a:ext uri="{FF2B5EF4-FFF2-40B4-BE49-F238E27FC236}">
                <a16:creationId xmlns:a16="http://schemas.microsoft.com/office/drawing/2014/main" id="{9B9CD8B2-CC23-467F-B0EE-2CC06D6308BD}"/>
              </a:ext>
            </a:extLst>
          </p:cNvPr>
          <p:cNvSpPr>
            <a:spLocks noGrp="1"/>
          </p:cNvSpPr>
          <p:nvPr>
            <p:ph type="sldNum" sz="quarter" idx="12"/>
          </p:nvPr>
        </p:nvSpPr>
        <p:spPr/>
        <p:txBody>
          <a:bodyPr/>
          <a:lstStyle>
            <a:lvl1pPr>
              <a:defRPr sz="900"/>
            </a:lvl1pPr>
          </a:lstStyle>
          <a:p>
            <a:fld id="{A49DFD55-3C28-40EF-9E31-A92D2E4017FF}" type="slidenum">
              <a:rPr lang="en-US" smtClean="0"/>
              <a:pPr/>
              <a:t>‹#›</a:t>
            </a:fld>
            <a:endParaRPr lang="en-US" dirty="0"/>
          </a:p>
        </p:txBody>
      </p:sp>
      <p:grpSp>
        <p:nvGrpSpPr>
          <p:cNvPr id="4" name="Group 3">
            <a:extLst>
              <a:ext uri="{FF2B5EF4-FFF2-40B4-BE49-F238E27FC236}">
                <a16:creationId xmlns:a16="http://schemas.microsoft.com/office/drawing/2014/main" id="{73C911F2-9041-416A-B83C-F23B354E063B}"/>
              </a:ext>
              <a:ext uri="{C183D7F6-B498-43B3-948B-1728B52AA6E4}">
                <adec:decorative xmlns:adec="http://schemas.microsoft.com/office/drawing/2017/decorative" val="1"/>
              </a:ext>
            </a:extLst>
          </p:cNvPr>
          <p:cNvGrpSpPr/>
          <p:nvPr userDrawn="1"/>
        </p:nvGrpSpPr>
        <p:grpSpPr>
          <a:xfrm>
            <a:off x="7334250" y="0"/>
            <a:ext cx="4857750" cy="1724025"/>
            <a:chOff x="7334250" y="0"/>
            <a:chExt cx="4857750" cy="1724025"/>
          </a:xfrm>
        </p:grpSpPr>
        <p:cxnSp>
          <p:nvCxnSpPr>
            <p:cNvPr id="10" name="Straight Connector 9">
              <a:extLst>
                <a:ext uri="{FF2B5EF4-FFF2-40B4-BE49-F238E27FC236}">
                  <a16:creationId xmlns:a16="http://schemas.microsoft.com/office/drawing/2014/main" id="{4E4B72DA-52CB-4D39-A342-8857B4D959B2}"/>
                </a:ext>
              </a:extLst>
            </p:cNvPr>
            <p:cNvCxnSpPr/>
            <p:nvPr userDrawn="1"/>
          </p:nvCxnSpPr>
          <p:spPr>
            <a:xfrm flipH="1" flipV="1">
              <a:off x="7334250" y="0"/>
              <a:ext cx="4857750" cy="7620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21D9BCDA-DFB7-41A4-A7C7-CEE86CEDCBE5}"/>
                </a:ext>
              </a:extLst>
            </p:cNvPr>
            <p:cNvCxnSpPr>
              <a:cxnSpLocks/>
            </p:cNvCxnSpPr>
            <p:nvPr userDrawn="1"/>
          </p:nvCxnSpPr>
          <p:spPr>
            <a:xfrm>
              <a:off x="11487150" y="0"/>
              <a:ext cx="704850" cy="172402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951227852"/>
      </p:ext>
    </p:extLst>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eam Slide 8 People">
    <p:bg>
      <p:bgPr>
        <a:solidFill>
          <a:schemeClr val="bg1"/>
        </a:solidFill>
        <a:effectLst/>
      </p:bgPr>
    </p:bg>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187AAB93-862D-455E-9E73-3D0DAEFDEDB4}"/>
              </a:ext>
              <a:ext uri="{C183D7F6-B498-43B3-948B-1728B52AA6E4}">
                <adec:decorative xmlns:adec="http://schemas.microsoft.com/office/drawing/2017/decorative" val="1"/>
              </a:ext>
            </a:extLst>
          </p:cNvPr>
          <p:cNvGrpSpPr/>
          <p:nvPr userDrawn="1"/>
        </p:nvGrpSpPr>
        <p:grpSpPr>
          <a:xfrm>
            <a:off x="0" y="473953"/>
            <a:ext cx="12192000" cy="5621336"/>
            <a:chOff x="0" y="473953"/>
            <a:chExt cx="12192000" cy="5621336"/>
          </a:xfrm>
        </p:grpSpPr>
        <p:pic>
          <p:nvPicPr>
            <p:cNvPr id="13" name="Graphic 12">
              <a:extLst>
                <a:ext uri="{FF2B5EF4-FFF2-40B4-BE49-F238E27FC236}">
                  <a16:creationId xmlns:a16="http://schemas.microsoft.com/office/drawing/2014/main" id="{B0DFD584-E5CF-41EF-B51E-679CE22DDF93}"/>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0" y="473953"/>
              <a:ext cx="2057400" cy="1647825"/>
            </a:xfrm>
            <a:prstGeom prst="rect">
              <a:avLst/>
            </a:prstGeom>
          </p:spPr>
        </p:pic>
        <p:pic>
          <p:nvPicPr>
            <p:cNvPr id="14" name="Graphic 13">
              <a:extLst>
                <a:ext uri="{FF2B5EF4-FFF2-40B4-BE49-F238E27FC236}">
                  <a16:creationId xmlns:a16="http://schemas.microsoft.com/office/drawing/2014/main" id="{E5C02DDF-25A6-42C7-9525-F279CE2095C0}"/>
                </a:ext>
              </a:extLst>
            </p:cNvPr>
            <p:cNvPicPr>
              <a:picLocks noChangeAspect="1"/>
            </p:cNvPicPr>
            <p:nvPr userDrawn="1"/>
          </p:nvPicPr>
          <p:blipFill>
            <a:blip r:embed="rId4">
              <a:extLst>
                <a:ext uri="{96DAC541-7B7A-43D3-8B79-37D633B846F1}">
                  <asvg:svgBlip xmlns:asvg="http://schemas.microsoft.com/office/drawing/2016/SVG/main" r:embed="rId5"/>
                </a:ext>
              </a:extLst>
            </a:blip>
            <a:stretch>
              <a:fillRect/>
            </a:stretch>
          </p:blipFill>
          <p:spPr>
            <a:xfrm>
              <a:off x="11049000" y="5180889"/>
              <a:ext cx="1143000" cy="914400"/>
            </a:xfrm>
            <a:prstGeom prst="rect">
              <a:avLst/>
            </a:prstGeom>
          </p:spPr>
        </p:pic>
      </p:grpSp>
      <p:sp>
        <p:nvSpPr>
          <p:cNvPr id="2" name="Title 1">
            <a:extLst>
              <a:ext uri="{FF2B5EF4-FFF2-40B4-BE49-F238E27FC236}">
                <a16:creationId xmlns:a16="http://schemas.microsoft.com/office/drawing/2014/main" id="{81CF3B5C-31C4-46BA-9FAD-72DF917A84DA}"/>
              </a:ext>
            </a:extLst>
          </p:cNvPr>
          <p:cNvSpPr>
            <a:spLocks noGrp="1"/>
          </p:cNvSpPr>
          <p:nvPr>
            <p:ph type="title" hasCustomPrompt="1"/>
          </p:nvPr>
        </p:nvSpPr>
        <p:spPr>
          <a:xfrm>
            <a:off x="1885156" y="892177"/>
            <a:ext cx="8421688" cy="1325563"/>
          </a:xfrm>
        </p:spPr>
        <p:txBody>
          <a:bodyPr>
            <a:normAutofit/>
          </a:bodyPr>
          <a:lstStyle>
            <a:lvl1pPr algn="ctr">
              <a:defRPr lang="en-US" sz="2800" kern="1200" spc="150" baseline="0" dirty="0">
                <a:solidFill>
                  <a:schemeClr val="tx1"/>
                </a:solidFill>
                <a:latin typeface="+mj-lt"/>
                <a:ea typeface="+mj-ea"/>
                <a:cs typeface="+mj-cs"/>
              </a:defRPr>
            </a:lvl1pPr>
          </a:lstStyle>
          <a:p>
            <a:r>
              <a:rPr lang="en-US"/>
              <a:t>CLICK TO EDIT MASTER TITLE STYLE</a:t>
            </a:r>
          </a:p>
        </p:txBody>
      </p:sp>
      <p:sp>
        <p:nvSpPr>
          <p:cNvPr id="11" name="Picture Placeholder 10">
            <a:extLst>
              <a:ext uri="{FF2B5EF4-FFF2-40B4-BE49-F238E27FC236}">
                <a16:creationId xmlns:a16="http://schemas.microsoft.com/office/drawing/2014/main" id="{B0BDE76A-30A6-4268-9656-28A484C3DCC9}"/>
              </a:ext>
            </a:extLst>
          </p:cNvPr>
          <p:cNvSpPr>
            <a:spLocks noGrp="1"/>
          </p:cNvSpPr>
          <p:nvPr>
            <p:ph type="pic" sz="quarter" idx="14"/>
          </p:nvPr>
        </p:nvSpPr>
        <p:spPr>
          <a:xfrm>
            <a:off x="1877176" y="2428875"/>
            <a:ext cx="1066800" cy="1066800"/>
          </a:xfrm>
          <a:solidFill>
            <a:schemeClr val="tx1"/>
          </a:solidFill>
        </p:spPr>
        <p:txBody>
          <a:bodyPr>
            <a:normAutofit/>
          </a:bodyPr>
          <a:lstStyle>
            <a:lvl1pPr marL="0" indent="0" algn="l">
              <a:lnSpc>
                <a:spcPct val="100000"/>
              </a:lnSpc>
              <a:buFont typeface="Arial" panose="020B0604020202020204" pitchFamily="34" charset="0"/>
              <a:buNone/>
              <a:defRPr sz="900">
                <a:solidFill>
                  <a:sysClr val="windowText" lastClr="000000"/>
                </a:solidFill>
              </a:defRPr>
            </a:lvl1pPr>
          </a:lstStyle>
          <a:p>
            <a:r>
              <a:rPr lang="en-US"/>
              <a:t>Click icon to add picture</a:t>
            </a:r>
            <a:endParaRPr lang="en-US" dirty="0"/>
          </a:p>
        </p:txBody>
      </p:sp>
      <p:sp>
        <p:nvSpPr>
          <p:cNvPr id="3" name="Text Placeholder 2">
            <a:extLst>
              <a:ext uri="{FF2B5EF4-FFF2-40B4-BE49-F238E27FC236}">
                <a16:creationId xmlns:a16="http://schemas.microsoft.com/office/drawing/2014/main" id="{B659CD1F-9DFB-4048-9B9B-2BD7D4EC6400}"/>
              </a:ext>
            </a:extLst>
          </p:cNvPr>
          <p:cNvSpPr>
            <a:spLocks noGrp="1"/>
          </p:cNvSpPr>
          <p:nvPr>
            <p:ph type="body" idx="1" hasCustomPrompt="1"/>
          </p:nvPr>
        </p:nvSpPr>
        <p:spPr>
          <a:xfrm>
            <a:off x="1500168" y="3654378"/>
            <a:ext cx="1828800" cy="343061"/>
          </a:xfrm>
        </p:spPr>
        <p:txBody>
          <a:bodyPr anchor="t">
            <a:noAutofit/>
          </a:bodyPr>
          <a:lstStyle>
            <a:lvl1pPr marL="0" indent="0" algn="ctr">
              <a:buNone/>
              <a:defRPr lang="en-US" sz="1050" kern="1200" spc="150" baseline="0" dirty="0" smtClean="0">
                <a:solidFill>
                  <a:schemeClr val="tx1"/>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a:t>
            </a:r>
          </a:p>
        </p:txBody>
      </p:sp>
      <p:sp>
        <p:nvSpPr>
          <p:cNvPr id="26" name="Text Placeholder 2">
            <a:extLst>
              <a:ext uri="{FF2B5EF4-FFF2-40B4-BE49-F238E27FC236}">
                <a16:creationId xmlns:a16="http://schemas.microsoft.com/office/drawing/2014/main" id="{A02C0876-23F7-41FA-9AC9-721097D1A3CD}"/>
              </a:ext>
            </a:extLst>
          </p:cNvPr>
          <p:cNvSpPr>
            <a:spLocks noGrp="1"/>
          </p:cNvSpPr>
          <p:nvPr>
            <p:ph type="body" idx="21" hasCustomPrompt="1"/>
          </p:nvPr>
        </p:nvSpPr>
        <p:spPr>
          <a:xfrm>
            <a:off x="1500168" y="3809747"/>
            <a:ext cx="1828800" cy="343061"/>
          </a:xfrm>
        </p:spPr>
        <p:txBody>
          <a:bodyPr anchor="ctr">
            <a:noAutofit/>
          </a:bodyPr>
          <a:lstStyle>
            <a:lvl1pPr marL="0" indent="0" algn="ctr">
              <a:buNone/>
              <a:defRPr lang="en-US" sz="900" kern="1200" spc="150" baseline="0" dirty="0" smtClean="0">
                <a:solidFill>
                  <a:schemeClr val="accent1"/>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a:t>
            </a:r>
          </a:p>
        </p:txBody>
      </p:sp>
      <p:sp>
        <p:nvSpPr>
          <p:cNvPr id="17" name="Picture Placeholder 10">
            <a:extLst>
              <a:ext uri="{FF2B5EF4-FFF2-40B4-BE49-F238E27FC236}">
                <a16:creationId xmlns:a16="http://schemas.microsoft.com/office/drawing/2014/main" id="{C4CA5C9C-91D5-44B1-A82A-A49732B4691A}"/>
              </a:ext>
            </a:extLst>
          </p:cNvPr>
          <p:cNvSpPr>
            <a:spLocks noGrp="1"/>
          </p:cNvSpPr>
          <p:nvPr>
            <p:ph type="pic" sz="quarter" idx="15"/>
          </p:nvPr>
        </p:nvSpPr>
        <p:spPr>
          <a:xfrm>
            <a:off x="4226270" y="2428875"/>
            <a:ext cx="1066800" cy="1066800"/>
          </a:xfrm>
          <a:solidFill>
            <a:schemeClr val="tx1"/>
          </a:solidFill>
        </p:spPr>
        <p:txBody>
          <a:bodyPr>
            <a:normAutofit/>
          </a:bodyPr>
          <a:lstStyle>
            <a:lvl1pPr marL="0" indent="0" algn="l">
              <a:lnSpc>
                <a:spcPct val="100000"/>
              </a:lnSpc>
              <a:buNone/>
              <a:defRPr sz="900">
                <a:solidFill>
                  <a:sysClr val="windowText" lastClr="000000"/>
                </a:solidFill>
              </a:defRPr>
            </a:lvl1pPr>
          </a:lstStyle>
          <a:p>
            <a:r>
              <a:rPr lang="en-US"/>
              <a:t>Click icon to add picture</a:t>
            </a:r>
            <a:endParaRPr lang="en-US" dirty="0"/>
          </a:p>
        </p:txBody>
      </p:sp>
      <p:sp>
        <p:nvSpPr>
          <p:cNvPr id="23" name="Text Placeholder 2">
            <a:extLst>
              <a:ext uri="{FF2B5EF4-FFF2-40B4-BE49-F238E27FC236}">
                <a16:creationId xmlns:a16="http://schemas.microsoft.com/office/drawing/2014/main" id="{572D0301-10F1-41B4-BEF8-C53FA4D66214}"/>
              </a:ext>
            </a:extLst>
          </p:cNvPr>
          <p:cNvSpPr>
            <a:spLocks noGrp="1"/>
          </p:cNvSpPr>
          <p:nvPr>
            <p:ph type="body" idx="18" hasCustomPrompt="1"/>
          </p:nvPr>
        </p:nvSpPr>
        <p:spPr>
          <a:xfrm>
            <a:off x="3849262" y="3654378"/>
            <a:ext cx="1828800" cy="343061"/>
          </a:xfrm>
        </p:spPr>
        <p:txBody>
          <a:bodyPr anchor="t">
            <a:noAutofit/>
          </a:bodyPr>
          <a:lstStyle>
            <a:lvl1pPr marL="0" indent="0" algn="ctr">
              <a:buNone/>
              <a:defRPr lang="en-US" sz="1050" kern="1200" spc="150" baseline="0" dirty="0" smtClean="0">
                <a:solidFill>
                  <a:schemeClr val="tx1"/>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a:t>
            </a:r>
          </a:p>
        </p:txBody>
      </p:sp>
      <p:sp>
        <p:nvSpPr>
          <p:cNvPr id="27" name="Text Placeholder 2">
            <a:extLst>
              <a:ext uri="{FF2B5EF4-FFF2-40B4-BE49-F238E27FC236}">
                <a16:creationId xmlns:a16="http://schemas.microsoft.com/office/drawing/2014/main" id="{7ADEB263-F204-4A78-A5E0-7361EFE0B921}"/>
              </a:ext>
            </a:extLst>
          </p:cNvPr>
          <p:cNvSpPr>
            <a:spLocks noGrp="1"/>
          </p:cNvSpPr>
          <p:nvPr>
            <p:ph type="body" idx="22" hasCustomPrompt="1"/>
          </p:nvPr>
        </p:nvSpPr>
        <p:spPr>
          <a:xfrm>
            <a:off x="3849262" y="3809747"/>
            <a:ext cx="1828800" cy="343061"/>
          </a:xfrm>
        </p:spPr>
        <p:txBody>
          <a:bodyPr anchor="ctr">
            <a:noAutofit/>
          </a:bodyPr>
          <a:lstStyle>
            <a:lvl1pPr marL="0" indent="0" algn="ctr">
              <a:buNone/>
              <a:defRPr lang="en-US" sz="900" kern="1200" spc="150" baseline="0" dirty="0" smtClean="0">
                <a:solidFill>
                  <a:schemeClr val="accent1"/>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a:t>
            </a:r>
          </a:p>
        </p:txBody>
      </p:sp>
      <p:sp>
        <p:nvSpPr>
          <p:cNvPr id="32" name="Picture Placeholder 10">
            <a:extLst>
              <a:ext uri="{FF2B5EF4-FFF2-40B4-BE49-F238E27FC236}">
                <a16:creationId xmlns:a16="http://schemas.microsoft.com/office/drawing/2014/main" id="{1938DB4D-239F-4E8E-8802-0470B0131189}"/>
              </a:ext>
            </a:extLst>
          </p:cNvPr>
          <p:cNvSpPr>
            <a:spLocks noGrp="1"/>
          </p:cNvSpPr>
          <p:nvPr>
            <p:ph type="pic" sz="quarter" idx="37"/>
          </p:nvPr>
        </p:nvSpPr>
        <p:spPr>
          <a:xfrm>
            <a:off x="6655584" y="2428875"/>
            <a:ext cx="1066800" cy="1066800"/>
          </a:xfrm>
          <a:solidFill>
            <a:schemeClr val="tx1"/>
          </a:solidFill>
        </p:spPr>
        <p:txBody>
          <a:bodyPr>
            <a:normAutofit/>
          </a:bodyPr>
          <a:lstStyle>
            <a:lvl1pPr marL="0" indent="0" algn="l">
              <a:lnSpc>
                <a:spcPct val="100000"/>
              </a:lnSpc>
              <a:buNone/>
              <a:defRPr sz="900">
                <a:solidFill>
                  <a:sysClr val="windowText" lastClr="000000"/>
                </a:solidFill>
              </a:defRPr>
            </a:lvl1pPr>
          </a:lstStyle>
          <a:p>
            <a:r>
              <a:rPr lang="en-US"/>
              <a:t>Click icon to add picture</a:t>
            </a:r>
            <a:endParaRPr lang="en-US" dirty="0"/>
          </a:p>
        </p:txBody>
      </p:sp>
      <p:sp>
        <p:nvSpPr>
          <p:cNvPr id="24" name="Text Placeholder 2">
            <a:extLst>
              <a:ext uri="{FF2B5EF4-FFF2-40B4-BE49-F238E27FC236}">
                <a16:creationId xmlns:a16="http://schemas.microsoft.com/office/drawing/2014/main" id="{E767B9DE-7410-43CC-90CF-52D67EF03D48}"/>
              </a:ext>
            </a:extLst>
          </p:cNvPr>
          <p:cNvSpPr>
            <a:spLocks noGrp="1"/>
          </p:cNvSpPr>
          <p:nvPr>
            <p:ph type="body" idx="19" hasCustomPrompt="1"/>
          </p:nvPr>
        </p:nvSpPr>
        <p:spPr>
          <a:xfrm>
            <a:off x="6198355" y="3654378"/>
            <a:ext cx="2105135" cy="343061"/>
          </a:xfrm>
        </p:spPr>
        <p:txBody>
          <a:bodyPr anchor="t">
            <a:noAutofit/>
          </a:bodyPr>
          <a:lstStyle>
            <a:lvl1pPr marL="0" indent="0" algn="ctr">
              <a:buNone/>
              <a:defRPr lang="en-US" sz="1050" kern="1200" spc="150" baseline="0" dirty="0" smtClean="0">
                <a:solidFill>
                  <a:schemeClr val="tx1"/>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a:t>
            </a:r>
          </a:p>
        </p:txBody>
      </p:sp>
      <p:sp>
        <p:nvSpPr>
          <p:cNvPr id="28" name="Text Placeholder 2">
            <a:extLst>
              <a:ext uri="{FF2B5EF4-FFF2-40B4-BE49-F238E27FC236}">
                <a16:creationId xmlns:a16="http://schemas.microsoft.com/office/drawing/2014/main" id="{103678F5-B025-46E2-BD45-E77861487165}"/>
              </a:ext>
            </a:extLst>
          </p:cNvPr>
          <p:cNvSpPr>
            <a:spLocks noGrp="1"/>
          </p:cNvSpPr>
          <p:nvPr>
            <p:ph type="body" idx="23" hasCustomPrompt="1"/>
          </p:nvPr>
        </p:nvSpPr>
        <p:spPr>
          <a:xfrm>
            <a:off x="6095999" y="3809747"/>
            <a:ext cx="2299855" cy="343061"/>
          </a:xfrm>
        </p:spPr>
        <p:txBody>
          <a:bodyPr anchor="ctr">
            <a:noAutofit/>
          </a:bodyPr>
          <a:lstStyle>
            <a:lvl1pPr marL="0" indent="0" algn="ctr">
              <a:buNone/>
              <a:defRPr lang="en-US" sz="900" kern="1200" spc="150" baseline="0" dirty="0" smtClean="0">
                <a:solidFill>
                  <a:schemeClr val="accent1"/>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a:t>
            </a:r>
          </a:p>
        </p:txBody>
      </p:sp>
      <p:sp>
        <p:nvSpPr>
          <p:cNvPr id="19" name="Picture Placeholder 10">
            <a:extLst>
              <a:ext uri="{FF2B5EF4-FFF2-40B4-BE49-F238E27FC236}">
                <a16:creationId xmlns:a16="http://schemas.microsoft.com/office/drawing/2014/main" id="{92E6B581-A522-4758-A9A4-8B9C7B860CF2}"/>
              </a:ext>
            </a:extLst>
          </p:cNvPr>
          <p:cNvSpPr>
            <a:spLocks noGrp="1"/>
          </p:cNvSpPr>
          <p:nvPr>
            <p:ph type="pic" sz="quarter" idx="17"/>
          </p:nvPr>
        </p:nvSpPr>
        <p:spPr>
          <a:xfrm>
            <a:off x="9136814" y="2428875"/>
            <a:ext cx="1066800" cy="1066800"/>
          </a:xfrm>
          <a:solidFill>
            <a:schemeClr val="tx1"/>
          </a:solidFill>
        </p:spPr>
        <p:txBody>
          <a:bodyPr>
            <a:normAutofit/>
          </a:bodyPr>
          <a:lstStyle>
            <a:lvl1pPr marL="0" indent="0" algn="l">
              <a:lnSpc>
                <a:spcPct val="100000"/>
              </a:lnSpc>
              <a:buNone/>
              <a:defRPr sz="900">
                <a:solidFill>
                  <a:sysClr val="windowText" lastClr="000000"/>
                </a:solidFill>
              </a:defRPr>
            </a:lvl1pPr>
          </a:lstStyle>
          <a:p>
            <a:r>
              <a:rPr lang="en-US"/>
              <a:t>Click icon to add picture</a:t>
            </a:r>
            <a:endParaRPr lang="en-US" dirty="0"/>
          </a:p>
        </p:txBody>
      </p:sp>
      <p:sp>
        <p:nvSpPr>
          <p:cNvPr id="25" name="Text Placeholder 2">
            <a:extLst>
              <a:ext uri="{FF2B5EF4-FFF2-40B4-BE49-F238E27FC236}">
                <a16:creationId xmlns:a16="http://schemas.microsoft.com/office/drawing/2014/main" id="{E13DFE1F-4534-4828-990E-B052F51FC65C}"/>
              </a:ext>
            </a:extLst>
          </p:cNvPr>
          <p:cNvSpPr>
            <a:spLocks noGrp="1"/>
          </p:cNvSpPr>
          <p:nvPr>
            <p:ph type="body" idx="20" hasCustomPrompt="1"/>
          </p:nvPr>
        </p:nvSpPr>
        <p:spPr>
          <a:xfrm>
            <a:off x="8759806" y="3654378"/>
            <a:ext cx="1828800" cy="343061"/>
          </a:xfrm>
        </p:spPr>
        <p:txBody>
          <a:bodyPr anchor="t">
            <a:noAutofit/>
          </a:bodyPr>
          <a:lstStyle>
            <a:lvl1pPr marL="0" indent="0" algn="ctr">
              <a:buNone/>
              <a:defRPr lang="en-US" sz="1050" kern="1200" spc="150" baseline="0" dirty="0" smtClean="0">
                <a:solidFill>
                  <a:schemeClr val="tx1"/>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a:t>
            </a:r>
          </a:p>
        </p:txBody>
      </p:sp>
      <p:sp>
        <p:nvSpPr>
          <p:cNvPr id="29" name="Text Placeholder 2">
            <a:extLst>
              <a:ext uri="{FF2B5EF4-FFF2-40B4-BE49-F238E27FC236}">
                <a16:creationId xmlns:a16="http://schemas.microsoft.com/office/drawing/2014/main" id="{7E3F385B-4DD9-4F3C-A02B-179B9FA61292}"/>
              </a:ext>
            </a:extLst>
          </p:cNvPr>
          <p:cNvSpPr>
            <a:spLocks noGrp="1"/>
          </p:cNvSpPr>
          <p:nvPr>
            <p:ph type="body" idx="24" hasCustomPrompt="1"/>
          </p:nvPr>
        </p:nvSpPr>
        <p:spPr>
          <a:xfrm>
            <a:off x="8744480" y="3809747"/>
            <a:ext cx="1844126" cy="343061"/>
          </a:xfrm>
        </p:spPr>
        <p:txBody>
          <a:bodyPr anchor="ctr">
            <a:noAutofit/>
          </a:bodyPr>
          <a:lstStyle>
            <a:lvl1pPr marL="0" indent="0" algn="ctr">
              <a:buNone/>
              <a:defRPr lang="en-US" sz="900" kern="1200" spc="150" baseline="0" dirty="0" smtClean="0">
                <a:solidFill>
                  <a:schemeClr val="accent1"/>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a:t>
            </a:r>
          </a:p>
        </p:txBody>
      </p:sp>
      <p:sp>
        <p:nvSpPr>
          <p:cNvPr id="55" name="Picture Placeholder 10">
            <a:extLst>
              <a:ext uri="{FF2B5EF4-FFF2-40B4-BE49-F238E27FC236}">
                <a16:creationId xmlns:a16="http://schemas.microsoft.com/office/drawing/2014/main" id="{1EBAEB1D-A7F9-4F90-B642-4277D3802BAB}"/>
              </a:ext>
            </a:extLst>
          </p:cNvPr>
          <p:cNvSpPr>
            <a:spLocks noGrp="1"/>
          </p:cNvSpPr>
          <p:nvPr>
            <p:ph type="pic" sz="quarter" idx="26"/>
          </p:nvPr>
        </p:nvSpPr>
        <p:spPr>
          <a:xfrm>
            <a:off x="1877176" y="4287711"/>
            <a:ext cx="1066800" cy="1066800"/>
          </a:xfrm>
          <a:solidFill>
            <a:schemeClr val="tx1"/>
          </a:solidFill>
        </p:spPr>
        <p:txBody>
          <a:bodyPr>
            <a:normAutofit/>
          </a:bodyPr>
          <a:lstStyle>
            <a:lvl1pPr marL="0" indent="0" algn="l">
              <a:lnSpc>
                <a:spcPct val="100000"/>
              </a:lnSpc>
              <a:buNone/>
              <a:defRPr sz="900">
                <a:solidFill>
                  <a:sysClr val="windowText" lastClr="000000"/>
                </a:solidFill>
              </a:defRPr>
            </a:lvl1pPr>
          </a:lstStyle>
          <a:p>
            <a:r>
              <a:rPr lang="en-US"/>
              <a:t>Click icon to add picture</a:t>
            </a:r>
            <a:endParaRPr lang="en-US" dirty="0"/>
          </a:p>
        </p:txBody>
      </p:sp>
      <p:sp>
        <p:nvSpPr>
          <p:cNvPr id="54" name="Text Placeholder 2">
            <a:extLst>
              <a:ext uri="{FF2B5EF4-FFF2-40B4-BE49-F238E27FC236}">
                <a16:creationId xmlns:a16="http://schemas.microsoft.com/office/drawing/2014/main" id="{22930C5B-603C-494E-A467-8B394D01D406}"/>
              </a:ext>
            </a:extLst>
          </p:cNvPr>
          <p:cNvSpPr>
            <a:spLocks noGrp="1"/>
          </p:cNvSpPr>
          <p:nvPr>
            <p:ph type="body" idx="25" hasCustomPrompt="1"/>
          </p:nvPr>
        </p:nvSpPr>
        <p:spPr>
          <a:xfrm>
            <a:off x="1500168" y="5513214"/>
            <a:ext cx="1828800" cy="343061"/>
          </a:xfrm>
        </p:spPr>
        <p:txBody>
          <a:bodyPr anchor="t">
            <a:noAutofit/>
          </a:bodyPr>
          <a:lstStyle>
            <a:lvl1pPr marL="0" indent="0" algn="ctr">
              <a:buNone/>
              <a:defRPr lang="en-US" sz="1050" kern="1200" spc="150" baseline="0" dirty="0" smtClean="0">
                <a:solidFill>
                  <a:schemeClr val="tx1"/>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a:t>
            </a:r>
          </a:p>
        </p:txBody>
      </p:sp>
      <p:sp>
        <p:nvSpPr>
          <p:cNvPr id="62" name="Text Placeholder 2">
            <a:extLst>
              <a:ext uri="{FF2B5EF4-FFF2-40B4-BE49-F238E27FC236}">
                <a16:creationId xmlns:a16="http://schemas.microsoft.com/office/drawing/2014/main" id="{540C455F-A23B-493F-B95E-AB485D91DA6A}"/>
              </a:ext>
            </a:extLst>
          </p:cNvPr>
          <p:cNvSpPr>
            <a:spLocks noGrp="1"/>
          </p:cNvSpPr>
          <p:nvPr>
            <p:ph type="body" idx="33" hasCustomPrompt="1"/>
          </p:nvPr>
        </p:nvSpPr>
        <p:spPr>
          <a:xfrm>
            <a:off x="1500168" y="5668583"/>
            <a:ext cx="1828800" cy="343061"/>
          </a:xfrm>
        </p:spPr>
        <p:txBody>
          <a:bodyPr anchor="ctr">
            <a:noAutofit/>
          </a:bodyPr>
          <a:lstStyle>
            <a:lvl1pPr marL="0" indent="0" algn="ctr">
              <a:buNone/>
              <a:defRPr lang="en-US" sz="900" kern="1200" spc="150" baseline="0" dirty="0" smtClean="0">
                <a:solidFill>
                  <a:schemeClr val="accent1"/>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a:t>
            </a:r>
          </a:p>
        </p:txBody>
      </p:sp>
      <p:sp>
        <p:nvSpPr>
          <p:cNvPr id="56" name="Picture Placeholder 10">
            <a:extLst>
              <a:ext uri="{FF2B5EF4-FFF2-40B4-BE49-F238E27FC236}">
                <a16:creationId xmlns:a16="http://schemas.microsoft.com/office/drawing/2014/main" id="{9461A69E-14C8-4325-89AF-D4257C1C05BA}"/>
              </a:ext>
            </a:extLst>
          </p:cNvPr>
          <p:cNvSpPr>
            <a:spLocks noGrp="1"/>
          </p:cNvSpPr>
          <p:nvPr>
            <p:ph type="pic" sz="quarter" idx="27"/>
          </p:nvPr>
        </p:nvSpPr>
        <p:spPr>
          <a:xfrm>
            <a:off x="4226270" y="4287711"/>
            <a:ext cx="1066800" cy="1066800"/>
          </a:xfrm>
          <a:solidFill>
            <a:schemeClr val="tx1"/>
          </a:solidFill>
        </p:spPr>
        <p:txBody>
          <a:bodyPr>
            <a:normAutofit/>
          </a:bodyPr>
          <a:lstStyle>
            <a:lvl1pPr marL="0" indent="0" algn="l">
              <a:lnSpc>
                <a:spcPct val="100000"/>
              </a:lnSpc>
              <a:buNone/>
              <a:defRPr sz="900">
                <a:solidFill>
                  <a:sysClr val="windowText" lastClr="000000"/>
                </a:solidFill>
              </a:defRPr>
            </a:lvl1pPr>
          </a:lstStyle>
          <a:p>
            <a:r>
              <a:rPr lang="en-US"/>
              <a:t>Click icon to add picture</a:t>
            </a:r>
            <a:endParaRPr lang="en-US" dirty="0"/>
          </a:p>
        </p:txBody>
      </p:sp>
      <p:sp>
        <p:nvSpPr>
          <p:cNvPr id="59" name="Text Placeholder 2">
            <a:extLst>
              <a:ext uri="{FF2B5EF4-FFF2-40B4-BE49-F238E27FC236}">
                <a16:creationId xmlns:a16="http://schemas.microsoft.com/office/drawing/2014/main" id="{6D1C374C-DAF7-40EF-B279-4EC7A2AFE6A2}"/>
              </a:ext>
            </a:extLst>
          </p:cNvPr>
          <p:cNvSpPr>
            <a:spLocks noGrp="1"/>
          </p:cNvSpPr>
          <p:nvPr>
            <p:ph type="body" idx="30" hasCustomPrompt="1"/>
          </p:nvPr>
        </p:nvSpPr>
        <p:spPr>
          <a:xfrm>
            <a:off x="3849262" y="5513214"/>
            <a:ext cx="1828800" cy="343061"/>
          </a:xfrm>
        </p:spPr>
        <p:txBody>
          <a:bodyPr anchor="t">
            <a:noAutofit/>
          </a:bodyPr>
          <a:lstStyle>
            <a:lvl1pPr marL="0" indent="0" algn="ctr">
              <a:buNone/>
              <a:defRPr lang="en-US" sz="1050" kern="1200" spc="150" baseline="0" dirty="0" smtClean="0">
                <a:solidFill>
                  <a:schemeClr val="tx1"/>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a:t>
            </a:r>
          </a:p>
        </p:txBody>
      </p:sp>
      <p:sp>
        <p:nvSpPr>
          <p:cNvPr id="63" name="Text Placeholder 2">
            <a:extLst>
              <a:ext uri="{FF2B5EF4-FFF2-40B4-BE49-F238E27FC236}">
                <a16:creationId xmlns:a16="http://schemas.microsoft.com/office/drawing/2014/main" id="{421FF438-E4E8-4643-BCB3-4A1C12429042}"/>
              </a:ext>
            </a:extLst>
          </p:cNvPr>
          <p:cNvSpPr>
            <a:spLocks noGrp="1"/>
          </p:cNvSpPr>
          <p:nvPr>
            <p:ph type="body" idx="34" hasCustomPrompt="1"/>
          </p:nvPr>
        </p:nvSpPr>
        <p:spPr>
          <a:xfrm>
            <a:off x="3849262" y="5668583"/>
            <a:ext cx="1828800" cy="343061"/>
          </a:xfrm>
        </p:spPr>
        <p:txBody>
          <a:bodyPr anchor="ctr">
            <a:noAutofit/>
          </a:bodyPr>
          <a:lstStyle>
            <a:lvl1pPr marL="0" indent="0" algn="ctr">
              <a:buNone/>
              <a:defRPr lang="en-US" sz="900" kern="1200" spc="150" baseline="0" dirty="0" smtClean="0">
                <a:solidFill>
                  <a:schemeClr val="accent1"/>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a:t>
            </a:r>
          </a:p>
        </p:txBody>
      </p:sp>
      <p:sp>
        <p:nvSpPr>
          <p:cNvPr id="33" name="Picture Placeholder 10">
            <a:extLst>
              <a:ext uri="{FF2B5EF4-FFF2-40B4-BE49-F238E27FC236}">
                <a16:creationId xmlns:a16="http://schemas.microsoft.com/office/drawing/2014/main" id="{E029C5CA-EDDA-4BF9-9051-8B09E98EE1E2}"/>
              </a:ext>
            </a:extLst>
          </p:cNvPr>
          <p:cNvSpPr>
            <a:spLocks noGrp="1"/>
          </p:cNvSpPr>
          <p:nvPr>
            <p:ph type="pic" sz="quarter" idx="38"/>
          </p:nvPr>
        </p:nvSpPr>
        <p:spPr>
          <a:xfrm>
            <a:off x="6655584" y="4287711"/>
            <a:ext cx="1066800" cy="1066800"/>
          </a:xfrm>
          <a:solidFill>
            <a:schemeClr val="tx1"/>
          </a:solidFill>
        </p:spPr>
        <p:txBody>
          <a:bodyPr>
            <a:normAutofit/>
          </a:bodyPr>
          <a:lstStyle>
            <a:lvl1pPr marL="0" indent="0" algn="l">
              <a:lnSpc>
                <a:spcPct val="100000"/>
              </a:lnSpc>
              <a:buNone/>
              <a:defRPr sz="900">
                <a:solidFill>
                  <a:sysClr val="windowText" lastClr="000000"/>
                </a:solidFill>
              </a:defRPr>
            </a:lvl1pPr>
          </a:lstStyle>
          <a:p>
            <a:r>
              <a:rPr lang="en-US"/>
              <a:t>Click icon to add picture</a:t>
            </a:r>
            <a:endParaRPr lang="en-US" dirty="0"/>
          </a:p>
        </p:txBody>
      </p:sp>
      <p:sp>
        <p:nvSpPr>
          <p:cNvPr id="60" name="Text Placeholder 2">
            <a:extLst>
              <a:ext uri="{FF2B5EF4-FFF2-40B4-BE49-F238E27FC236}">
                <a16:creationId xmlns:a16="http://schemas.microsoft.com/office/drawing/2014/main" id="{D4FEDD19-A7BA-45BB-93A0-F1E896C9F26D}"/>
              </a:ext>
            </a:extLst>
          </p:cNvPr>
          <p:cNvSpPr>
            <a:spLocks noGrp="1"/>
          </p:cNvSpPr>
          <p:nvPr>
            <p:ph type="body" idx="31" hasCustomPrompt="1"/>
          </p:nvPr>
        </p:nvSpPr>
        <p:spPr>
          <a:xfrm>
            <a:off x="6339926" y="5513214"/>
            <a:ext cx="1828800" cy="343061"/>
          </a:xfrm>
        </p:spPr>
        <p:txBody>
          <a:bodyPr anchor="t">
            <a:noAutofit/>
          </a:bodyPr>
          <a:lstStyle>
            <a:lvl1pPr marL="0" indent="0" algn="ctr">
              <a:buNone/>
              <a:defRPr lang="en-US" sz="1050" kern="1200" spc="150" baseline="0" dirty="0" smtClean="0">
                <a:solidFill>
                  <a:schemeClr val="tx1"/>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a:t>
            </a:r>
          </a:p>
        </p:txBody>
      </p:sp>
      <p:sp>
        <p:nvSpPr>
          <p:cNvPr id="64" name="Text Placeholder 2">
            <a:extLst>
              <a:ext uri="{FF2B5EF4-FFF2-40B4-BE49-F238E27FC236}">
                <a16:creationId xmlns:a16="http://schemas.microsoft.com/office/drawing/2014/main" id="{A12F0175-7AEE-46B1-9590-D4A427680DC7}"/>
              </a:ext>
            </a:extLst>
          </p:cNvPr>
          <p:cNvSpPr>
            <a:spLocks noGrp="1"/>
          </p:cNvSpPr>
          <p:nvPr>
            <p:ph type="body" idx="35" hasCustomPrompt="1"/>
          </p:nvPr>
        </p:nvSpPr>
        <p:spPr>
          <a:xfrm>
            <a:off x="6339926" y="5668583"/>
            <a:ext cx="1813474" cy="343061"/>
          </a:xfrm>
        </p:spPr>
        <p:txBody>
          <a:bodyPr anchor="ctr">
            <a:noAutofit/>
          </a:bodyPr>
          <a:lstStyle>
            <a:lvl1pPr marL="0" indent="0" algn="ctr">
              <a:buNone/>
              <a:defRPr lang="en-US" sz="900" kern="1200" spc="150" baseline="0" dirty="0" smtClean="0">
                <a:solidFill>
                  <a:schemeClr val="accent1"/>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a:t>
            </a:r>
          </a:p>
        </p:txBody>
      </p:sp>
      <p:sp>
        <p:nvSpPr>
          <p:cNvPr id="58" name="Picture Placeholder 10">
            <a:extLst>
              <a:ext uri="{FF2B5EF4-FFF2-40B4-BE49-F238E27FC236}">
                <a16:creationId xmlns:a16="http://schemas.microsoft.com/office/drawing/2014/main" id="{622ED9F4-EB9B-4588-8501-BFECB846EE73}"/>
              </a:ext>
            </a:extLst>
          </p:cNvPr>
          <p:cNvSpPr>
            <a:spLocks noGrp="1"/>
          </p:cNvSpPr>
          <p:nvPr>
            <p:ph type="pic" sz="quarter" idx="29"/>
          </p:nvPr>
        </p:nvSpPr>
        <p:spPr>
          <a:xfrm>
            <a:off x="9136814" y="4287711"/>
            <a:ext cx="1066800" cy="1066800"/>
          </a:xfrm>
          <a:solidFill>
            <a:schemeClr val="tx1"/>
          </a:solidFill>
        </p:spPr>
        <p:txBody>
          <a:bodyPr>
            <a:normAutofit/>
          </a:bodyPr>
          <a:lstStyle>
            <a:lvl1pPr marL="0" indent="0" algn="l">
              <a:lnSpc>
                <a:spcPct val="100000"/>
              </a:lnSpc>
              <a:buNone/>
              <a:defRPr sz="900">
                <a:solidFill>
                  <a:sysClr val="windowText" lastClr="000000"/>
                </a:solidFill>
              </a:defRPr>
            </a:lvl1pPr>
          </a:lstStyle>
          <a:p>
            <a:r>
              <a:rPr lang="en-US"/>
              <a:t>Click icon to add picture</a:t>
            </a:r>
            <a:endParaRPr lang="en-US" dirty="0"/>
          </a:p>
        </p:txBody>
      </p:sp>
      <p:sp>
        <p:nvSpPr>
          <p:cNvPr id="61" name="Text Placeholder 2">
            <a:extLst>
              <a:ext uri="{FF2B5EF4-FFF2-40B4-BE49-F238E27FC236}">
                <a16:creationId xmlns:a16="http://schemas.microsoft.com/office/drawing/2014/main" id="{5026D39F-46AB-4680-9A52-F367344A3531}"/>
              </a:ext>
            </a:extLst>
          </p:cNvPr>
          <p:cNvSpPr>
            <a:spLocks noGrp="1"/>
          </p:cNvSpPr>
          <p:nvPr>
            <p:ph type="body" idx="32" hasCustomPrompt="1"/>
          </p:nvPr>
        </p:nvSpPr>
        <p:spPr>
          <a:xfrm>
            <a:off x="8759806" y="5513214"/>
            <a:ext cx="1828800" cy="343061"/>
          </a:xfrm>
        </p:spPr>
        <p:txBody>
          <a:bodyPr anchor="t">
            <a:noAutofit/>
          </a:bodyPr>
          <a:lstStyle>
            <a:lvl1pPr marL="0" indent="0" algn="ctr">
              <a:buNone/>
              <a:defRPr lang="en-US" sz="1050" kern="1200" spc="150" baseline="0" dirty="0" smtClean="0">
                <a:solidFill>
                  <a:schemeClr val="tx1"/>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a:t>
            </a:r>
          </a:p>
        </p:txBody>
      </p:sp>
      <p:sp>
        <p:nvSpPr>
          <p:cNvPr id="65" name="Text Placeholder 2">
            <a:extLst>
              <a:ext uri="{FF2B5EF4-FFF2-40B4-BE49-F238E27FC236}">
                <a16:creationId xmlns:a16="http://schemas.microsoft.com/office/drawing/2014/main" id="{04E11FE2-6320-4E8C-A5B3-8104AF329ADA}"/>
              </a:ext>
            </a:extLst>
          </p:cNvPr>
          <p:cNvSpPr>
            <a:spLocks noGrp="1"/>
          </p:cNvSpPr>
          <p:nvPr>
            <p:ph type="body" idx="36" hasCustomPrompt="1"/>
          </p:nvPr>
        </p:nvSpPr>
        <p:spPr>
          <a:xfrm>
            <a:off x="8744480" y="5668583"/>
            <a:ext cx="1844126" cy="343061"/>
          </a:xfrm>
        </p:spPr>
        <p:txBody>
          <a:bodyPr anchor="ctr">
            <a:noAutofit/>
          </a:bodyPr>
          <a:lstStyle>
            <a:lvl1pPr marL="0" indent="0" algn="ctr">
              <a:buNone/>
              <a:defRPr lang="en-US" sz="900" kern="1200" spc="150" baseline="0" dirty="0" smtClean="0">
                <a:solidFill>
                  <a:schemeClr val="accent1"/>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a:t>
            </a:r>
          </a:p>
        </p:txBody>
      </p:sp>
      <p:sp>
        <p:nvSpPr>
          <p:cNvPr id="7" name="Date Placeholder 6">
            <a:extLst>
              <a:ext uri="{FF2B5EF4-FFF2-40B4-BE49-F238E27FC236}">
                <a16:creationId xmlns:a16="http://schemas.microsoft.com/office/drawing/2014/main" id="{F255C16C-AA88-4BBF-8040-11ECFED618E0}"/>
              </a:ext>
            </a:extLst>
          </p:cNvPr>
          <p:cNvSpPr>
            <a:spLocks noGrp="1"/>
          </p:cNvSpPr>
          <p:nvPr>
            <p:ph type="dt" sz="half" idx="10"/>
          </p:nvPr>
        </p:nvSpPr>
        <p:spPr/>
        <p:txBody>
          <a:bodyPr/>
          <a:lstStyle>
            <a:lvl1pPr>
              <a:defRPr sz="900">
                <a:solidFill>
                  <a:srgbClr val="898989"/>
                </a:solidFill>
              </a:defRPr>
            </a:lvl1pPr>
          </a:lstStyle>
          <a:p>
            <a:r>
              <a:rPr lang="en-US" dirty="0"/>
              <a:t>20XX</a:t>
            </a:r>
          </a:p>
        </p:txBody>
      </p:sp>
      <p:sp>
        <p:nvSpPr>
          <p:cNvPr id="8" name="Footer Placeholder 7">
            <a:extLst>
              <a:ext uri="{FF2B5EF4-FFF2-40B4-BE49-F238E27FC236}">
                <a16:creationId xmlns:a16="http://schemas.microsoft.com/office/drawing/2014/main" id="{CBE560E3-F935-488F-8F0E-191D7B6B54B8}"/>
              </a:ext>
            </a:extLst>
          </p:cNvPr>
          <p:cNvSpPr>
            <a:spLocks noGrp="1"/>
          </p:cNvSpPr>
          <p:nvPr>
            <p:ph type="ftr" sz="quarter" idx="11"/>
          </p:nvPr>
        </p:nvSpPr>
        <p:spPr/>
        <p:txBody>
          <a:bodyPr/>
          <a:lstStyle>
            <a:lvl1pPr>
              <a:defRPr sz="900">
                <a:solidFill>
                  <a:srgbClr val="898989"/>
                </a:solidFill>
              </a:defRPr>
            </a:lvl1pPr>
          </a:lstStyle>
          <a:p>
            <a:r>
              <a:rPr lang="en-US" dirty="0"/>
              <a:t>PRESENTATION TITLE</a:t>
            </a:r>
          </a:p>
        </p:txBody>
      </p:sp>
      <p:sp>
        <p:nvSpPr>
          <p:cNvPr id="9" name="Slide Number Placeholder 8">
            <a:extLst>
              <a:ext uri="{FF2B5EF4-FFF2-40B4-BE49-F238E27FC236}">
                <a16:creationId xmlns:a16="http://schemas.microsoft.com/office/drawing/2014/main" id="{9B9CD8B2-CC23-467F-B0EE-2CC06D6308BD}"/>
              </a:ext>
            </a:extLst>
          </p:cNvPr>
          <p:cNvSpPr>
            <a:spLocks noGrp="1"/>
          </p:cNvSpPr>
          <p:nvPr>
            <p:ph type="sldNum" sz="quarter" idx="12"/>
          </p:nvPr>
        </p:nvSpPr>
        <p:spPr/>
        <p:txBody>
          <a:bodyPr/>
          <a:lstStyle>
            <a:lvl1pPr>
              <a:defRPr sz="900">
                <a:solidFill>
                  <a:srgbClr val="898989"/>
                </a:solidFill>
              </a:defRPr>
            </a:lvl1pPr>
          </a:lstStyle>
          <a:p>
            <a:fld id="{A49DFD55-3C28-40EF-9E31-A92D2E4017FF}" type="slidenum">
              <a:rPr lang="en-US" smtClean="0"/>
              <a:pPr/>
              <a:t>‹#›</a:t>
            </a:fld>
            <a:endParaRPr lang="en-US" dirty="0"/>
          </a:p>
        </p:txBody>
      </p:sp>
    </p:spTree>
    <p:extLst>
      <p:ext uri="{BB962C8B-B14F-4D97-AF65-F5344CB8AC3E}">
        <p14:creationId xmlns:p14="http://schemas.microsoft.com/office/powerpoint/2010/main" val="2857120649"/>
      </p:ext>
    </p:extLst>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8F4C17E5-24ED-44BC-BA50-02EF903552E1}"/>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4833D101-3AF0-4F06-90ED-B83615C36CE9}"/>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2AE9FDE-AF95-49F8-A927-35A23C9E6532}"/>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dirty="0"/>
              <a:t>20XX</a:t>
            </a:r>
          </a:p>
        </p:txBody>
      </p:sp>
      <p:sp>
        <p:nvSpPr>
          <p:cNvPr id="5" name="Footer Placeholder 4">
            <a:extLst>
              <a:ext uri="{FF2B5EF4-FFF2-40B4-BE49-F238E27FC236}">
                <a16:creationId xmlns:a16="http://schemas.microsoft.com/office/drawing/2014/main" id="{CC2E900D-8FF9-4E80-860D-89C2D3B4E4E1}"/>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a:t>PRESENTATION TITLE</a:t>
            </a:r>
          </a:p>
        </p:txBody>
      </p:sp>
      <p:sp>
        <p:nvSpPr>
          <p:cNvPr id="6" name="Slide Number Placeholder 5">
            <a:extLst>
              <a:ext uri="{FF2B5EF4-FFF2-40B4-BE49-F238E27FC236}">
                <a16:creationId xmlns:a16="http://schemas.microsoft.com/office/drawing/2014/main" id="{F1A66A0C-1415-46A3-A1FF-BE18C70873E3}"/>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49DFD55-3C28-40EF-9E31-A92D2E4017FF}" type="slidenum">
              <a:rPr lang="en-US" smtClean="0"/>
              <a:t>‹#›</a:t>
            </a:fld>
            <a:endParaRPr lang="en-US" dirty="0"/>
          </a:p>
        </p:txBody>
      </p:sp>
    </p:spTree>
    <p:extLst>
      <p:ext uri="{BB962C8B-B14F-4D97-AF65-F5344CB8AC3E}">
        <p14:creationId xmlns:p14="http://schemas.microsoft.com/office/powerpoint/2010/main" val="231906122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61" r:id="rId4"/>
    <p:sldLayoutId id="2147483666" r:id="rId5"/>
    <p:sldLayoutId id="2147483667" r:id="rId6"/>
    <p:sldLayoutId id="2147483654" r:id="rId7"/>
    <p:sldLayoutId id="2147483663" r:id="rId8"/>
    <p:sldLayoutId id="2147483662" r:id="rId9"/>
    <p:sldLayoutId id="2147483668" r:id="rId10"/>
    <p:sldLayoutId id="2147483652" r:id="rId11"/>
    <p:sldLayoutId id="2147483653" r:id="rId12"/>
    <p:sldLayoutId id="2147483660" r:id="rId13"/>
    <p:sldLayoutId id="2147483664" r:id="rId14"/>
    <p:sldLayoutId id="2147483665" r:id="rId15"/>
  </p:sldLayoutIdLst>
  <p:hf hdr="0"/>
  <p:txStyles>
    <p:titleStyle>
      <a:lvl1pPr algn="l" defTabSz="914400" rtl="0" eaLnBrk="1" latinLnBrk="0" hangingPunct="1">
        <a:lnSpc>
          <a:spcPct val="90000"/>
        </a:lnSpc>
        <a:spcBef>
          <a:spcPct val="0"/>
        </a:spcBef>
        <a:buNone/>
        <a:defRPr sz="4400" kern="1200" cap="all" baseline="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E75451-6A4B-484B-9ED1-353CCE25B0F4}"/>
              </a:ext>
            </a:extLst>
          </p:cNvPr>
          <p:cNvSpPr>
            <a:spLocks noGrp="1"/>
          </p:cNvSpPr>
          <p:nvPr>
            <p:ph type="ctrTitle"/>
          </p:nvPr>
        </p:nvSpPr>
        <p:spPr>
          <a:xfrm>
            <a:off x="6416040" y="3926048"/>
            <a:ext cx="4941771" cy="1630994"/>
          </a:xfrm>
        </p:spPr>
        <p:txBody>
          <a:bodyPr/>
          <a:lstStyle/>
          <a:p>
            <a:r>
              <a:rPr lang="en-US" dirty="0"/>
              <a:t>Lubbock </a:t>
            </a:r>
            <a:br>
              <a:rPr lang="en-US" dirty="0"/>
            </a:br>
            <a:r>
              <a:rPr lang="en-US" dirty="0"/>
              <a:t>Retail Integration Task Force – </a:t>
            </a:r>
            <a:r>
              <a:rPr lang="en-US" b="1" dirty="0"/>
              <a:t>LRITF</a:t>
            </a:r>
            <a:br>
              <a:rPr lang="en-US" b="1" dirty="0"/>
            </a:br>
            <a:r>
              <a:rPr lang="en-US" sz="2000" b="1" dirty="0"/>
              <a:t>may 7th, 2024</a:t>
            </a:r>
          </a:p>
        </p:txBody>
      </p:sp>
      <p:sp>
        <p:nvSpPr>
          <p:cNvPr id="3" name="Subtitle 2">
            <a:extLst>
              <a:ext uri="{FF2B5EF4-FFF2-40B4-BE49-F238E27FC236}">
                <a16:creationId xmlns:a16="http://schemas.microsoft.com/office/drawing/2014/main" id="{0236A1B4-B8D1-4A72-8E20-0703F54BF1FE}"/>
              </a:ext>
            </a:extLst>
          </p:cNvPr>
          <p:cNvSpPr>
            <a:spLocks noGrp="1"/>
          </p:cNvSpPr>
          <p:nvPr>
            <p:ph type="subTitle" idx="1"/>
          </p:nvPr>
        </p:nvSpPr>
        <p:spPr>
          <a:xfrm>
            <a:off x="6416041" y="5586890"/>
            <a:ext cx="4941770" cy="396660"/>
          </a:xfrm>
        </p:spPr>
        <p:txBody>
          <a:bodyPr>
            <a:normAutofit/>
          </a:bodyPr>
          <a:lstStyle/>
          <a:p>
            <a:r>
              <a:rPr lang="en-US" dirty="0"/>
              <a:t>Chris Rowley     Michael Winegeart     Sheri Wiegand</a:t>
            </a:r>
          </a:p>
        </p:txBody>
      </p:sp>
    </p:spTree>
    <p:extLst>
      <p:ext uri="{BB962C8B-B14F-4D97-AF65-F5344CB8AC3E}">
        <p14:creationId xmlns:p14="http://schemas.microsoft.com/office/powerpoint/2010/main" val="258605881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4A2CD4-732A-43E4-BCB9-CBA2055E0AC6}"/>
              </a:ext>
            </a:extLst>
          </p:cNvPr>
          <p:cNvSpPr>
            <a:spLocks noGrp="1"/>
          </p:cNvSpPr>
          <p:nvPr>
            <p:ph type="title"/>
          </p:nvPr>
        </p:nvSpPr>
        <p:spPr>
          <a:xfrm>
            <a:off x="-408148" y="578622"/>
            <a:ext cx="4666362" cy="1909763"/>
          </a:xfrm>
        </p:spPr>
        <p:txBody>
          <a:bodyPr>
            <a:normAutofit/>
          </a:bodyPr>
          <a:lstStyle/>
          <a:p>
            <a:pPr algn="ctr"/>
            <a:r>
              <a:rPr lang="en-US" dirty="0"/>
              <a:t>LRITF meeting</a:t>
            </a:r>
            <a:br>
              <a:rPr lang="en-US" dirty="0"/>
            </a:br>
            <a:r>
              <a:rPr lang="en-US" dirty="0"/>
              <a:t>4/2/24</a:t>
            </a:r>
            <a:br>
              <a:rPr lang="en-US" dirty="0"/>
            </a:br>
            <a:endParaRPr lang="en-US" dirty="0"/>
          </a:p>
        </p:txBody>
      </p:sp>
      <p:sp>
        <p:nvSpPr>
          <p:cNvPr id="3" name="Subtitle 2">
            <a:extLst>
              <a:ext uri="{FF2B5EF4-FFF2-40B4-BE49-F238E27FC236}">
                <a16:creationId xmlns:a16="http://schemas.microsoft.com/office/drawing/2014/main" id="{45FD0450-A909-4CD9-8912-96A19ACEB7CB}"/>
              </a:ext>
            </a:extLst>
          </p:cNvPr>
          <p:cNvSpPr>
            <a:spLocks noGrp="1"/>
          </p:cNvSpPr>
          <p:nvPr>
            <p:ph type="subTitle" idx="1"/>
          </p:nvPr>
        </p:nvSpPr>
        <p:spPr>
          <a:xfrm>
            <a:off x="4472609" y="336999"/>
            <a:ext cx="7597327" cy="6103558"/>
          </a:xfrm>
        </p:spPr>
        <p:txBody>
          <a:bodyPr>
            <a:normAutofit fontScale="92500" lnSpcReduction="10000"/>
          </a:bodyPr>
          <a:lstStyle/>
          <a:p>
            <a:pPr algn="ctr"/>
            <a:r>
              <a:rPr lang="en-US" sz="2800" b="1" dirty="0"/>
              <a:t>The Task Force reviewed the following:</a:t>
            </a:r>
          </a:p>
          <a:p>
            <a:pPr marL="457200" indent="-457200" algn="ctr">
              <a:buFont typeface="Arial" panose="020B0604020202020204" pitchFamily="34" charset="0"/>
              <a:buChar char="•"/>
            </a:pPr>
            <a:endParaRPr lang="en-US" sz="2800" dirty="0"/>
          </a:p>
          <a:p>
            <a:pPr marL="457200" indent="-457200">
              <a:buFont typeface="Arial" panose="020B0604020202020204" pitchFamily="34" charset="0"/>
              <a:buChar char="•"/>
            </a:pPr>
            <a:r>
              <a:rPr lang="en-US" sz="2300" b="1" u="sng" dirty="0"/>
              <a:t>MVI Counts </a:t>
            </a:r>
            <a:r>
              <a:rPr lang="en-US" sz="2300" b="1" dirty="0"/>
              <a:t>–</a:t>
            </a:r>
            <a:r>
              <a:rPr lang="en-US" sz="2300" dirty="0"/>
              <a:t> Total population is ~ 108,000 ESIs that have transitioned.  A small group of 10 ESIs had not transitioned due to cancelled MVIs.  A 3</a:t>
            </a:r>
            <a:r>
              <a:rPr lang="en-US" sz="2300" baseline="30000" dirty="0"/>
              <a:t>rd</a:t>
            </a:r>
            <a:r>
              <a:rPr lang="en-US" sz="2300" dirty="0"/>
              <a:t> DREP drop will occur to ensure all ESIs have transitioned.</a:t>
            </a:r>
          </a:p>
          <a:p>
            <a:pPr marL="457200" indent="-457200">
              <a:buFont typeface="Arial" panose="020B0604020202020204" pitchFamily="34" charset="0"/>
              <a:buChar char="•"/>
            </a:pPr>
            <a:r>
              <a:rPr lang="en-US" sz="2300" b="1" u="sng" dirty="0"/>
              <a:t>Clean Up Issues &amp; Inadvertent Gains </a:t>
            </a:r>
            <a:r>
              <a:rPr lang="en-US" sz="2300" b="1" dirty="0"/>
              <a:t>– </a:t>
            </a:r>
            <a:r>
              <a:rPr lang="en-US" sz="2300" dirty="0"/>
              <a:t>various operational issues were reviewed which have also been discussed on the regularly scheduled LP&amp;L market calls.</a:t>
            </a:r>
          </a:p>
          <a:p>
            <a:pPr marL="457200" indent="-457200">
              <a:buFont typeface="Arial" panose="020B0604020202020204" pitchFamily="34" charset="0"/>
              <a:buChar char="•"/>
            </a:pPr>
            <a:r>
              <a:rPr lang="en-US" sz="2300" b="1" u="sng" dirty="0">
                <a:solidFill>
                  <a:schemeClr val="tx1">
                    <a:lumMod val="50000"/>
                    <a:lumOff val="50000"/>
                  </a:schemeClr>
                </a:solidFill>
              </a:rPr>
              <a:t>LSE files</a:t>
            </a:r>
            <a:r>
              <a:rPr lang="en-US" sz="2300" b="1" dirty="0">
                <a:solidFill>
                  <a:schemeClr val="tx1">
                    <a:lumMod val="50000"/>
                    <a:lumOff val="50000"/>
                  </a:schemeClr>
                </a:solidFill>
              </a:rPr>
              <a:t>– </a:t>
            </a:r>
            <a:r>
              <a:rPr lang="en-US" sz="2300" dirty="0">
                <a:solidFill>
                  <a:schemeClr val="tx1">
                    <a:lumMod val="50000"/>
                    <a:lumOff val="50000"/>
                  </a:schemeClr>
                </a:solidFill>
              </a:rPr>
              <a:t>timing</a:t>
            </a:r>
            <a:r>
              <a:rPr lang="en-US" sz="2300" b="1" dirty="0">
                <a:solidFill>
                  <a:schemeClr val="tx1">
                    <a:lumMod val="50000"/>
                    <a:lumOff val="50000"/>
                  </a:schemeClr>
                </a:solidFill>
              </a:rPr>
              <a:t> </a:t>
            </a:r>
            <a:r>
              <a:rPr lang="en-US" sz="2300" dirty="0">
                <a:solidFill>
                  <a:schemeClr val="tx1">
                    <a:lumMod val="50000"/>
                    <a:lumOff val="50000"/>
                  </a:schemeClr>
                </a:solidFill>
              </a:rPr>
              <a:t>of interval data delivery to ERCOT for settlement and availability on the AMS Settlement extract was reviewed by LP&amp;L and ERCOT teams.  </a:t>
            </a:r>
          </a:p>
          <a:p>
            <a:r>
              <a:rPr lang="en-US" sz="2300" dirty="0">
                <a:solidFill>
                  <a:schemeClr val="tx1">
                    <a:lumMod val="50000"/>
                    <a:lumOff val="50000"/>
                  </a:schemeClr>
                </a:solidFill>
              </a:rPr>
              <a:t>	LP&amp;L acknowledged they experienced an issue with LSE 	files, however, as of 3/20 issue was fixed and corrected 	files should be resubmitted by 4/5.  </a:t>
            </a:r>
          </a:p>
          <a:p>
            <a:r>
              <a:rPr lang="en-US" sz="2300" dirty="0">
                <a:solidFill>
                  <a:schemeClr val="tx1">
                    <a:lumMod val="50000"/>
                    <a:lumOff val="50000"/>
                  </a:schemeClr>
                </a:solidFill>
              </a:rPr>
              <a:t>	Based on timing of LP&amp;L processes “yesterday’s 	interval data will be submitted to ERCOT 	tomorrow”.  ERCOT’s processing should allow for 4 	– 6 days from when the data was submitted (not 	necessarily the trading date).</a:t>
            </a:r>
            <a:endParaRPr lang="en-US" sz="2200" dirty="0"/>
          </a:p>
        </p:txBody>
      </p:sp>
    </p:spTree>
    <p:extLst>
      <p:ext uri="{BB962C8B-B14F-4D97-AF65-F5344CB8AC3E}">
        <p14:creationId xmlns:p14="http://schemas.microsoft.com/office/powerpoint/2010/main" val="386134115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4A2CD4-732A-43E4-BCB9-CBA2055E0AC6}"/>
              </a:ext>
            </a:extLst>
          </p:cNvPr>
          <p:cNvSpPr>
            <a:spLocks noGrp="1"/>
          </p:cNvSpPr>
          <p:nvPr>
            <p:ph type="title"/>
          </p:nvPr>
        </p:nvSpPr>
        <p:spPr>
          <a:xfrm>
            <a:off x="-408148" y="578622"/>
            <a:ext cx="4666362" cy="1909763"/>
          </a:xfrm>
        </p:spPr>
        <p:txBody>
          <a:bodyPr>
            <a:normAutofit/>
          </a:bodyPr>
          <a:lstStyle/>
          <a:p>
            <a:pPr algn="ctr"/>
            <a:r>
              <a:rPr lang="en-US" dirty="0"/>
              <a:t>LRITF meeting</a:t>
            </a:r>
            <a:br>
              <a:rPr lang="en-US" dirty="0"/>
            </a:br>
            <a:r>
              <a:rPr lang="en-US" dirty="0"/>
              <a:t>4/2/24 - continued</a:t>
            </a:r>
            <a:br>
              <a:rPr lang="en-US" dirty="0"/>
            </a:br>
            <a:endParaRPr lang="en-US" dirty="0"/>
          </a:p>
        </p:txBody>
      </p:sp>
      <p:sp>
        <p:nvSpPr>
          <p:cNvPr id="3" name="Subtitle 2">
            <a:extLst>
              <a:ext uri="{FF2B5EF4-FFF2-40B4-BE49-F238E27FC236}">
                <a16:creationId xmlns:a16="http://schemas.microsoft.com/office/drawing/2014/main" id="{45FD0450-A909-4CD9-8912-96A19ACEB7CB}"/>
              </a:ext>
            </a:extLst>
          </p:cNvPr>
          <p:cNvSpPr>
            <a:spLocks noGrp="1"/>
          </p:cNvSpPr>
          <p:nvPr>
            <p:ph type="subTitle" idx="1"/>
          </p:nvPr>
        </p:nvSpPr>
        <p:spPr>
          <a:xfrm>
            <a:off x="4594673" y="863773"/>
            <a:ext cx="7597327" cy="6103558"/>
          </a:xfrm>
        </p:spPr>
        <p:txBody>
          <a:bodyPr>
            <a:normAutofit fontScale="92500" lnSpcReduction="20000"/>
          </a:bodyPr>
          <a:lstStyle/>
          <a:p>
            <a:pPr algn="ctr"/>
            <a:r>
              <a:rPr lang="en-US" sz="2800" b="1" dirty="0"/>
              <a:t>The Task Force also reviewed the following:</a:t>
            </a:r>
          </a:p>
          <a:p>
            <a:pPr marL="457200" indent="-457200" algn="ctr">
              <a:buFont typeface="Arial" panose="020B0604020202020204" pitchFamily="34" charset="0"/>
              <a:buChar char="•"/>
            </a:pPr>
            <a:endParaRPr lang="en-US" sz="2800" dirty="0"/>
          </a:p>
          <a:p>
            <a:pPr marL="457200" indent="-457200">
              <a:buFont typeface="Arial" panose="020B0604020202020204" pitchFamily="34" charset="0"/>
              <a:buChar char="•"/>
            </a:pPr>
            <a:r>
              <a:rPr lang="en-US" sz="2300" b="1" u="sng" dirty="0"/>
              <a:t>Distribution Loss Factors</a:t>
            </a:r>
            <a:r>
              <a:rPr lang="en-US" sz="2300" b="1" dirty="0"/>
              <a:t>–  </a:t>
            </a:r>
            <a:r>
              <a:rPr lang="en-US" sz="2300" dirty="0"/>
              <a:t>LP&amp;L reported ESIs have been corrected to reflect the accurate DLF code via 814_20 transactions.  Randy (ERCOT) noted the settlement system still had some time periods listed with B – E DLF codes, however, the values should all be the same.  </a:t>
            </a:r>
          </a:p>
          <a:p>
            <a:pPr marL="457200" indent="-457200">
              <a:buFont typeface="Arial" panose="020B0604020202020204" pitchFamily="34" charset="0"/>
              <a:buChar char="•"/>
            </a:pPr>
            <a:r>
              <a:rPr lang="en-US" sz="2300" b="1" u="sng" dirty="0"/>
              <a:t>MVI Priority Codes – </a:t>
            </a:r>
            <a:r>
              <a:rPr lang="en-US" sz="2300" dirty="0"/>
              <a:t>Priority codes were noted and are posted on the main LRITF page as well as on LP&amp;L website for future reference.</a:t>
            </a:r>
          </a:p>
          <a:p>
            <a:pPr marL="457200" indent="-457200">
              <a:buFont typeface="Arial" panose="020B0604020202020204" pitchFamily="34" charset="0"/>
              <a:buChar char="•"/>
            </a:pPr>
            <a:r>
              <a:rPr lang="en-US" sz="2300" b="1" u="sng" dirty="0">
                <a:solidFill>
                  <a:schemeClr val="tx1">
                    <a:lumMod val="50000"/>
                    <a:lumOff val="50000"/>
                  </a:schemeClr>
                </a:solidFill>
              </a:rPr>
              <a:t>Historical Usage (HI vs HU) </a:t>
            </a:r>
            <a:r>
              <a:rPr lang="en-US" sz="2300" b="1" dirty="0">
                <a:solidFill>
                  <a:schemeClr val="tx1">
                    <a:lumMod val="50000"/>
                    <a:lumOff val="50000"/>
                  </a:schemeClr>
                </a:solidFill>
              </a:rPr>
              <a:t>– </a:t>
            </a:r>
            <a:r>
              <a:rPr lang="en-US" sz="2300" dirty="0">
                <a:solidFill>
                  <a:schemeClr val="tx1">
                    <a:lumMod val="50000"/>
                    <a:lumOff val="50000"/>
                  </a:schemeClr>
                </a:solidFill>
              </a:rPr>
              <a:t>functionality is in testing for the receipt of the HI flag in enrollment transactions that will return either historical interval data or summary usage if interval data is not available.  Should be in production next week.</a:t>
            </a:r>
          </a:p>
          <a:p>
            <a:pPr marL="457200" indent="-457200">
              <a:buFont typeface="Arial" panose="020B0604020202020204" pitchFamily="34" charset="0"/>
              <a:buChar char="•"/>
            </a:pPr>
            <a:r>
              <a:rPr lang="en-US" sz="2300" b="1" u="sng" dirty="0">
                <a:solidFill>
                  <a:schemeClr val="tx1">
                    <a:lumMod val="50000"/>
                    <a:lumOff val="50000"/>
                  </a:schemeClr>
                </a:solidFill>
              </a:rPr>
              <a:t>Enrolling incorrect address </a:t>
            </a:r>
            <a:r>
              <a:rPr lang="en-US" sz="2300" b="1" dirty="0">
                <a:solidFill>
                  <a:schemeClr val="tx1">
                    <a:lumMod val="50000"/>
                    <a:lumOff val="50000"/>
                  </a:schemeClr>
                </a:solidFill>
              </a:rPr>
              <a:t>– </a:t>
            </a:r>
            <a:r>
              <a:rPr lang="en-US" sz="2300" dirty="0">
                <a:solidFill>
                  <a:schemeClr val="tx1">
                    <a:lumMod val="50000"/>
                    <a:lumOff val="50000"/>
                  </a:schemeClr>
                </a:solidFill>
              </a:rPr>
              <a:t>if a customer enrolled an incorrect address, since an IAG is not applicable, gaining REPs should execute the Current Occupant process. </a:t>
            </a:r>
            <a:endParaRPr lang="en-US" sz="2300" b="1" dirty="0">
              <a:solidFill>
                <a:schemeClr val="tx1">
                  <a:lumMod val="50000"/>
                  <a:lumOff val="50000"/>
                </a:schemeClr>
              </a:solidFill>
            </a:endParaRPr>
          </a:p>
          <a:p>
            <a:pPr marL="457200" indent="-457200">
              <a:buFont typeface="Arial" panose="020B0604020202020204" pitchFamily="34" charset="0"/>
              <a:buChar char="•"/>
            </a:pPr>
            <a:endParaRPr lang="en-US" sz="2300" dirty="0">
              <a:solidFill>
                <a:schemeClr val="tx1">
                  <a:lumMod val="50000"/>
                  <a:lumOff val="50000"/>
                </a:schemeClr>
              </a:solidFill>
            </a:endParaRPr>
          </a:p>
          <a:p>
            <a:r>
              <a:rPr lang="en-US" sz="2300" dirty="0">
                <a:solidFill>
                  <a:schemeClr val="tx1">
                    <a:lumMod val="50000"/>
                    <a:lumOff val="50000"/>
                  </a:schemeClr>
                </a:solidFill>
              </a:rPr>
              <a:t>	</a:t>
            </a:r>
            <a:endParaRPr lang="en-US" sz="2200" dirty="0"/>
          </a:p>
        </p:txBody>
      </p:sp>
    </p:spTree>
    <p:extLst>
      <p:ext uri="{BB962C8B-B14F-4D97-AF65-F5344CB8AC3E}">
        <p14:creationId xmlns:p14="http://schemas.microsoft.com/office/powerpoint/2010/main" val="373041568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4A2CD4-732A-43E4-BCB9-CBA2055E0AC6}"/>
              </a:ext>
            </a:extLst>
          </p:cNvPr>
          <p:cNvSpPr>
            <a:spLocks noGrp="1"/>
          </p:cNvSpPr>
          <p:nvPr>
            <p:ph type="title"/>
          </p:nvPr>
        </p:nvSpPr>
        <p:spPr>
          <a:xfrm>
            <a:off x="0" y="705678"/>
            <a:ext cx="4258214" cy="1017394"/>
          </a:xfrm>
        </p:spPr>
        <p:txBody>
          <a:bodyPr>
            <a:normAutofit/>
          </a:bodyPr>
          <a:lstStyle/>
          <a:p>
            <a:pPr algn="ctr"/>
            <a:r>
              <a:rPr lang="en-US" dirty="0"/>
              <a:t>Daily Market Calls</a:t>
            </a:r>
            <a:br>
              <a:rPr lang="en-US" dirty="0"/>
            </a:br>
            <a:r>
              <a:rPr lang="en-US" dirty="0"/>
              <a:t> </a:t>
            </a:r>
          </a:p>
        </p:txBody>
      </p:sp>
      <p:sp>
        <p:nvSpPr>
          <p:cNvPr id="3" name="Subtitle 2">
            <a:extLst>
              <a:ext uri="{FF2B5EF4-FFF2-40B4-BE49-F238E27FC236}">
                <a16:creationId xmlns:a16="http://schemas.microsoft.com/office/drawing/2014/main" id="{45FD0450-A909-4CD9-8912-96A19ACEB7CB}"/>
              </a:ext>
            </a:extLst>
          </p:cNvPr>
          <p:cNvSpPr>
            <a:spLocks noGrp="1"/>
          </p:cNvSpPr>
          <p:nvPr>
            <p:ph type="subTitle" idx="1"/>
          </p:nvPr>
        </p:nvSpPr>
        <p:spPr>
          <a:xfrm>
            <a:off x="4691269" y="149088"/>
            <a:ext cx="6980080" cy="6599581"/>
          </a:xfrm>
        </p:spPr>
        <p:txBody>
          <a:bodyPr>
            <a:normAutofit/>
          </a:bodyPr>
          <a:lstStyle/>
          <a:p>
            <a:pPr algn="ctr"/>
            <a:r>
              <a:rPr lang="en-US" sz="2800" b="1" dirty="0"/>
              <a:t>The daily market calls discussed the following issues:</a:t>
            </a:r>
            <a:endParaRPr lang="en-US" sz="2200" dirty="0"/>
          </a:p>
          <a:p>
            <a:pPr marL="457200" indent="-457200">
              <a:buFont typeface="Arial" panose="020B0604020202020204" pitchFamily="34" charset="0"/>
              <a:buChar char="•"/>
            </a:pPr>
            <a:r>
              <a:rPr lang="en-US" sz="1800" b="1" u="sng" dirty="0"/>
              <a:t>Retired ESIs </a:t>
            </a:r>
            <a:r>
              <a:rPr lang="en-US" sz="1800" b="1" dirty="0"/>
              <a:t>–</a:t>
            </a:r>
            <a:r>
              <a:rPr lang="en-US" sz="1800" dirty="0"/>
              <a:t> LP&amp;L discovered some of the choice enrollments were performed on ESIs that were set to be retired.  The valid ESI at the premise was then assigned to a default REP during the DREP process.  </a:t>
            </a:r>
          </a:p>
          <a:p>
            <a:pPr marL="914400" lvl="1" indent="-457200" algn="l">
              <a:buFont typeface="Courier New" panose="02070309020205020404" pitchFamily="49" charset="0"/>
              <a:buChar char="o"/>
            </a:pPr>
            <a:r>
              <a:rPr lang="en-US" sz="1600" dirty="0">
                <a:solidFill>
                  <a:schemeClr val="tx1">
                    <a:lumMod val="50000"/>
                    <a:lumOff val="50000"/>
                  </a:schemeClr>
                </a:solidFill>
              </a:rPr>
              <a:t>814_20s have been sent to retire the invalid ESIs.  Typically, an ESI is inactive in LP&amp;L system for 12 months, then it is retired in the 13</a:t>
            </a:r>
            <a:r>
              <a:rPr lang="en-US" sz="1600" baseline="30000" dirty="0">
                <a:solidFill>
                  <a:schemeClr val="tx1">
                    <a:lumMod val="50000"/>
                    <a:lumOff val="50000"/>
                  </a:schemeClr>
                </a:solidFill>
              </a:rPr>
              <a:t>th</a:t>
            </a:r>
            <a:r>
              <a:rPr lang="en-US" sz="1600" dirty="0">
                <a:solidFill>
                  <a:schemeClr val="tx1">
                    <a:lumMod val="50000"/>
                    <a:lumOff val="50000"/>
                  </a:schemeClr>
                </a:solidFill>
              </a:rPr>
              <a:t> month.</a:t>
            </a:r>
          </a:p>
          <a:p>
            <a:pPr marL="457200" indent="-457200">
              <a:buFont typeface="Arial" panose="020B0604020202020204" pitchFamily="34" charset="0"/>
              <a:buChar char="•"/>
            </a:pPr>
            <a:r>
              <a:rPr lang="en-US" sz="1800" b="1" u="sng" dirty="0"/>
              <a:t>Multiple ESIs, Same Account</a:t>
            </a:r>
            <a:r>
              <a:rPr lang="en-US" sz="1800" b="1" dirty="0"/>
              <a:t> – </a:t>
            </a:r>
            <a:r>
              <a:rPr lang="en-US" sz="1800" dirty="0">
                <a:solidFill>
                  <a:schemeClr val="tx1">
                    <a:lumMod val="50000"/>
                    <a:lumOff val="50000"/>
                  </a:schemeClr>
                </a:solidFill>
              </a:rPr>
              <a:t>LP&amp;L had provided a list to impacted REPs where multiple ESIs existed on one account at LP&amp;L and one ESI had a choice provider while the second (third, fourth, </a:t>
            </a:r>
            <a:r>
              <a:rPr lang="en-US" sz="1800" dirty="0" err="1">
                <a:solidFill>
                  <a:schemeClr val="tx1">
                    <a:lumMod val="50000"/>
                    <a:lumOff val="50000"/>
                  </a:schemeClr>
                </a:solidFill>
              </a:rPr>
              <a:t>etc</a:t>
            </a:r>
            <a:r>
              <a:rPr lang="en-US" sz="1800" dirty="0">
                <a:solidFill>
                  <a:schemeClr val="tx1">
                    <a:lumMod val="50000"/>
                    <a:lumOff val="50000"/>
                  </a:schemeClr>
                </a:solidFill>
              </a:rPr>
              <a:t>) ESI(s) were defaulted to a DREP</a:t>
            </a:r>
            <a:r>
              <a:rPr lang="en-US" sz="1600" dirty="0">
                <a:solidFill>
                  <a:schemeClr val="tx1">
                    <a:lumMod val="50000"/>
                    <a:lumOff val="50000"/>
                  </a:schemeClr>
                </a:solidFill>
              </a:rPr>
              <a:t>.</a:t>
            </a:r>
          </a:p>
          <a:p>
            <a:pPr marL="914400" lvl="1" indent="-457200" algn="l">
              <a:buFont typeface="Courier New" panose="02070309020205020404" pitchFamily="49" charset="0"/>
              <a:buChar char="o"/>
            </a:pPr>
            <a:r>
              <a:rPr lang="en-US" sz="1600" dirty="0">
                <a:solidFill>
                  <a:schemeClr val="tx1">
                    <a:lumMod val="50000"/>
                    <a:lumOff val="50000"/>
                  </a:schemeClr>
                </a:solidFill>
              </a:rPr>
              <a:t>REPs were encouraged to submit MVIs on a go-forward basis (no back-dating). </a:t>
            </a:r>
          </a:p>
          <a:p>
            <a:pPr marL="285750" indent="-285750">
              <a:buFont typeface="Arial" panose="020B0604020202020204" pitchFamily="34" charset="0"/>
              <a:buChar char="•"/>
            </a:pPr>
            <a:r>
              <a:rPr lang="en-US" sz="1800" b="1" u="sng" dirty="0">
                <a:solidFill>
                  <a:schemeClr val="tx1">
                    <a:lumMod val="50000"/>
                    <a:lumOff val="50000"/>
                  </a:schemeClr>
                </a:solidFill>
              </a:rPr>
              <a:t>No REP of Record (Left In Hot Process)</a:t>
            </a:r>
            <a:r>
              <a:rPr lang="en-US" sz="1800" b="1" dirty="0">
                <a:solidFill>
                  <a:schemeClr val="tx1">
                    <a:lumMod val="50000"/>
                    <a:lumOff val="50000"/>
                  </a:schemeClr>
                </a:solidFill>
              </a:rPr>
              <a:t> – </a:t>
            </a:r>
            <a:r>
              <a:rPr lang="en-US" sz="1800" dirty="0">
                <a:solidFill>
                  <a:schemeClr val="tx1">
                    <a:lumMod val="50000"/>
                    <a:lumOff val="50000"/>
                  </a:schemeClr>
                </a:solidFill>
              </a:rPr>
              <a:t>LP&amp;L initially planned to implement the LIH process reaching out to impacted customers whose original MVI was either cancelled by the customer or REP informing them of their need to select a REP.  LP&amp;L conducted a 3</a:t>
            </a:r>
            <a:r>
              <a:rPr lang="en-US" sz="1800" baseline="30000" dirty="0">
                <a:solidFill>
                  <a:schemeClr val="tx1">
                    <a:lumMod val="50000"/>
                    <a:lumOff val="50000"/>
                  </a:schemeClr>
                </a:solidFill>
              </a:rPr>
              <a:t>rd</a:t>
            </a:r>
            <a:r>
              <a:rPr lang="en-US" sz="1800" dirty="0">
                <a:solidFill>
                  <a:schemeClr val="tx1">
                    <a:lumMod val="50000"/>
                    <a:lumOff val="50000"/>
                  </a:schemeClr>
                </a:solidFill>
              </a:rPr>
              <a:t> and small 4</a:t>
            </a:r>
            <a:r>
              <a:rPr lang="en-US" sz="1800" baseline="30000" dirty="0">
                <a:solidFill>
                  <a:schemeClr val="tx1">
                    <a:lumMod val="50000"/>
                    <a:lumOff val="50000"/>
                  </a:schemeClr>
                </a:solidFill>
              </a:rPr>
              <a:t>th</a:t>
            </a:r>
            <a:r>
              <a:rPr lang="en-US" sz="1800" dirty="0">
                <a:solidFill>
                  <a:schemeClr val="tx1">
                    <a:lumMod val="50000"/>
                    <a:lumOff val="50000"/>
                  </a:schemeClr>
                </a:solidFill>
              </a:rPr>
              <a:t> DREP drop of ~10 customers to ensure all ESIs transitioned.</a:t>
            </a:r>
          </a:p>
        </p:txBody>
      </p:sp>
    </p:spTree>
    <p:extLst>
      <p:ext uri="{BB962C8B-B14F-4D97-AF65-F5344CB8AC3E}">
        <p14:creationId xmlns:p14="http://schemas.microsoft.com/office/powerpoint/2010/main" val="160031076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4A2CD4-732A-43E4-BCB9-CBA2055E0AC6}"/>
              </a:ext>
            </a:extLst>
          </p:cNvPr>
          <p:cNvSpPr>
            <a:spLocks noGrp="1"/>
          </p:cNvSpPr>
          <p:nvPr>
            <p:ph type="title"/>
          </p:nvPr>
        </p:nvSpPr>
        <p:spPr>
          <a:xfrm>
            <a:off x="0" y="362156"/>
            <a:ext cx="4666362" cy="1077028"/>
          </a:xfrm>
        </p:spPr>
        <p:txBody>
          <a:bodyPr>
            <a:normAutofit/>
          </a:bodyPr>
          <a:lstStyle/>
          <a:p>
            <a:pPr algn="ctr"/>
            <a:r>
              <a:rPr lang="en-US" dirty="0"/>
              <a:t>Daily Market Calls – </a:t>
            </a:r>
            <a:br>
              <a:rPr lang="en-US" dirty="0"/>
            </a:br>
            <a:r>
              <a:rPr lang="en-US" dirty="0"/>
              <a:t>continued </a:t>
            </a:r>
          </a:p>
        </p:txBody>
      </p:sp>
      <p:sp>
        <p:nvSpPr>
          <p:cNvPr id="3" name="Subtitle 2">
            <a:extLst>
              <a:ext uri="{FF2B5EF4-FFF2-40B4-BE49-F238E27FC236}">
                <a16:creationId xmlns:a16="http://schemas.microsoft.com/office/drawing/2014/main" id="{45FD0450-A909-4CD9-8912-96A19ACEB7CB}"/>
              </a:ext>
            </a:extLst>
          </p:cNvPr>
          <p:cNvSpPr>
            <a:spLocks noGrp="1"/>
          </p:cNvSpPr>
          <p:nvPr>
            <p:ph type="subTitle" idx="1"/>
          </p:nvPr>
        </p:nvSpPr>
        <p:spPr>
          <a:xfrm>
            <a:off x="4791218" y="-1"/>
            <a:ext cx="7310300" cy="6669157"/>
          </a:xfrm>
        </p:spPr>
        <p:txBody>
          <a:bodyPr>
            <a:normAutofit fontScale="85000" lnSpcReduction="20000"/>
          </a:bodyPr>
          <a:lstStyle/>
          <a:p>
            <a:pPr marL="457200" indent="-457200">
              <a:buFont typeface="Arial" panose="020B0604020202020204" pitchFamily="34" charset="0"/>
              <a:buChar char="•"/>
            </a:pPr>
            <a:r>
              <a:rPr lang="en-US" sz="2600" b="1" u="sng" dirty="0"/>
              <a:t>867/810s</a:t>
            </a:r>
            <a:r>
              <a:rPr lang="en-US" sz="2600" b="1" dirty="0"/>
              <a:t> </a:t>
            </a:r>
            <a:r>
              <a:rPr lang="en-US" sz="2200" b="1" dirty="0"/>
              <a:t>–</a:t>
            </a:r>
            <a:r>
              <a:rPr lang="en-US" sz="2200" dirty="0"/>
              <a:t> </a:t>
            </a:r>
          </a:p>
          <a:p>
            <a:pPr marL="914400" lvl="1" indent="-457200" algn="l">
              <a:buFont typeface="Courier New" panose="02070309020205020404" pitchFamily="49" charset="0"/>
              <a:buChar char="o"/>
            </a:pPr>
            <a:r>
              <a:rPr lang="en-US" sz="2300" b="1" u="sng" dirty="0">
                <a:solidFill>
                  <a:schemeClr val="tx1">
                    <a:lumMod val="50000"/>
                    <a:lumOff val="50000"/>
                  </a:schemeClr>
                </a:solidFill>
              </a:rPr>
              <a:t>867/810 mismatches on TRN#s </a:t>
            </a:r>
            <a:r>
              <a:rPr lang="en-US" sz="2300" dirty="0">
                <a:solidFill>
                  <a:schemeClr val="tx1">
                    <a:lumMod val="50000"/>
                    <a:lumOff val="50000"/>
                  </a:schemeClr>
                </a:solidFill>
              </a:rPr>
              <a:t>– mismatch of TRNs does not allow some transactions to complete in ERCOT nor tie back to match 867s with 810s.  LP&amp;L is working through ~6000 issues which has different downstream impacts:  not ROR, missing LSE files, missing 810s or 867s</a:t>
            </a:r>
          </a:p>
          <a:p>
            <a:pPr marL="914400" lvl="1" indent="-457200" algn="l">
              <a:buFont typeface="Courier New" panose="02070309020205020404" pitchFamily="49" charset="0"/>
              <a:buChar char="o"/>
            </a:pPr>
            <a:r>
              <a:rPr lang="en-US" sz="2300" b="1" u="sng" dirty="0">
                <a:solidFill>
                  <a:schemeClr val="tx1">
                    <a:lumMod val="50000"/>
                    <a:lumOff val="50000"/>
                  </a:schemeClr>
                </a:solidFill>
              </a:rPr>
              <a:t>Decimals -</a:t>
            </a:r>
            <a:r>
              <a:rPr lang="en-US" sz="2300" dirty="0">
                <a:solidFill>
                  <a:schemeClr val="tx1">
                    <a:lumMod val="50000"/>
                    <a:lumOff val="50000"/>
                  </a:schemeClr>
                </a:solidFill>
              </a:rPr>
              <a:t>  As of 4/4 LP&amp;L began truncating decimals to align with other TDU operations.</a:t>
            </a:r>
          </a:p>
          <a:p>
            <a:pPr marL="914400" lvl="1" indent="-457200" algn="l">
              <a:buFont typeface="Courier New" panose="02070309020205020404" pitchFamily="49" charset="0"/>
              <a:buChar char="o"/>
            </a:pPr>
            <a:r>
              <a:rPr lang="en-US" sz="2300" b="1" u="sng" dirty="0">
                <a:solidFill>
                  <a:schemeClr val="tx1">
                    <a:lumMod val="50000"/>
                    <a:lumOff val="50000"/>
                  </a:schemeClr>
                </a:solidFill>
              </a:rPr>
              <a:t>Meter Multipliers </a:t>
            </a:r>
            <a:r>
              <a:rPr lang="en-US" sz="2300" dirty="0">
                <a:solidFill>
                  <a:schemeClr val="tx1">
                    <a:lumMod val="50000"/>
                    <a:lumOff val="50000"/>
                  </a:schemeClr>
                </a:solidFill>
              </a:rPr>
              <a:t>– with the truncating of decimals, ESIs with meter multipliers experienced issues with </a:t>
            </a:r>
            <a:r>
              <a:rPr lang="en-US" sz="2300" dirty="0" err="1">
                <a:solidFill>
                  <a:schemeClr val="tx1">
                    <a:lumMod val="50000"/>
                    <a:lumOff val="50000"/>
                  </a:schemeClr>
                </a:solidFill>
              </a:rPr>
              <a:t>th</a:t>
            </a:r>
            <a:r>
              <a:rPr lang="en-US" sz="2300" dirty="0">
                <a:solidFill>
                  <a:schemeClr val="tx1">
                    <a:lumMod val="50000"/>
                    <a:lumOff val="50000"/>
                  </a:schemeClr>
                </a:solidFill>
              </a:rPr>
              <a:t> formatting of the 867s.  As of 4/26, cancel rebills as well as originals were being sent</a:t>
            </a:r>
          </a:p>
          <a:p>
            <a:pPr marL="914400" lvl="1" indent="-457200" algn="l">
              <a:buFont typeface="Courier New" panose="02070309020205020404" pitchFamily="49" charset="0"/>
              <a:buChar char="o"/>
            </a:pPr>
            <a:r>
              <a:rPr lang="en-US" sz="2300" b="1" u="sng" dirty="0">
                <a:solidFill>
                  <a:schemeClr val="tx1">
                    <a:lumMod val="50000"/>
                    <a:lumOff val="50000"/>
                  </a:schemeClr>
                </a:solidFill>
              </a:rPr>
              <a:t>Due Dates on 810s </a:t>
            </a:r>
            <a:r>
              <a:rPr lang="en-US" sz="2300" dirty="0">
                <a:solidFill>
                  <a:schemeClr val="tx1">
                    <a:lumMod val="50000"/>
                    <a:lumOff val="50000"/>
                  </a:schemeClr>
                </a:solidFill>
              </a:rPr>
              <a:t>– correction on 810s allowing the 35 day due date for </a:t>
            </a:r>
            <a:r>
              <a:rPr lang="en-US" sz="2300" dirty="0" err="1">
                <a:solidFill>
                  <a:schemeClr val="tx1">
                    <a:lumMod val="50000"/>
                    <a:lumOff val="50000"/>
                  </a:schemeClr>
                </a:solidFill>
              </a:rPr>
              <a:t>REPs.</a:t>
            </a:r>
            <a:r>
              <a:rPr lang="en-US" sz="2300" dirty="0">
                <a:solidFill>
                  <a:schemeClr val="tx1">
                    <a:lumMod val="50000"/>
                    <a:lumOff val="50000"/>
                  </a:schemeClr>
                </a:solidFill>
              </a:rPr>
              <a:t> </a:t>
            </a:r>
          </a:p>
          <a:p>
            <a:pPr marL="914400" lvl="1" indent="-457200" algn="l">
              <a:buFont typeface="Courier New" panose="02070309020205020404" pitchFamily="49" charset="0"/>
              <a:buChar char="o"/>
            </a:pPr>
            <a:r>
              <a:rPr lang="en-US" sz="2300" b="1" u="sng" dirty="0">
                <a:solidFill>
                  <a:schemeClr val="tx1">
                    <a:lumMod val="50000"/>
                    <a:lumOff val="50000"/>
                  </a:schemeClr>
                </a:solidFill>
              </a:rPr>
              <a:t>Duplicate 810s </a:t>
            </a:r>
            <a:r>
              <a:rPr lang="en-US" sz="2300" dirty="0">
                <a:solidFill>
                  <a:schemeClr val="tx1">
                    <a:lumMod val="50000"/>
                    <a:lumOff val="50000"/>
                  </a:schemeClr>
                </a:solidFill>
              </a:rPr>
              <a:t>- Some REPs received duplicate 810s for the same period with the first 810 billing for incorrect amounts due to rounding and will be cancelled by LP&amp;L.</a:t>
            </a:r>
          </a:p>
          <a:p>
            <a:pPr marL="914400" lvl="1" indent="-457200" algn="l">
              <a:buFont typeface="Courier New" panose="02070309020205020404" pitchFamily="49" charset="0"/>
              <a:buChar char="o"/>
            </a:pPr>
            <a:r>
              <a:rPr lang="en-US" sz="2300" b="1" u="sng" dirty="0">
                <a:solidFill>
                  <a:schemeClr val="tx1">
                    <a:lumMod val="50000"/>
                    <a:lumOff val="50000"/>
                  </a:schemeClr>
                </a:solidFill>
              </a:rPr>
              <a:t>$0 810s – </a:t>
            </a:r>
            <a:r>
              <a:rPr lang="en-US" sz="2300" dirty="0">
                <a:solidFill>
                  <a:schemeClr val="tx1">
                    <a:lumMod val="50000"/>
                    <a:lumOff val="50000"/>
                  </a:schemeClr>
                </a:solidFill>
              </a:rPr>
              <a:t>where consumption was 0 kWh, fix is going into production </a:t>
            </a:r>
          </a:p>
          <a:p>
            <a:pPr marL="914400" lvl="1" indent="-457200" algn="l">
              <a:buFont typeface="Courier New" panose="02070309020205020404" pitchFamily="49" charset="0"/>
              <a:buChar char="o"/>
            </a:pPr>
            <a:r>
              <a:rPr lang="en-US" sz="2300" b="1" u="sng" dirty="0">
                <a:solidFill>
                  <a:schemeClr val="tx1">
                    <a:lumMod val="50000"/>
                    <a:lumOff val="50000"/>
                  </a:schemeClr>
                </a:solidFill>
              </a:rPr>
              <a:t>867_04 &amp; 867_03 reads mismatch – </a:t>
            </a:r>
            <a:r>
              <a:rPr lang="en-US" sz="2300" dirty="0">
                <a:solidFill>
                  <a:schemeClr val="tx1">
                    <a:lumMod val="50000"/>
                    <a:lumOff val="50000"/>
                  </a:schemeClr>
                </a:solidFill>
              </a:rPr>
              <a:t>REPS should use the reads from the 867_03s</a:t>
            </a:r>
          </a:p>
          <a:p>
            <a:pPr marL="914400" lvl="1" indent="-457200" algn="l">
              <a:buFont typeface="Courier New" panose="02070309020205020404" pitchFamily="49" charset="0"/>
              <a:buChar char="o"/>
            </a:pPr>
            <a:r>
              <a:rPr lang="en-US" sz="2300" b="1" u="sng" dirty="0">
                <a:solidFill>
                  <a:schemeClr val="tx1">
                    <a:lumMod val="50000"/>
                    <a:lumOff val="50000"/>
                  </a:schemeClr>
                </a:solidFill>
              </a:rPr>
              <a:t>867_04 &amp; 867_03 date mismatch – </a:t>
            </a:r>
            <a:r>
              <a:rPr lang="en-US" sz="2300" dirty="0">
                <a:solidFill>
                  <a:schemeClr val="tx1">
                    <a:lumMod val="50000"/>
                    <a:lumOff val="50000"/>
                  </a:schemeClr>
                </a:solidFill>
              </a:rPr>
              <a:t>REPs may submit MarkeTrak to align ERCOT 867_04 with 867_03</a:t>
            </a:r>
            <a:endParaRPr lang="en-US" sz="2300" b="1" u="sng" dirty="0">
              <a:solidFill>
                <a:schemeClr val="tx1">
                  <a:lumMod val="50000"/>
                  <a:lumOff val="50000"/>
                </a:schemeClr>
              </a:solidFill>
            </a:endParaRPr>
          </a:p>
          <a:p>
            <a:pPr marL="342900" indent="-342900">
              <a:buFont typeface="Arial" panose="020B0604020202020204" pitchFamily="34" charset="0"/>
              <a:buChar char="•"/>
            </a:pPr>
            <a:r>
              <a:rPr lang="en-US" sz="2600" b="1" u="sng" dirty="0" err="1">
                <a:solidFill>
                  <a:schemeClr val="tx1">
                    <a:lumMod val="50000"/>
                    <a:lumOff val="50000"/>
                  </a:schemeClr>
                </a:solidFill>
              </a:rPr>
              <a:t>MarkeTraks</a:t>
            </a:r>
            <a:r>
              <a:rPr lang="en-US" sz="2600" b="1" u="sng" dirty="0">
                <a:solidFill>
                  <a:schemeClr val="tx1">
                    <a:lumMod val="50000"/>
                    <a:lumOff val="50000"/>
                  </a:schemeClr>
                </a:solidFill>
              </a:rPr>
              <a:t> </a:t>
            </a:r>
            <a:r>
              <a:rPr lang="en-US" sz="2600" b="1" dirty="0">
                <a:solidFill>
                  <a:schemeClr val="tx1">
                    <a:lumMod val="50000"/>
                    <a:lumOff val="50000"/>
                  </a:schemeClr>
                </a:solidFill>
              </a:rPr>
              <a:t>–</a:t>
            </a:r>
            <a:r>
              <a:rPr lang="en-US" sz="2200" dirty="0">
                <a:solidFill>
                  <a:schemeClr val="tx1">
                    <a:lumMod val="50000"/>
                    <a:lumOff val="50000"/>
                  </a:schemeClr>
                </a:solidFill>
              </a:rPr>
              <a:t>continue to be logged on any usage and billing issues.  LP&amp;L will continue to work through submitted </a:t>
            </a:r>
            <a:r>
              <a:rPr lang="en-US" sz="2200" dirty="0" err="1">
                <a:solidFill>
                  <a:schemeClr val="tx1">
                    <a:lumMod val="50000"/>
                    <a:lumOff val="50000"/>
                  </a:schemeClr>
                </a:solidFill>
              </a:rPr>
              <a:t>MTs.</a:t>
            </a:r>
            <a:r>
              <a:rPr lang="en-US" sz="2200" dirty="0">
                <a:solidFill>
                  <a:schemeClr val="tx1">
                    <a:lumMod val="50000"/>
                    <a:lumOff val="50000"/>
                  </a:schemeClr>
                </a:solidFill>
              </a:rPr>
              <a:t> </a:t>
            </a:r>
          </a:p>
        </p:txBody>
      </p:sp>
    </p:spTree>
    <p:extLst>
      <p:ext uri="{BB962C8B-B14F-4D97-AF65-F5344CB8AC3E}">
        <p14:creationId xmlns:p14="http://schemas.microsoft.com/office/powerpoint/2010/main" val="349181876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93DB88-62DD-4C41-977F-D59BEF14EE76}"/>
              </a:ext>
            </a:extLst>
          </p:cNvPr>
          <p:cNvSpPr>
            <a:spLocks noGrp="1"/>
          </p:cNvSpPr>
          <p:nvPr>
            <p:ph type="title"/>
          </p:nvPr>
        </p:nvSpPr>
        <p:spPr>
          <a:xfrm>
            <a:off x="838200" y="5509419"/>
            <a:ext cx="4082142" cy="585788"/>
          </a:xfrm>
        </p:spPr>
        <p:txBody>
          <a:bodyPr>
            <a:normAutofit/>
          </a:bodyPr>
          <a:lstStyle/>
          <a:p>
            <a:r>
              <a:rPr lang="en-US" dirty="0"/>
              <a:t>TIMELINE of Actions</a:t>
            </a:r>
          </a:p>
        </p:txBody>
      </p:sp>
      <p:sp>
        <p:nvSpPr>
          <p:cNvPr id="3" name="Text Placeholder 2">
            <a:extLst>
              <a:ext uri="{FF2B5EF4-FFF2-40B4-BE49-F238E27FC236}">
                <a16:creationId xmlns:a16="http://schemas.microsoft.com/office/drawing/2014/main" id="{AEF37E83-2D8B-42EF-A2C4-5D2BBDB1F05B}"/>
              </a:ext>
            </a:extLst>
          </p:cNvPr>
          <p:cNvSpPr>
            <a:spLocks noGrp="1"/>
          </p:cNvSpPr>
          <p:nvPr>
            <p:ph type="body" sz="quarter" idx="13"/>
          </p:nvPr>
        </p:nvSpPr>
        <p:spPr>
          <a:xfrm>
            <a:off x="166074" y="1507772"/>
            <a:ext cx="2141764" cy="514350"/>
          </a:xfrm>
        </p:spPr>
        <p:txBody>
          <a:bodyPr/>
          <a:lstStyle/>
          <a:p>
            <a:r>
              <a:rPr lang="en-US" b="1" dirty="0"/>
              <a:t>Q1 2023</a:t>
            </a:r>
          </a:p>
        </p:txBody>
      </p:sp>
      <p:sp>
        <p:nvSpPr>
          <p:cNvPr id="4" name="Text Placeholder 3">
            <a:extLst>
              <a:ext uri="{FF2B5EF4-FFF2-40B4-BE49-F238E27FC236}">
                <a16:creationId xmlns:a16="http://schemas.microsoft.com/office/drawing/2014/main" id="{B0D77839-2CFD-4BC8-85DA-9EE69CCE1B20}"/>
              </a:ext>
            </a:extLst>
          </p:cNvPr>
          <p:cNvSpPr>
            <a:spLocks noGrp="1"/>
          </p:cNvSpPr>
          <p:nvPr>
            <p:ph type="body" sz="quarter" idx="14"/>
          </p:nvPr>
        </p:nvSpPr>
        <p:spPr>
          <a:xfrm>
            <a:off x="732131" y="2584097"/>
            <a:ext cx="2141764" cy="514350"/>
          </a:xfrm>
        </p:spPr>
        <p:txBody>
          <a:bodyPr/>
          <a:lstStyle/>
          <a:p>
            <a:r>
              <a:rPr lang="en-US" b="1" dirty="0"/>
              <a:t>Q2 2023</a:t>
            </a:r>
          </a:p>
        </p:txBody>
      </p:sp>
      <p:sp>
        <p:nvSpPr>
          <p:cNvPr id="5" name="Text Placeholder 4">
            <a:extLst>
              <a:ext uri="{FF2B5EF4-FFF2-40B4-BE49-F238E27FC236}">
                <a16:creationId xmlns:a16="http://schemas.microsoft.com/office/drawing/2014/main" id="{57E386FF-C90F-4484-A843-D4BA75FFF002}"/>
              </a:ext>
            </a:extLst>
          </p:cNvPr>
          <p:cNvSpPr>
            <a:spLocks noGrp="1"/>
          </p:cNvSpPr>
          <p:nvPr>
            <p:ph type="body" sz="quarter" idx="15"/>
          </p:nvPr>
        </p:nvSpPr>
        <p:spPr>
          <a:xfrm>
            <a:off x="1338556" y="3660422"/>
            <a:ext cx="2141764" cy="514350"/>
          </a:xfrm>
        </p:spPr>
        <p:txBody>
          <a:bodyPr/>
          <a:lstStyle/>
          <a:p>
            <a:r>
              <a:rPr lang="en-US" b="1" dirty="0"/>
              <a:t>Q3 2023</a:t>
            </a:r>
          </a:p>
        </p:txBody>
      </p:sp>
      <p:sp>
        <p:nvSpPr>
          <p:cNvPr id="6" name="Text Placeholder 5">
            <a:extLst>
              <a:ext uri="{FF2B5EF4-FFF2-40B4-BE49-F238E27FC236}">
                <a16:creationId xmlns:a16="http://schemas.microsoft.com/office/drawing/2014/main" id="{F30780D1-5C1B-411C-81ED-7B9970FCBF8A}"/>
              </a:ext>
            </a:extLst>
          </p:cNvPr>
          <p:cNvSpPr>
            <a:spLocks noGrp="1"/>
          </p:cNvSpPr>
          <p:nvPr>
            <p:ph type="body" sz="quarter" idx="16"/>
          </p:nvPr>
        </p:nvSpPr>
        <p:spPr>
          <a:xfrm>
            <a:off x="1922756" y="4736748"/>
            <a:ext cx="2141764" cy="514350"/>
          </a:xfrm>
        </p:spPr>
        <p:txBody>
          <a:bodyPr/>
          <a:lstStyle/>
          <a:p>
            <a:r>
              <a:rPr lang="en-US" b="1" dirty="0"/>
              <a:t>Q4 2023 </a:t>
            </a:r>
          </a:p>
        </p:txBody>
      </p:sp>
      <p:sp>
        <p:nvSpPr>
          <p:cNvPr id="12" name="Text Placeholder 11">
            <a:extLst>
              <a:ext uri="{FF2B5EF4-FFF2-40B4-BE49-F238E27FC236}">
                <a16:creationId xmlns:a16="http://schemas.microsoft.com/office/drawing/2014/main" id="{FABE7D8B-D1CD-44C0-AD2D-2ABA67684E97}"/>
              </a:ext>
            </a:extLst>
          </p:cNvPr>
          <p:cNvSpPr>
            <a:spLocks noGrp="1"/>
          </p:cNvSpPr>
          <p:nvPr>
            <p:ph type="body" sz="quarter" idx="17"/>
          </p:nvPr>
        </p:nvSpPr>
        <p:spPr>
          <a:xfrm>
            <a:off x="4201510" y="1162136"/>
            <a:ext cx="7824415" cy="1390367"/>
          </a:xfrm>
          <a:ln>
            <a:solidFill>
              <a:schemeClr val="tx1"/>
            </a:solidFill>
          </a:ln>
        </p:spPr>
        <p:txBody>
          <a:bodyPr>
            <a:normAutofit/>
          </a:bodyPr>
          <a:lstStyle/>
          <a:p>
            <a:pPr>
              <a:spcBef>
                <a:spcPts val="0"/>
              </a:spcBef>
            </a:pPr>
            <a:r>
              <a:rPr lang="en-US" dirty="0">
                <a:highlight>
                  <a:srgbClr val="FFFF00"/>
                </a:highlight>
              </a:rPr>
              <a:t>LP&amp;L Rates </a:t>
            </a:r>
          </a:p>
          <a:p>
            <a:pPr>
              <a:spcBef>
                <a:spcPts val="0"/>
              </a:spcBef>
            </a:pPr>
            <a:r>
              <a:rPr lang="en-US" dirty="0">
                <a:highlight>
                  <a:srgbClr val="FFFF00"/>
                </a:highlight>
              </a:rPr>
              <a:t>Customer Enrollment Process – Detailed Timeline</a:t>
            </a:r>
          </a:p>
          <a:p>
            <a:pPr>
              <a:spcBef>
                <a:spcPts val="0"/>
              </a:spcBef>
            </a:pPr>
            <a:r>
              <a:rPr lang="en-US" dirty="0">
                <a:highlight>
                  <a:srgbClr val="FFFF00"/>
                </a:highlight>
              </a:rPr>
              <a:t>PUCT Complaint Process / Application of PUCT Rules</a:t>
            </a:r>
          </a:p>
          <a:p>
            <a:pPr>
              <a:spcBef>
                <a:spcPts val="0"/>
              </a:spcBef>
            </a:pPr>
            <a:r>
              <a:rPr lang="en-US" dirty="0">
                <a:highlight>
                  <a:srgbClr val="FFFF00"/>
                </a:highlight>
              </a:rPr>
              <a:t>Transaction Timelines / TXSET Timelines </a:t>
            </a:r>
          </a:p>
          <a:p>
            <a:pPr>
              <a:spcBef>
                <a:spcPts val="0"/>
              </a:spcBef>
            </a:pPr>
            <a:r>
              <a:rPr lang="en-US" dirty="0">
                <a:highlight>
                  <a:srgbClr val="FFFF00"/>
                </a:highlight>
              </a:rPr>
              <a:t>CSA Process</a:t>
            </a:r>
          </a:p>
        </p:txBody>
      </p:sp>
      <p:sp>
        <p:nvSpPr>
          <p:cNvPr id="13" name="Text Placeholder 12">
            <a:extLst>
              <a:ext uri="{FF2B5EF4-FFF2-40B4-BE49-F238E27FC236}">
                <a16:creationId xmlns:a16="http://schemas.microsoft.com/office/drawing/2014/main" id="{8C2F0B15-120C-423F-8EE5-F303B19D5CC5}"/>
              </a:ext>
            </a:extLst>
          </p:cNvPr>
          <p:cNvSpPr>
            <a:spLocks noGrp="1"/>
          </p:cNvSpPr>
          <p:nvPr>
            <p:ph type="body" sz="quarter" idx="18"/>
          </p:nvPr>
        </p:nvSpPr>
        <p:spPr>
          <a:xfrm>
            <a:off x="4780012" y="2649580"/>
            <a:ext cx="5487937" cy="1010842"/>
          </a:xfrm>
          <a:ln>
            <a:solidFill>
              <a:schemeClr val="tx1"/>
            </a:solidFill>
          </a:ln>
        </p:spPr>
        <p:txBody>
          <a:bodyPr>
            <a:normAutofit/>
          </a:bodyPr>
          <a:lstStyle/>
          <a:p>
            <a:pPr>
              <a:spcBef>
                <a:spcPts val="0"/>
              </a:spcBef>
            </a:pPr>
            <a:r>
              <a:rPr lang="en-US" dirty="0">
                <a:highlight>
                  <a:srgbClr val="FFFF00"/>
                </a:highlight>
              </a:rPr>
              <a:t>Mass Customer Lists</a:t>
            </a:r>
          </a:p>
          <a:p>
            <a:pPr>
              <a:spcBef>
                <a:spcPts val="0"/>
              </a:spcBef>
            </a:pPr>
            <a:r>
              <a:rPr lang="en-US" dirty="0">
                <a:highlight>
                  <a:srgbClr val="FFFF00"/>
                </a:highlight>
              </a:rPr>
              <a:t>Power to Choose website</a:t>
            </a:r>
          </a:p>
          <a:p>
            <a:pPr>
              <a:spcBef>
                <a:spcPts val="0"/>
              </a:spcBef>
            </a:pPr>
            <a:r>
              <a:rPr lang="en-US" dirty="0">
                <a:highlight>
                  <a:srgbClr val="FFFF00"/>
                </a:highlight>
              </a:rPr>
              <a:t>Customer Forums/Town Halls</a:t>
            </a:r>
          </a:p>
          <a:p>
            <a:pPr>
              <a:spcBef>
                <a:spcPts val="0"/>
              </a:spcBef>
            </a:pPr>
            <a:r>
              <a:rPr lang="en-US" dirty="0">
                <a:highlight>
                  <a:srgbClr val="FFFF00"/>
                </a:highlight>
              </a:rPr>
              <a:t>Flight Testing / Bank Testing</a:t>
            </a:r>
          </a:p>
        </p:txBody>
      </p:sp>
      <p:sp>
        <p:nvSpPr>
          <p:cNvPr id="14" name="Text Placeholder 13">
            <a:extLst>
              <a:ext uri="{FF2B5EF4-FFF2-40B4-BE49-F238E27FC236}">
                <a16:creationId xmlns:a16="http://schemas.microsoft.com/office/drawing/2014/main" id="{300D2644-F516-41F1-A88D-93673EA209A4}"/>
              </a:ext>
            </a:extLst>
          </p:cNvPr>
          <p:cNvSpPr>
            <a:spLocks noGrp="1"/>
          </p:cNvSpPr>
          <p:nvPr>
            <p:ph type="body" sz="quarter" idx="19"/>
          </p:nvPr>
        </p:nvSpPr>
        <p:spPr>
          <a:xfrm>
            <a:off x="5376913" y="3749407"/>
            <a:ext cx="6181203" cy="1010842"/>
          </a:xfrm>
          <a:ln>
            <a:solidFill>
              <a:schemeClr val="tx1"/>
            </a:solidFill>
          </a:ln>
        </p:spPr>
        <p:txBody>
          <a:bodyPr>
            <a:normAutofit/>
          </a:bodyPr>
          <a:lstStyle/>
          <a:p>
            <a:pPr>
              <a:spcBef>
                <a:spcPts val="0"/>
              </a:spcBef>
            </a:pPr>
            <a:r>
              <a:rPr lang="en-US" dirty="0">
                <a:highlight>
                  <a:srgbClr val="FFFF00"/>
                </a:highlight>
              </a:rPr>
              <a:t>CBCI files </a:t>
            </a:r>
          </a:p>
          <a:p>
            <a:pPr>
              <a:spcBef>
                <a:spcPts val="0"/>
              </a:spcBef>
            </a:pPr>
            <a:r>
              <a:rPr lang="en-US" dirty="0">
                <a:highlight>
                  <a:srgbClr val="FFFF00"/>
                </a:highlight>
              </a:rPr>
              <a:t>Default REP Selection Process</a:t>
            </a:r>
          </a:p>
          <a:p>
            <a:pPr>
              <a:spcBef>
                <a:spcPts val="0"/>
              </a:spcBef>
            </a:pPr>
            <a:r>
              <a:rPr lang="en-US" dirty="0">
                <a:highlight>
                  <a:srgbClr val="FFFF00"/>
                </a:highlight>
              </a:rPr>
              <a:t>DNP Blackout Period</a:t>
            </a:r>
          </a:p>
          <a:p>
            <a:pPr>
              <a:spcBef>
                <a:spcPts val="0"/>
              </a:spcBef>
            </a:pPr>
            <a:r>
              <a:rPr lang="en-US" dirty="0">
                <a:highlight>
                  <a:srgbClr val="FFFF00"/>
                </a:highlight>
              </a:rPr>
              <a:t>Market Operations Group Established</a:t>
            </a:r>
          </a:p>
          <a:p>
            <a:endParaRPr lang="en-US" dirty="0"/>
          </a:p>
        </p:txBody>
      </p:sp>
      <p:sp>
        <p:nvSpPr>
          <p:cNvPr id="15" name="Text Placeholder 14">
            <a:extLst>
              <a:ext uri="{FF2B5EF4-FFF2-40B4-BE49-F238E27FC236}">
                <a16:creationId xmlns:a16="http://schemas.microsoft.com/office/drawing/2014/main" id="{9405A1F0-98C1-4B11-8D9A-3C009ADC44D0}"/>
              </a:ext>
            </a:extLst>
          </p:cNvPr>
          <p:cNvSpPr>
            <a:spLocks noGrp="1"/>
          </p:cNvSpPr>
          <p:nvPr>
            <p:ph type="body" sz="quarter" idx="20"/>
          </p:nvPr>
        </p:nvSpPr>
        <p:spPr>
          <a:xfrm>
            <a:off x="6191504" y="4849234"/>
            <a:ext cx="5102680" cy="1010842"/>
          </a:xfrm>
        </p:spPr>
        <p:txBody>
          <a:bodyPr>
            <a:normAutofit/>
          </a:bodyPr>
          <a:lstStyle/>
          <a:p>
            <a:r>
              <a:rPr lang="en-US" sz="2000" dirty="0"/>
              <a:t>GO LIVE – Transition to Competition</a:t>
            </a:r>
            <a:endParaRPr lang="en-US" sz="3200" b="1" dirty="0">
              <a:solidFill>
                <a:srgbClr val="FF0000"/>
              </a:solidFill>
            </a:endParaRPr>
          </a:p>
        </p:txBody>
      </p:sp>
      <p:sp>
        <p:nvSpPr>
          <p:cNvPr id="7" name="Text Placeholder 2">
            <a:extLst>
              <a:ext uri="{FF2B5EF4-FFF2-40B4-BE49-F238E27FC236}">
                <a16:creationId xmlns:a16="http://schemas.microsoft.com/office/drawing/2014/main" id="{6B0CAF54-0361-DE50-1D4F-A721E8C35987}"/>
              </a:ext>
            </a:extLst>
          </p:cNvPr>
          <p:cNvSpPr txBox="1">
            <a:spLocks/>
          </p:cNvSpPr>
          <p:nvPr/>
        </p:nvSpPr>
        <p:spPr>
          <a:xfrm>
            <a:off x="-232682" y="455260"/>
            <a:ext cx="2141764" cy="514350"/>
          </a:xfrm>
          <a:prstGeom prst="rect">
            <a:avLst/>
          </a:prstGeom>
        </p:spPr>
        <p:txBody>
          <a:bodyPr vert="horz" lIns="91440" tIns="45720" rIns="91440" bIns="45720" rtlCol="0" anchor="ctr">
            <a:normAutofit/>
          </a:bodyPr>
          <a:lstStyle>
            <a:lvl1pPr marL="0" indent="0" algn="r" defTabSz="914400" rtl="0" eaLnBrk="1" latinLnBrk="0" hangingPunct="1">
              <a:lnSpc>
                <a:spcPct val="90000"/>
              </a:lnSpc>
              <a:spcBef>
                <a:spcPts val="1000"/>
              </a:spcBef>
              <a:buFont typeface="Arial" panose="020B0604020202020204" pitchFamily="34" charset="0"/>
              <a:buNone/>
              <a:defRPr sz="20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b="1"/>
              <a:t>Q4 2022</a:t>
            </a:r>
            <a:endParaRPr lang="en-US" b="1" dirty="0"/>
          </a:p>
        </p:txBody>
      </p:sp>
      <p:cxnSp>
        <p:nvCxnSpPr>
          <p:cNvPr id="9" name="Straight Connector 8">
            <a:extLst>
              <a:ext uri="{FF2B5EF4-FFF2-40B4-BE49-F238E27FC236}">
                <a16:creationId xmlns:a16="http://schemas.microsoft.com/office/drawing/2014/main" id="{FC3F24CF-4CB3-A110-D52F-D678A4F4DE9D}"/>
              </a:ext>
            </a:extLst>
          </p:cNvPr>
          <p:cNvCxnSpPr/>
          <p:nvPr/>
        </p:nvCxnSpPr>
        <p:spPr>
          <a:xfrm>
            <a:off x="2152650" y="712435"/>
            <a:ext cx="1514475" cy="0"/>
          </a:xfrm>
          <a:prstGeom prst="line">
            <a:avLst/>
          </a:prstGeom>
        </p:spPr>
        <p:style>
          <a:lnRef idx="1">
            <a:schemeClr val="dk1"/>
          </a:lnRef>
          <a:fillRef idx="0">
            <a:schemeClr val="dk1"/>
          </a:fillRef>
          <a:effectRef idx="0">
            <a:schemeClr val="dk1"/>
          </a:effectRef>
          <a:fontRef idx="minor">
            <a:schemeClr val="tx1"/>
          </a:fontRef>
        </p:style>
      </p:cxnSp>
      <p:sp>
        <p:nvSpPr>
          <p:cNvPr id="10" name="Text Placeholder 11">
            <a:extLst>
              <a:ext uri="{FF2B5EF4-FFF2-40B4-BE49-F238E27FC236}">
                <a16:creationId xmlns:a16="http://schemas.microsoft.com/office/drawing/2014/main" id="{CE608BEA-8329-6B3A-57DC-1FB35A894E82}"/>
              </a:ext>
            </a:extLst>
          </p:cNvPr>
          <p:cNvSpPr txBox="1">
            <a:spLocks/>
          </p:cNvSpPr>
          <p:nvPr/>
        </p:nvSpPr>
        <p:spPr>
          <a:xfrm>
            <a:off x="3786868" y="42483"/>
            <a:ext cx="1842407" cy="1010842"/>
          </a:xfrm>
          <a:prstGeom prst="rect">
            <a:avLst/>
          </a:prstGeom>
          <a:ln>
            <a:solidFill>
              <a:schemeClr val="tx1"/>
            </a:solidFill>
          </a:ln>
        </p:spPr>
        <p:txBody>
          <a:bodyPr vert="horz" lIns="91440" tIns="45720" rIns="91440" bIns="45720" rtlCol="0" anchor="t">
            <a:normAutofit/>
          </a:bodyPr>
          <a:lstStyle>
            <a:lvl1pPr marL="0" indent="0" algn="l" defTabSz="914400" rtl="0" eaLnBrk="1" latinLnBrk="0" hangingPunct="1">
              <a:lnSpc>
                <a:spcPct val="100000"/>
              </a:lnSpc>
              <a:spcBef>
                <a:spcPts val="1000"/>
              </a:spcBef>
              <a:buFont typeface="Arial" panose="020B0604020202020204" pitchFamily="34" charset="0"/>
              <a:buNone/>
              <a:defRPr sz="1400" kern="1200" spc="50" baseline="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spcBef>
                <a:spcPts val="0"/>
              </a:spcBef>
            </a:pPr>
            <a:r>
              <a:rPr lang="en-US" dirty="0">
                <a:highlight>
                  <a:srgbClr val="FFFF00"/>
                </a:highlight>
              </a:rPr>
              <a:t>Pro Forma Tariff</a:t>
            </a:r>
          </a:p>
          <a:p>
            <a:pPr>
              <a:spcBef>
                <a:spcPts val="0"/>
              </a:spcBef>
            </a:pPr>
            <a:r>
              <a:rPr lang="en-US" dirty="0">
                <a:highlight>
                  <a:srgbClr val="FFFF00"/>
                </a:highlight>
              </a:rPr>
              <a:t>Access Agreement</a:t>
            </a:r>
          </a:p>
          <a:p>
            <a:pPr>
              <a:spcBef>
                <a:spcPts val="0"/>
              </a:spcBef>
            </a:pPr>
            <a:r>
              <a:rPr lang="en-US" dirty="0">
                <a:highlight>
                  <a:srgbClr val="FFFF00"/>
                </a:highlight>
              </a:rPr>
              <a:t>POLR Process</a:t>
            </a:r>
          </a:p>
          <a:p>
            <a:pPr>
              <a:spcBef>
                <a:spcPts val="0"/>
              </a:spcBef>
            </a:pPr>
            <a:r>
              <a:rPr lang="en-US" dirty="0">
                <a:highlight>
                  <a:srgbClr val="FFFF00"/>
                </a:highlight>
              </a:rPr>
              <a:t>Safety Net Process</a:t>
            </a:r>
          </a:p>
          <a:p>
            <a:pPr>
              <a:spcBef>
                <a:spcPts val="0"/>
              </a:spcBef>
            </a:pPr>
            <a:endParaRPr lang="en-US" dirty="0"/>
          </a:p>
        </p:txBody>
      </p:sp>
      <p:sp>
        <p:nvSpPr>
          <p:cNvPr id="11" name="Text Placeholder 13">
            <a:extLst>
              <a:ext uri="{FF2B5EF4-FFF2-40B4-BE49-F238E27FC236}">
                <a16:creationId xmlns:a16="http://schemas.microsoft.com/office/drawing/2014/main" id="{2363DBBD-5350-507E-BC19-223B0F571E19}"/>
              </a:ext>
            </a:extLst>
          </p:cNvPr>
          <p:cNvSpPr txBox="1">
            <a:spLocks/>
          </p:cNvSpPr>
          <p:nvPr/>
        </p:nvSpPr>
        <p:spPr>
          <a:xfrm>
            <a:off x="8726620" y="3756241"/>
            <a:ext cx="3436435" cy="1010842"/>
          </a:xfrm>
          <a:prstGeom prst="rect">
            <a:avLst/>
          </a:prstGeom>
        </p:spPr>
        <p:txBody>
          <a:bodyPr vert="horz" lIns="91440" tIns="45720" rIns="91440" bIns="45720" rtlCol="0" anchor="t">
            <a:normAutofit/>
          </a:bodyPr>
          <a:lstStyle>
            <a:lvl1pPr marL="0" indent="0" algn="l" defTabSz="914400" rtl="0" eaLnBrk="1" latinLnBrk="0" hangingPunct="1">
              <a:lnSpc>
                <a:spcPct val="100000"/>
              </a:lnSpc>
              <a:spcBef>
                <a:spcPts val="1000"/>
              </a:spcBef>
              <a:buFont typeface="Arial" panose="020B0604020202020204" pitchFamily="34" charset="0"/>
              <a:buNone/>
              <a:defRPr sz="1400" kern="1200" spc="50" baseline="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spcBef>
                <a:spcPts val="0"/>
              </a:spcBef>
            </a:pPr>
            <a:r>
              <a:rPr lang="en-US" dirty="0">
                <a:highlight>
                  <a:srgbClr val="FFFF00"/>
                </a:highlight>
              </a:rPr>
              <a:t>Tampering Information Process</a:t>
            </a:r>
          </a:p>
          <a:p>
            <a:pPr>
              <a:spcBef>
                <a:spcPts val="0"/>
              </a:spcBef>
            </a:pPr>
            <a:r>
              <a:rPr lang="en-US" dirty="0">
                <a:highlight>
                  <a:srgbClr val="FF0000"/>
                </a:highlight>
              </a:rPr>
              <a:t>Smart Meter Texas</a:t>
            </a:r>
          </a:p>
        </p:txBody>
      </p:sp>
      <p:sp>
        <p:nvSpPr>
          <p:cNvPr id="19" name="Text Placeholder 12">
            <a:extLst>
              <a:ext uri="{FF2B5EF4-FFF2-40B4-BE49-F238E27FC236}">
                <a16:creationId xmlns:a16="http://schemas.microsoft.com/office/drawing/2014/main" id="{DA46CF1C-6D3A-2375-2B7F-70C8B5564E42}"/>
              </a:ext>
            </a:extLst>
          </p:cNvPr>
          <p:cNvSpPr txBox="1">
            <a:spLocks/>
          </p:cNvSpPr>
          <p:nvPr/>
        </p:nvSpPr>
        <p:spPr>
          <a:xfrm>
            <a:off x="7612426" y="2639262"/>
            <a:ext cx="2795896" cy="1010842"/>
          </a:xfrm>
          <a:prstGeom prst="rect">
            <a:avLst/>
          </a:prstGeom>
        </p:spPr>
        <p:txBody>
          <a:bodyPr vert="horz" lIns="91440" tIns="45720" rIns="91440" bIns="45720" rtlCol="0" anchor="t">
            <a:normAutofit/>
          </a:bodyPr>
          <a:lstStyle>
            <a:lvl1pPr marL="0" indent="0" algn="l" defTabSz="914400" rtl="0" eaLnBrk="1" latinLnBrk="0" hangingPunct="1">
              <a:lnSpc>
                <a:spcPct val="100000"/>
              </a:lnSpc>
              <a:spcBef>
                <a:spcPts val="1000"/>
              </a:spcBef>
              <a:buFont typeface="Arial" panose="020B0604020202020204" pitchFamily="34" charset="0"/>
              <a:buNone/>
              <a:defRPr sz="1400" kern="1200" spc="50" baseline="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spcBef>
                <a:spcPts val="0"/>
              </a:spcBef>
            </a:pPr>
            <a:r>
              <a:rPr lang="en-US" dirty="0">
                <a:highlight>
                  <a:srgbClr val="FFFF00"/>
                </a:highlight>
              </a:rPr>
              <a:t>ESI IDs in TDSP Extract</a:t>
            </a:r>
          </a:p>
          <a:p>
            <a:pPr>
              <a:spcBef>
                <a:spcPts val="0"/>
              </a:spcBef>
            </a:pPr>
            <a:r>
              <a:rPr lang="en-US" dirty="0">
                <a:highlight>
                  <a:srgbClr val="FFFF00"/>
                </a:highlight>
              </a:rPr>
              <a:t>RMG Chapter 8 Revisions </a:t>
            </a:r>
          </a:p>
          <a:p>
            <a:pPr>
              <a:spcBef>
                <a:spcPts val="0"/>
              </a:spcBef>
            </a:pPr>
            <a:r>
              <a:rPr lang="en-US" dirty="0">
                <a:highlight>
                  <a:srgbClr val="FFFF00"/>
                </a:highlight>
              </a:rPr>
              <a:t>Historical Usage Requests</a:t>
            </a:r>
          </a:p>
          <a:p>
            <a:pPr>
              <a:spcBef>
                <a:spcPts val="0"/>
              </a:spcBef>
            </a:pPr>
            <a:r>
              <a:rPr lang="en-US" dirty="0">
                <a:highlight>
                  <a:srgbClr val="FFFF00"/>
                </a:highlight>
              </a:rPr>
              <a:t>TDSP AMS Data Practices</a:t>
            </a:r>
          </a:p>
        </p:txBody>
      </p:sp>
      <p:sp>
        <p:nvSpPr>
          <p:cNvPr id="20" name="Text Placeholder 12">
            <a:extLst>
              <a:ext uri="{FF2B5EF4-FFF2-40B4-BE49-F238E27FC236}">
                <a16:creationId xmlns:a16="http://schemas.microsoft.com/office/drawing/2014/main" id="{86FD8C4A-8908-0BC3-9721-B7571CC0CB43}"/>
              </a:ext>
            </a:extLst>
          </p:cNvPr>
          <p:cNvSpPr txBox="1">
            <a:spLocks/>
          </p:cNvSpPr>
          <p:nvPr/>
        </p:nvSpPr>
        <p:spPr>
          <a:xfrm>
            <a:off x="8822873" y="1162135"/>
            <a:ext cx="3369127" cy="1430097"/>
          </a:xfrm>
          <a:prstGeom prst="rect">
            <a:avLst/>
          </a:prstGeom>
        </p:spPr>
        <p:txBody>
          <a:bodyPr vert="horz" lIns="91440" tIns="45720" rIns="91440" bIns="45720" rtlCol="0" anchor="t">
            <a:noAutofit/>
          </a:bodyPr>
          <a:lstStyle>
            <a:lvl1pPr marL="0" indent="0" algn="l" defTabSz="914400" rtl="0" eaLnBrk="1" latinLnBrk="0" hangingPunct="1">
              <a:lnSpc>
                <a:spcPct val="100000"/>
              </a:lnSpc>
              <a:spcBef>
                <a:spcPts val="1000"/>
              </a:spcBef>
              <a:buFont typeface="Arial" panose="020B0604020202020204" pitchFamily="34" charset="0"/>
              <a:buNone/>
              <a:defRPr sz="1400" kern="1200" spc="50" baseline="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spcBef>
                <a:spcPts val="0"/>
              </a:spcBef>
            </a:pPr>
            <a:r>
              <a:rPr lang="en-US" u="sng" dirty="0"/>
              <a:t>ERCOT Activities</a:t>
            </a:r>
            <a:r>
              <a:rPr lang="en-US" dirty="0"/>
              <a:t>:  </a:t>
            </a:r>
            <a:r>
              <a:rPr lang="en-US" dirty="0">
                <a:highlight>
                  <a:srgbClr val="FFFF00"/>
                </a:highlight>
              </a:rPr>
              <a:t>SAC04s</a:t>
            </a:r>
            <a:r>
              <a:rPr lang="en-US" dirty="0"/>
              <a:t>, </a:t>
            </a:r>
            <a:r>
              <a:rPr lang="en-US" dirty="0">
                <a:highlight>
                  <a:srgbClr val="FFFF00"/>
                </a:highlight>
              </a:rPr>
              <a:t>Load Profiles </a:t>
            </a:r>
          </a:p>
          <a:p>
            <a:pPr>
              <a:spcBef>
                <a:spcPts val="0"/>
              </a:spcBef>
            </a:pPr>
            <a:r>
              <a:rPr lang="en-US" u="sng" dirty="0"/>
              <a:t>TSDP Activities</a:t>
            </a:r>
            <a:r>
              <a:rPr lang="en-US" dirty="0"/>
              <a:t>:  </a:t>
            </a:r>
            <a:r>
              <a:rPr lang="en-US" dirty="0">
                <a:highlight>
                  <a:srgbClr val="FFFF00"/>
                </a:highlight>
              </a:rPr>
              <a:t>Critical Care</a:t>
            </a:r>
            <a:r>
              <a:rPr lang="en-US" dirty="0"/>
              <a:t>, </a:t>
            </a:r>
            <a:r>
              <a:rPr lang="en-US" dirty="0">
                <a:highlight>
                  <a:srgbClr val="FFFF00"/>
                </a:highlight>
              </a:rPr>
              <a:t>DLFs</a:t>
            </a:r>
            <a:r>
              <a:rPr lang="en-US" dirty="0"/>
              <a:t>, </a:t>
            </a:r>
            <a:r>
              <a:rPr lang="en-US" dirty="0">
                <a:highlight>
                  <a:srgbClr val="FFFF00"/>
                </a:highlight>
              </a:rPr>
              <a:t>Solar/DG</a:t>
            </a:r>
            <a:r>
              <a:rPr lang="en-US" dirty="0"/>
              <a:t>, </a:t>
            </a:r>
            <a:r>
              <a:rPr lang="en-US" dirty="0">
                <a:highlight>
                  <a:srgbClr val="FFFF00"/>
                </a:highlight>
              </a:rPr>
              <a:t>Switch Hold Files</a:t>
            </a:r>
            <a:r>
              <a:rPr lang="en-US" dirty="0"/>
              <a:t>, </a:t>
            </a:r>
            <a:r>
              <a:rPr lang="en-US" dirty="0">
                <a:highlight>
                  <a:srgbClr val="FFFF00"/>
                </a:highlight>
              </a:rPr>
              <a:t>BUSIDDRQ</a:t>
            </a:r>
            <a:r>
              <a:rPr lang="en-US" dirty="0"/>
              <a:t>, </a:t>
            </a:r>
            <a:r>
              <a:rPr lang="en-US" dirty="0">
                <a:highlight>
                  <a:srgbClr val="FFFF00"/>
                </a:highlight>
              </a:rPr>
              <a:t>Call Center</a:t>
            </a:r>
            <a:r>
              <a:rPr lang="en-US" dirty="0"/>
              <a:t>, </a:t>
            </a:r>
            <a:r>
              <a:rPr lang="en-US" dirty="0">
                <a:highlight>
                  <a:srgbClr val="FFFF00"/>
                </a:highlight>
              </a:rPr>
              <a:t>OGFLT</a:t>
            </a:r>
            <a:r>
              <a:rPr lang="en-US" dirty="0"/>
              <a:t>, </a:t>
            </a:r>
            <a:r>
              <a:rPr lang="en-US" dirty="0">
                <a:highlight>
                  <a:srgbClr val="FFFF00"/>
                </a:highlight>
              </a:rPr>
              <a:t>Weather Moratoriums</a:t>
            </a:r>
            <a:r>
              <a:rPr lang="en-US" dirty="0"/>
              <a:t>, </a:t>
            </a:r>
            <a:r>
              <a:rPr lang="en-US" dirty="0">
                <a:highlight>
                  <a:srgbClr val="FFFF00"/>
                </a:highlight>
              </a:rPr>
              <a:t>Proration</a:t>
            </a:r>
          </a:p>
        </p:txBody>
      </p:sp>
      <p:sp>
        <p:nvSpPr>
          <p:cNvPr id="8" name="TextBox 7">
            <a:extLst>
              <a:ext uri="{FF2B5EF4-FFF2-40B4-BE49-F238E27FC236}">
                <a16:creationId xmlns:a16="http://schemas.microsoft.com/office/drawing/2014/main" id="{A397A720-6C90-B62D-44DF-86994CC8CFE3}"/>
              </a:ext>
            </a:extLst>
          </p:cNvPr>
          <p:cNvSpPr txBox="1"/>
          <p:nvPr/>
        </p:nvSpPr>
        <p:spPr>
          <a:xfrm rot="20171211">
            <a:off x="10422523" y="4835599"/>
            <a:ext cx="1324908" cy="830997"/>
          </a:xfrm>
          <a:prstGeom prst="rect">
            <a:avLst/>
          </a:prstGeom>
          <a:noFill/>
        </p:spPr>
        <p:txBody>
          <a:bodyPr wrap="square" rtlCol="0">
            <a:spAutoFit/>
          </a:bodyPr>
          <a:lstStyle/>
          <a:p>
            <a:pPr algn="ctr"/>
            <a:r>
              <a:rPr lang="en-US" sz="2400" b="1" dirty="0">
                <a:solidFill>
                  <a:srgbClr val="FF0000"/>
                </a:solidFill>
              </a:rPr>
              <a:t>March 2024</a:t>
            </a:r>
          </a:p>
        </p:txBody>
      </p:sp>
      <p:sp>
        <p:nvSpPr>
          <p:cNvPr id="16" name="TextBox 15">
            <a:extLst>
              <a:ext uri="{FF2B5EF4-FFF2-40B4-BE49-F238E27FC236}">
                <a16:creationId xmlns:a16="http://schemas.microsoft.com/office/drawing/2014/main" id="{723DCEB8-ABDB-4570-6633-646221D19029}"/>
              </a:ext>
            </a:extLst>
          </p:cNvPr>
          <p:cNvSpPr txBox="1"/>
          <p:nvPr/>
        </p:nvSpPr>
        <p:spPr>
          <a:xfrm>
            <a:off x="6191504" y="5251097"/>
            <a:ext cx="1905233" cy="1477328"/>
          </a:xfrm>
          <a:prstGeom prst="rect">
            <a:avLst/>
          </a:prstGeom>
          <a:noFill/>
        </p:spPr>
        <p:txBody>
          <a:bodyPr wrap="square" rtlCol="0">
            <a:spAutoFit/>
          </a:bodyPr>
          <a:lstStyle/>
          <a:p>
            <a:r>
              <a:rPr lang="en-US" dirty="0">
                <a:highlight>
                  <a:srgbClr val="FFFF00"/>
                </a:highlight>
              </a:rPr>
              <a:t>Completed</a:t>
            </a:r>
          </a:p>
          <a:p>
            <a:r>
              <a:rPr lang="en-US" dirty="0">
                <a:highlight>
                  <a:srgbClr val="00FFFF"/>
                </a:highlight>
              </a:rPr>
              <a:t>Q3 2023</a:t>
            </a:r>
          </a:p>
          <a:p>
            <a:r>
              <a:rPr lang="en-US" dirty="0">
                <a:highlight>
                  <a:srgbClr val="FF00FF"/>
                </a:highlight>
              </a:rPr>
              <a:t>Q4 2023</a:t>
            </a:r>
          </a:p>
          <a:p>
            <a:r>
              <a:rPr lang="en-US" dirty="0">
                <a:highlight>
                  <a:srgbClr val="00FF00"/>
                </a:highlight>
              </a:rPr>
              <a:t>Q1 2024</a:t>
            </a:r>
          </a:p>
          <a:p>
            <a:r>
              <a:rPr lang="en-US" dirty="0">
                <a:highlight>
                  <a:srgbClr val="FF0000"/>
                </a:highlight>
              </a:rPr>
              <a:t>Q4 2024</a:t>
            </a:r>
          </a:p>
        </p:txBody>
      </p:sp>
    </p:spTree>
    <p:extLst>
      <p:ext uri="{BB962C8B-B14F-4D97-AF65-F5344CB8AC3E}">
        <p14:creationId xmlns:p14="http://schemas.microsoft.com/office/powerpoint/2010/main" val="33210432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18FC28-E0BD-4387-B8BE-9965D1A57FF1}"/>
              </a:ext>
            </a:extLst>
          </p:cNvPr>
          <p:cNvSpPr>
            <a:spLocks noGrp="1"/>
          </p:cNvSpPr>
          <p:nvPr>
            <p:ph type="title"/>
          </p:nvPr>
        </p:nvSpPr>
        <p:spPr>
          <a:xfrm>
            <a:off x="5481637" y="733719"/>
            <a:ext cx="5111750" cy="1204912"/>
          </a:xfrm>
        </p:spPr>
        <p:txBody>
          <a:bodyPr>
            <a:normAutofit fontScale="90000"/>
          </a:bodyPr>
          <a:lstStyle/>
          <a:p>
            <a:r>
              <a:rPr lang="en-US" dirty="0" err="1"/>
              <a:t>Lritf</a:t>
            </a:r>
            <a:r>
              <a:rPr lang="en-US" dirty="0"/>
              <a:t> meeting</a:t>
            </a:r>
            <a:br>
              <a:rPr lang="en-US" dirty="0"/>
            </a:br>
            <a:r>
              <a:rPr lang="en-US" dirty="0"/>
              <a:t>5/7/2024 @ 1:00PM </a:t>
            </a:r>
            <a:br>
              <a:rPr lang="en-US" dirty="0"/>
            </a:br>
            <a:r>
              <a:rPr lang="en-US" dirty="0"/>
              <a:t>following RMS – Webex only</a:t>
            </a:r>
          </a:p>
        </p:txBody>
      </p:sp>
      <p:sp>
        <p:nvSpPr>
          <p:cNvPr id="3" name="Text Placeholder 2">
            <a:extLst>
              <a:ext uri="{FF2B5EF4-FFF2-40B4-BE49-F238E27FC236}">
                <a16:creationId xmlns:a16="http://schemas.microsoft.com/office/drawing/2014/main" id="{FED19BCA-B61F-4EA6-A1FB-CCA3BD8506FB}"/>
              </a:ext>
            </a:extLst>
          </p:cNvPr>
          <p:cNvSpPr>
            <a:spLocks noGrp="1"/>
          </p:cNvSpPr>
          <p:nvPr>
            <p:ph type="body" idx="1"/>
          </p:nvPr>
        </p:nvSpPr>
        <p:spPr>
          <a:xfrm>
            <a:off x="4857794" y="2077778"/>
            <a:ext cx="3585451" cy="3512235"/>
          </a:xfrm>
        </p:spPr>
        <p:txBody>
          <a:bodyPr>
            <a:noAutofit/>
          </a:bodyPr>
          <a:lstStyle/>
          <a:p>
            <a:r>
              <a:rPr lang="en-US" sz="2000" b="1" u="sng" dirty="0"/>
              <a:t>AGENDA ITEMS:</a:t>
            </a:r>
          </a:p>
          <a:p>
            <a:pPr marL="285750" indent="-285750">
              <a:buFont typeface="Courier New" panose="02070309020205020404" pitchFamily="49" charset="0"/>
              <a:buChar char="o"/>
            </a:pPr>
            <a:r>
              <a:rPr lang="en-US" b="1" dirty="0"/>
              <a:t>LSE files</a:t>
            </a:r>
          </a:p>
          <a:p>
            <a:pPr marL="742950" lvl="1" indent="-285750">
              <a:buFont typeface="Courier New" panose="02070309020205020404" pitchFamily="49" charset="0"/>
              <a:buChar char="o"/>
            </a:pPr>
            <a:r>
              <a:rPr lang="en-US" sz="1400" dirty="0"/>
              <a:t>Interval Data Delivery to ERCOT</a:t>
            </a:r>
          </a:p>
          <a:p>
            <a:pPr marL="742950" lvl="1" indent="-285750">
              <a:buFont typeface="Courier New" panose="02070309020205020404" pitchFamily="49" charset="0"/>
              <a:buChar char="o"/>
            </a:pPr>
            <a:r>
              <a:rPr lang="en-US" sz="1400" dirty="0"/>
              <a:t>Cancel/Rebill Timing Impacts</a:t>
            </a:r>
          </a:p>
          <a:p>
            <a:pPr marL="742950" lvl="1" indent="-285750">
              <a:buFont typeface="Courier New" panose="02070309020205020404" pitchFamily="49" charset="0"/>
              <a:buChar char="o"/>
            </a:pPr>
            <a:r>
              <a:rPr lang="en-US" sz="1400" dirty="0"/>
              <a:t>AMS Data Practices</a:t>
            </a:r>
          </a:p>
          <a:p>
            <a:pPr marL="285750" indent="-285750">
              <a:buFont typeface="Courier New" panose="02070309020205020404" pitchFamily="49" charset="0"/>
              <a:buChar char="o"/>
            </a:pPr>
            <a:r>
              <a:rPr kumimoji="0" lang="en-US" b="1" i="0" u="none" strike="noStrike" kern="1200" cap="none" spc="50" normalizeH="0" baseline="0" noProof="0" dirty="0">
                <a:ln>
                  <a:noFill/>
                </a:ln>
                <a:solidFill>
                  <a:schemeClr val="tx1">
                    <a:lumMod val="50000"/>
                    <a:lumOff val="50000"/>
                  </a:schemeClr>
                </a:solidFill>
                <a:effectLst/>
                <a:uLnTx/>
                <a:uFillTx/>
                <a:latin typeface="Tenorite"/>
                <a:ea typeface="+mn-ea"/>
                <a:cs typeface="+mn-cs"/>
              </a:rPr>
              <a:t>Meter Multipliers</a:t>
            </a:r>
          </a:p>
          <a:p>
            <a:pPr marL="285750" indent="-285750">
              <a:buFont typeface="Courier New" panose="02070309020205020404" pitchFamily="49" charset="0"/>
              <a:buChar char="o"/>
            </a:pPr>
            <a:r>
              <a:rPr lang="en-US" b="1" dirty="0">
                <a:solidFill>
                  <a:schemeClr val="tx1">
                    <a:lumMod val="50000"/>
                    <a:lumOff val="50000"/>
                  </a:schemeClr>
                </a:solidFill>
                <a:latin typeface="Tenorite"/>
              </a:rPr>
              <a:t>Historical Usage (HI vs HU)</a:t>
            </a:r>
          </a:p>
          <a:p>
            <a:pPr marL="285750" indent="-285750">
              <a:buFont typeface="Courier New" panose="02070309020205020404" pitchFamily="49" charset="0"/>
              <a:buChar char="o"/>
            </a:pPr>
            <a:r>
              <a:rPr kumimoji="0" lang="en-US" b="1" i="0" u="none" strike="noStrike" kern="1200" cap="none" spc="50" normalizeH="0" baseline="0" noProof="0" dirty="0">
                <a:ln>
                  <a:noFill/>
                </a:ln>
                <a:solidFill>
                  <a:schemeClr val="tx1">
                    <a:lumMod val="50000"/>
                    <a:lumOff val="50000"/>
                  </a:schemeClr>
                </a:solidFill>
                <a:effectLst/>
                <a:uLnTx/>
                <a:uFillTx/>
                <a:latin typeface="Tenorite"/>
                <a:ea typeface="+mn-ea"/>
                <a:cs typeface="+mn-cs"/>
              </a:rPr>
              <a:t>867/810 issues</a:t>
            </a:r>
          </a:p>
          <a:p>
            <a:pPr marL="742950" lvl="1" indent="-285750">
              <a:buFont typeface="Courier New" panose="02070309020205020404" pitchFamily="49" charset="0"/>
              <a:buChar char="o"/>
            </a:pPr>
            <a:r>
              <a:rPr lang="en-US" sz="1400" spc="50" dirty="0">
                <a:solidFill>
                  <a:schemeClr val="tx1">
                    <a:lumMod val="50000"/>
                    <a:lumOff val="50000"/>
                  </a:schemeClr>
                </a:solidFill>
                <a:latin typeface="Tenorite"/>
              </a:rPr>
              <a:t>867 / 810 TRN Mismatch – LSE impacts</a:t>
            </a:r>
          </a:p>
          <a:p>
            <a:pPr marL="742950" lvl="1" indent="-285750">
              <a:buFont typeface="Courier New" panose="02070309020205020404" pitchFamily="49" charset="0"/>
              <a:buChar char="o"/>
            </a:pPr>
            <a:r>
              <a:rPr kumimoji="0" lang="en-US" sz="1400" b="0" i="0" u="none" strike="noStrike" kern="1200" cap="none" spc="50" normalizeH="0" baseline="0" noProof="0" dirty="0">
                <a:ln>
                  <a:noFill/>
                </a:ln>
                <a:solidFill>
                  <a:schemeClr val="tx1">
                    <a:lumMod val="50000"/>
                    <a:lumOff val="50000"/>
                  </a:schemeClr>
                </a:solidFill>
                <a:effectLst/>
                <a:uLnTx/>
                <a:uFillTx/>
                <a:latin typeface="Tenorite"/>
                <a:ea typeface="+mn-ea"/>
                <a:cs typeface="+mn-cs"/>
              </a:rPr>
              <a:t>867 End Read – Start Read Mismatches</a:t>
            </a:r>
          </a:p>
          <a:p>
            <a:pPr marL="742950" lvl="1" indent="-285750">
              <a:buFont typeface="Courier New" panose="02070309020205020404" pitchFamily="49" charset="0"/>
              <a:buChar char="o"/>
            </a:pPr>
            <a:r>
              <a:rPr lang="en-US" sz="1400" spc="50" dirty="0">
                <a:solidFill>
                  <a:schemeClr val="tx1">
                    <a:lumMod val="50000"/>
                    <a:lumOff val="50000"/>
                  </a:schemeClr>
                </a:solidFill>
                <a:latin typeface="Tenorite"/>
              </a:rPr>
              <a:t>867_03 and 867_04 Date Mismatch</a:t>
            </a:r>
          </a:p>
          <a:p>
            <a:pPr marL="742950" lvl="1" indent="-285750">
              <a:buFont typeface="Courier New" panose="02070309020205020404" pitchFamily="49" charset="0"/>
              <a:buChar char="o"/>
            </a:pPr>
            <a:r>
              <a:rPr kumimoji="0" lang="en-US" sz="1400" b="0" i="0" u="none" strike="noStrike" kern="1200" cap="none" spc="50" normalizeH="0" baseline="0" noProof="0" dirty="0">
                <a:ln>
                  <a:noFill/>
                </a:ln>
                <a:solidFill>
                  <a:schemeClr val="tx1">
                    <a:lumMod val="50000"/>
                    <a:lumOff val="50000"/>
                  </a:schemeClr>
                </a:solidFill>
                <a:effectLst/>
                <a:uLnTx/>
                <a:uFillTx/>
                <a:latin typeface="Tenorite"/>
                <a:ea typeface="+mn-ea"/>
                <a:cs typeface="+mn-cs"/>
              </a:rPr>
              <a:t>867_03 and 867_04 Reads Mismatch</a:t>
            </a:r>
          </a:p>
          <a:p>
            <a:pPr marL="742950" lvl="1" indent="-285750">
              <a:buFont typeface="Courier New" panose="02070309020205020404" pitchFamily="49" charset="0"/>
              <a:buChar char="o"/>
            </a:pPr>
            <a:r>
              <a:rPr lang="en-US" sz="1400" spc="50" dirty="0">
                <a:solidFill>
                  <a:schemeClr val="tx1">
                    <a:lumMod val="50000"/>
                    <a:lumOff val="50000"/>
                  </a:schemeClr>
                </a:solidFill>
                <a:latin typeface="Tenorite"/>
              </a:rPr>
              <a:t>Decimals on 867s</a:t>
            </a:r>
            <a:endParaRPr kumimoji="0" lang="en-US" sz="1400" b="0" i="0" u="none" strike="noStrike" kern="1200" cap="none" spc="50" normalizeH="0" baseline="0" noProof="0" dirty="0">
              <a:ln>
                <a:noFill/>
              </a:ln>
              <a:solidFill>
                <a:schemeClr val="tx1">
                  <a:lumMod val="50000"/>
                  <a:lumOff val="50000"/>
                </a:schemeClr>
              </a:solidFill>
              <a:effectLst/>
              <a:uLnTx/>
              <a:uFillTx/>
              <a:latin typeface="Tenorite"/>
              <a:ea typeface="+mn-ea"/>
              <a:cs typeface="+mn-cs"/>
            </a:endParaRPr>
          </a:p>
        </p:txBody>
      </p:sp>
      <p:sp>
        <p:nvSpPr>
          <p:cNvPr id="6" name="Slide Number Placeholder 5">
            <a:extLst>
              <a:ext uri="{FF2B5EF4-FFF2-40B4-BE49-F238E27FC236}">
                <a16:creationId xmlns:a16="http://schemas.microsoft.com/office/drawing/2014/main" id="{7C4B8313-9270-4128-8674-3A3E42B806BC}"/>
              </a:ext>
            </a:extLst>
          </p:cNvPr>
          <p:cNvSpPr>
            <a:spLocks noGrp="1"/>
          </p:cNvSpPr>
          <p:nvPr>
            <p:ph type="sldNum" sz="quarter" idx="12"/>
          </p:nvPr>
        </p:nvSpPr>
        <p:spPr>
          <a:xfrm>
            <a:off x="8610600" y="6356350"/>
            <a:ext cx="2743200" cy="365125"/>
          </a:xfrm>
        </p:spPr>
        <p:txBody>
          <a:bodyPr/>
          <a:lstStyle/>
          <a:p>
            <a:fld id="{A49DFD55-3C28-40EF-9E31-A92D2E4017FF}" type="slidenum">
              <a:rPr lang="en-US" smtClean="0"/>
              <a:pPr/>
              <a:t>7</a:t>
            </a:fld>
            <a:endParaRPr lang="en-US" dirty="0"/>
          </a:p>
        </p:txBody>
      </p:sp>
      <p:sp>
        <p:nvSpPr>
          <p:cNvPr id="4" name="Text Placeholder 2">
            <a:extLst>
              <a:ext uri="{FF2B5EF4-FFF2-40B4-BE49-F238E27FC236}">
                <a16:creationId xmlns:a16="http://schemas.microsoft.com/office/drawing/2014/main" id="{8118C496-0839-50B0-80D2-9204302C21D1}"/>
              </a:ext>
            </a:extLst>
          </p:cNvPr>
          <p:cNvSpPr txBox="1">
            <a:spLocks/>
          </p:cNvSpPr>
          <p:nvPr/>
        </p:nvSpPr>
        <p:spPr>
          <a:xfrm>
            <a:off x="8610600" y="2160940"/>
            <a:ext cx="3332843" cy="1833562"/>
          </a:xfrm>
          <a:prstGeom prst="rect">
            <a:avLst/>
          </a:prstGeom>
        </p:spPr>
        <p:txBody>
          <a:bodyPr vert="horz" lIns="91440" tIns="45720" rIns="91440" bIns="45720" rtlCol="0">
            <a:noAutofit/>
          </a:bodyPr>
          <a:lstStyle>
            <a:lvl1pPr marL="0" indent="0" algn="l" defTabSz="914400" rtl="0" eaLnBrk="1" latinLnBrk="0" hangingPunct="1">
              <a:lnSpc>
                <a:spcPct val="100000"/>
              </a:lnSpc>
              <a:spcBef>
                <a:spcPts val="1000"/>
              </a:spcBef>
              <a:buFont typeface="Arial" panose="020B0604020202020204" pitchFamily="34" charset="0"/>
              <a:buNone/>
              <a:defRPr sz="1400" kern="1200" spc="50" baseline="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kern="1200">
                <a:solidFill>
                  <a:schemeClr val="tx1">
                    <a:tint val="75000"/>
                  </a:schemeClr>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pPr lvl="1"/>
            <a:endParaRPr lang="en-US" sz="2400" dirty="0"/>
          </a:p>
          <a:p>
            <a:endParaRPr lang="en-US" sz="1800" dirty="0"/>
          </a:p>
        </p:txBody>
      </p:sp>
      <p:sp>
        <p:nvSpPr>
          <p:cNvPr id="7" name="TextBox 6">
            <a:extLst>
              <a:ext uri="{FF2B5EF4-FFF2-40B4-BE49-F238E27FC236}">
                <a16:creationId xmlns:a16="http://schemas.microsoft.com/office/drawing/2014/main" id="{AE79CA5F-FFB9-FADB-BDA6-8973EBE8C50E}"/>
              </a:ext>
            </a:extLst>
          </p:cNvPr>
          <p:cNvSpPr txBox="1"/>
          <p:nvPr/>
        </p:nvSpPr>
        <p:spPr>
          <a:xfrm>
            <a:off x="8443245" y="2475370"/>
            <a:ext cx="3585451" cy="2026196"/>
          </a:xfrm>
          <a:prstGeom prst="rect">
            <a:avLst/>
          </a:prstGeom>
          <a:noFill/>
        </p:spPr>
        <p:txBody>
          <a:bodyPr wrap="square">
            <a:spAutoFit/>
          </a:bodyPr>
          <a:lstStyle/>
          <a:p>
            <a:pPr marL="285750" marR="0" lvl="0" indent="-285750" algn="l" defTabSz="914400" rtl="0" eaLnBrk="1" fontAlgn="auto" latinLnBrk="0" hangingPunct="1">
              <a:lnSpc>
                <a:spcPct val="100000"/>
              </a:lnSpc>
              <a:spcBef>
                <a:spcPts val="1000"/>
              </a:spcBef>
              <a:spcAft>
                <a:spcPts val="0"/>
              </a:spcAft>
              <a:buClrTx/>
              <a:buSzTx/>
              <a:buFont typeface="Courier New" panose="02070309020205020404" pitchFamily="49" charset="0"/>
              <a:buChar char="o"/>
              <a:tabLst/>
              <a:defRPr/>
            </a:pPr>
            <a:r>
              <a:rPr lang="en-US" sz="1400" b="1" spc="50" dirty="0">
                <a:solidFill>
                  <a:prstClr val="black"/>
                </a:solidFill>
                <a:latin typeface="Tenorite"/>
              </a:rPr>
              <a:t>810 Issues</a:t>
            </a:r>
          </a:p>
          <a:p>
            <a:pPr marL="742950" lvl="1" indent="-285750">
              <a:spcBef>
                <a:spcPts val="1000"/>
              </a:spcBef>
              <a:buFont typeface="Courier New" panose="02070309020205020404" pitchFamily="49" charset="0"/>
              <a:buChar char="o"/>
              <a:defRPr/>
            </a:pPr>
            <a:r>
              <a:rPr lang="en-US" sz="1400" spc="50" dirty="0">
                <a:solidFill>
                  <a:schemeClr val="tx1">
                    <a:lumMod val="50000"/>
                    <a:lumOff val="50000"/>
                  </a:schemeClr>
                </a:solidFill>
                <a:latin typeface="Tenorite"/>
              </a:rPr>
              <a:t>810_02s Missing &amp; $0</a:t>
            </a:r>
          </a:p>
          <a:p>
            <a:pPr marL="742950" lvl="1" indent="-285750">
              <a:spcBef>
                <a:spcPts val="1000"/>
              </a:spcBef>
              <a:buFont typeface="Courier New" panose="02070309020205020404" pitchFamily="49" charset="0"/>
              <a:buChar char="o"/>
              <a:defRPr/>
            </a:pPr>
            <a:r>
              <a:rPr lang="en-US" sz="1400" spc="50" dirty="0">
                <a:solidFill>
                  <a:schemeClr val="tx1">
                    <a:lumMod val="50000"/>
                    <a:lumOff val="50000"/>
                  </a:schemeClr>
                </a:solidFill>
                <a:latin typeface="Tenorite"/>
              </a:rPr>
              <a:t>810_02 Due Dates</a:t>
            </a:r>
          </a:p>
          <a:p>
            <a:pPr marL="742950" lvl="1" indent="-285750">
              <a:spcBef>
                <a:spcPts val="1000"/>
              </a:spcBef>
              <a:buFont typeface="Courier New" panose="02070309020205020404" pitchFamily="49" charset="0"/>
              <a:buChar char="o"/>
              <a:defRPr/>
            </a:pPr>
            <a:r>
              <a:rPr lang="en-US" sz="1400" spc="50" dirty="0">
                <a:solidFill>
                  <a:schemeClr val="tx1">
                    <a:lumMod val="50000"/>
                    <a:lumOff val="50000"/>
                  </a:schemeClr>
                </a:solidFill>
                <a:latin typeface="Tenorite"/>
              </a:rPr>
              <a:t>810_02 Rounding Issues</a:t>
            </a:r>
          </a:p>
          <a:p>
            <a:pPr marL="285750" marR="0" lvl="0" indent="-285750" algn="l" defTabSz="914400" rtl="0" eaLnBrk="1" fontAlgn="auto" latinLnBrk="0" hangingPunct="1">
              <a:lnSpc>
                <a:spcPct val="100000"/>
              </a:lnSpc>
              <a:spcBef>
                <a:spcPts val="1000"/>
              </a:spcBef>
              <a:spcAft>
                <a:spcPts val="0"/>
              </a:spcAft>
              <a:buClrTx/>
              <a:buSzTx/>
              <a:buFont typeface="Courier New" panose="02070309020205020404" pitchFamily="49" charset="0"/>
              <a:buChar char="o"/>
              <a:tabLst/>
              <a:defRPr/>
            </a:pPr>
            <a:r>
              <a:rPr lang="en-US" sz="1400" spc="50" dirty="0">
                <a:solidFill>
                  <a:prstClr val="black"/>
                </a:solidFill>
                <a:latin typeface="Tenorite"/>
              </a:rPr>
              <a:t>Open Discussion</a:t>
            </a:r>
          </a:p>
          <a:p>
            <a:pPr marL="285750" marR="0" lvl="0" indent="-285750" algn="l" defTabSz="914400" rtl="0" eaLnBrk="1" fontAlgn="auto" latinLnBrk="0" hangingPunct="1">
              <a:lnSpc>
                <a:spcPct val="100000"/>
              </a:lnSpc>
              <a:spcBef>
                <a:spcPts val="1000"/>
              </a:spcBef>
              <a:spcAft>
                <a:spcPts val="0"/>
              </a:spcAft>
              <a:buClrTx/>
              <a:buSzTx/>
              <a:buFont typeface="Courier New" panose="02070309020205020404" pitchFamily="49" charset="0"/>
              <a:buChar char="o"/>
              <a:tabLst/>
              <a:defRPr/>
            </a:pPr>
            <a:r>
              <a:rPr kumimoji="0" lang="en-US" sz="1400" b="0" i="0" u="none" strike="noStrike" kern="1200" cap="none" spc="50" normalizeH="0" baseline="0" noProof="0" dirty="0">
                <a:ln>
                  <a:noFill/>
                </a:ln>
                <a:solidFill>
                  <a:prstClr val="black"/>
                </a:solidFill>
                <a:effectLst/>
                <a:uLnTx/>
                <a:uFillTx/>
                <a:latin typeface="Tenorite"/>
                <a:ea typeface="+mn-ea"/>
                <a:cs typeface="+mn-cs"/>
              </a:rPr>
              <a:t>Lessons Learned Kick-Off</a:t>
            </a:r>
          </a:p>
        </p:txBody>
      </p:sp>
    </p:spTree>
    <p:extLst>
      <p:ext uri="{BB962C8B-B14F-4D97-AF65-F5344CB8AC3E}">
        <p14:creationId xmlns:p14="http://schemas.microsoft.com/office/powerpoint/2010/main" val="1742861620"/>
      </p:ext>
    </p:extLst>
  </p:cSld>
  <p:clrMapOvr>
    <a:masterClrMapping/>
  </p:clrMapOvr>
</p:sld>
</file>

<file path=ppt/theme/theme1.xml><?xml version="1.0" encoding="utf-8"?>
<a:theme xmlns:a="http://schemas.openxmlformats.org/drawingml/2006/main" name="Office Theme">
  <a:themeElements>
    <a:clrScheme name="Custom 149">
      <a:dk1>
        <a:sysClr val="windowText" lastClr="000000"/>
      </a:dk1>
      <a:lt1>
        <a:sysClr val="window" lastClr="FFFFFF"/>
      </a:lt1>
      <a:dk2>
        <a:srgbClr val="44546A"/>
      </a:dk2>
      <a:lt2>
        <a:srgbClr val="E7E6E6"/>
      </a:lt2>
      <a:accent1>
        <a:srgbClr val="E9E6DF"/>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Custom 56">
      <a:majorFont>
        <a:latin typeface="Tenorite"/>
        <a:ea typeface=""/>
        <a:cs typeface=""/>
      </a:majorFont>
      <a:minorFont>
        <a:latin typeface="Tenorite"/>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Minimalist Presentation_tm67328976_Win32_LW_SL_v3" id="{B5A5B451-F186-4F05-917D-430247B33515}" vid="{C0610F80-F57F-4E6B-A096-3AEBDD5FC546}"/>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7301C185768C3E408FE8B8C3F8D37975" ma:contentTypeVersion="2" ma:contentTypeDescription="Create a new document." ma:contentTypeScope="" ma:versionID="9b04f6b9d1b09819d8e0494aa04ef37b">
  <xsd:schema xmlns:xsd="http://www.w3.org/2001/XMLSchema" xmlns:xs="http://www.w3.org/2001/XMLSchema" xmlns:p="http://schemas.microsoft.com/office/2006/metadata/properties" xmlns:ns3="64d8430e-2f2f-4531-b32d-6b607c09e505" targetNamespace="http://schemas.microsoft.com/office/2006/metadata/properties" ma:root="true" ma:fieldsID="c5b8bfd76399d6aa05673803bec67fbb" ns3:_="">
    <xsd:import namespace="64d8430e-2f2f-4531-b32d-6b607c09e505"/>
    <xsd:element name="properties">
      <xsd:complexType>
        <xsd:sequence>
          <xsd:element name="documentManagement">
            <xsd:complexType>
              <xsd:all>
                <xsd:element ref="ns3:MediaServiceMetadata" minOccurs="0"/>
                <xsd:element ref="ns3:MediaServiceFast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64d8430e-2f2f-4531-b32d-6b607c09e505" elementFormDefault="qualified">
    <xsd:import namespace="http://schemas.microsoft.com/office/2006/documentManagement/types"/>
    <xsd:import namespace="http://schemas.microsoft.com/office/infopath/2007/PartnerControls"/>
    <xsd:element name="MediaServiceMetadata" ma:index="8" nillable="true" ma:displayName="MediaServiceMetadata" ma:description="" ma:hidden="true" ma:internalName="MediaServiceMetadata" ma:readOnly="true">
      <xsd:simpleType>
        <xsd:restriction base="dms:Note"/>
      </xsd:simpleType>
    </xsd:element>
    <xsd:element name="MediaServiceFastMetadata" ma:index="9" nillable="true" ma:displayName="MediaServiceFastMetadata" ma:description="" ma:hidden="true" ma:internalName="MediaServiceFastMetadata"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9E9368C0-2F96-4471-97C1-424663A63277}">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64d8430e-2f2f-4531-b32d-6b607c09e505"/>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0FD6FE22-81A0-4500-AFD0-342D21BB9A2C}">
  <ds:schemaRefs>
    <ds:schemaRef ds:uri="http://schemas.microsoft.com/sharepoint/v3/contenttype/forms"/>
  </ds:schemaRefs>
</ds:datastoreItem>
</file>

<file path=customXml/itemProps3.xml><?xml version="1.0" encoding="utf-8"?>
<ds:datastoreItem xmlns:ds="http://schemas.openxmlformats.org/officeDocument/2006/customXml" ds:itemID="{29C43685-694E-4579-B109-3C418D49DA65}">
  <ds:schemaRefs>
    <ds:schemaRef ds:uri="http://schemas.microsoft.com/office/2006/documentManagement/types"/>
    <ds:schemaRef ds:uri="64d8430e-2f2f-4531-b32d-6b607c09e505"/>
    <ds:schemaRef ds:uri="http://purl.org/dc/elements/1.1/"/>
    <ds:schemaRef ds:uri="http://schemas.microsoft.com/office/infopath/2007/PartnerControls"/>
    <ds:schemaRef ds:uri="http://purl.org/dc/terms/"/>
    <ds:schemaRef ds:uri="http://schemas.openxmlformats.org/package/2006/metadata/core-properties"/>
    <ds:schemaRef ds:uri="http://schemas.microsoft.com/office/2006/metadata/properties"/>
    <ds:schemaRef ds:uri="http://www.w3.org/XML/1998/namespace"/>
    <ds:schemaRef ds:uri="http://purl.org/dc/dcmitype/"/>
  </ds:schemaRefs>
</ds:datastoreItem>
</file>

<file path=docMetadata/LabelInfo.xml><?xml version="1.0" encoding="utf-8"?>
<clbl:labelList xmlns:clbl="http://schemas.microsoft.com/office/2020/mipLabelMetadata">
  <clbl:label id="{f42aa342-8706-4288-bd11-ebb85995028c}" enabled="1" method="Standard" siteId="{72f988bf-86f1-41af-91ab-2d7cd011db47}" removed="0"/>
</clbl:labelList>
</file>

<file path=docProps/app.xml><?xml version="1.0" encoding="utf-8"?>
<Properties xmlns="http://schemas.openxmlformats.org/officeDocument/2006/extended-properties" xmlns:vt="http://schemas.openxmlformats.org/officeDocument/2006/docPropsVTypes">
  <Template>Minimalist presentation</Template>
  <TotalTime>4277</TotalTime>
  <Words>1073</Words>
  <Application>Microsoft Office PowerPoint</Application>
  <PresentationFormat>Widescreen</PresentationFormat>
  <Paragraphs>96</Paragraphs>
  <Slides>7</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7</vt:i4>
      </vt:variant>
    </vt:vector>
  </HeadingPairs>
  <TitlesOfParts>
    <vt:vector size="12" baseType="lpstr">
      <vt:lpstr>Arial</vt:lpstr>
      <vt:lpstr>Calibri</vt:lpstr>
      <vt:lpstr>Courier New</vt:lpstr>
      <vt:lpstr>Tenorite</vt:lpstr>
      <vt:lpstr>Office Theme</vt:lpstr>
      <vt:lpstr>Lubbock  Retail Integration Task Force – LRITF may 7th, 2024</vt:lpstr>
      <vt:lpstr>LRITF meeting 4/2/24 </vt:lpstr>
      <vt:lpstr>LRITF meeting 4/2/24 - continued </vt:lpstr>
      <vt:lpstr>Daily Market Calls  </vt:lpstr>
      <vt:lpstr>Daily Market Calls –  continued </vt:lpstr>
      <vt:lpstr>TIMELINE of Actions</vt:lpstr>
      <vt:lpstr>Lritf meeting 5/7/2024 @ 1:00PM  following RMS – Webex only</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Lubbock  Retail Integration Task Force - LRITF</dc:title>
  <dc:creator>Wiegand, Sheri</dc:creator>
  <cp:lastModifiedBy>Wiegand, Sheri</cp:lastModifiedBy>
  <cp:revision>55</cp:revision>
  <dcterms:created xsi:type="dcterms:W3CDTF">2022-10-07T18:03:56Z</dcterms:created>
  <dcterms:modified xsi:type="dcterms:W3CDTF">2024-05-07T02:19:55Z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0x0101007301C185768C3E408FE8B8C3F8D37975</vt:lpwstr>
  </property>
</Properties>
</file>