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48" r:id="rId1"/>
  </p:sldMasterIdLst>
  <p:sldIdLst>
    <p:sldId id="256" r:id="rId2"/>
    <p:sldId id="261" r:id="rId3"/>
    <p:sldId id="285" r:id="rId4"/>
    <p:sldId id="283" r:id="rId5"/>
    <p:sldId id="263" r:id="rId6"/>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250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3" d="100"/>
          <a:sy n="63" d="100"/>
        </p:scale>
        <p:origin x="52" y="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ERCOT Reporting</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D45AA15C-ACDC-4858-A60B-A8623616E445}">
      <dgm:prSet phldrT="[Text]" custT="1"/>
      <dgm:spPr>
        <a:solidFill>
          <a:schemeClr val="bg1">
            <a:alpha val="90000"/>
          </a:schemeClr>
        </a:solidFill>
      </dgm:spPr>
      <dgm:t>
        <a:bodyPr anchor="ctr" anchorCtr="0"/>
        <a:lstStyle/>
        <a:p>
          <a:pPr algn="l">
            <a:lnSpc>
              <a:spcPct val="90000"/>
            </a:lnSpc>
            <a:buNone/>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480C3FD9-8EB1-4EE2-B4F9-2C138C6BD6D0}" type="parTrans" cxnId="{DE6C3C7C-C748-4773-9500-A1E7372A1DA2}">
      <dgm:prSet/>
      <dgm:spPr/>
      <dgm:t>
        <a:bodyPr/>
        <a:lstStyle/>
        <a:p>
          <a:endParaRPr lang="en-US"/>
        </a:p>
      </dgm:t>
    </dgm:pt>
    <dgm:pt modelId="{9E5FF257-C3DA-4EA6-B516-DEDC36EB687B}" type="sibTrans" cxnId="{DE6C3C7C-C748-4773-9500-A1E7372A1DA2}">
      <dgm:prSet/>
      <dgm:spPr/>
      <dgm:t>
        <a:bodyPr/>
        <a:lstStyle/>
        <a:p>
          <a:endParaRPr lang="en-US"/>
        </a:p>
      </dgm:t>
    </dgm:pt>
    <dgm:pt modelId="{F18887B4-A9C2-4B49-ABE8-49DF326452E7}">
      <dgm:prSet phldrT="[Text]" custT="1"/>
      <dgm:spPr>
        <a:solidFill>
          <a:schemeClr val="bg1">
            <a:alpha val="90000"/>
          </a:schemeClr>
        </a:solidFill>
      </dgm:spPr>
      <dgm:t>
        <a:bodyPr anchor="ctr" anchorCtr="0"/>
        <a:lstStyle/>
        <a:p>
          <a:pPr algn="l">
            <a:lnSpc>
              <a:spcPct val="90000"/>
            </a:lnSpc>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CE36CAE3-5A27-4090-ABCC-90C2B2DA4F88}" type="parTrans" cxnId="{1B216798-B512-402E-9FF6-18FE7E53DA3D}">
      <dgm:prSet/>
      <dgm:spPr/>
      <dgm:t>
        <a:bodyPr/>
        <a:lstStyle/>
        <a:p>
          <a:endParaRPr lang="en-US"/>
        </a:p>
      </dgm:t>
    </dgm:pt>
    <dgm:pt modelId="{08076DF6-76C1-494E-95E8-6622E5A06ECB}" type="sibTrans" cxnId="{1B216798-B512-402E-9FF6-18FE7E53DA3D}">
      <dgm:prSet/>
      <dgm:spPr/>
      <dgm:t>
        <a:bodyPr/>
        <a:lstStyle/>
        <a:p>
          <a:endParaRPr lang="en-US"/>
        </a:p>
      </dgm:t>
    </dgm:pt>
    <dgm:pt modelId="{74E390F1-7AF1-432A-99A0-B8F1B85D20B3}">
      <dgm:prSet phldrT="[Text]" custT="1"/>
      <dgm:spPr>
        <a:solidFill>
          <a:schemeClr val="bg1">
            <a:alpha val="90000"/>
          </a:schemeClr>
        </a:solidFill>
      </dgm:spPr>
      <dgm:t>
        <a:bodyPr anchor="ctr" anchorCtr="0"/>
        <a:lstStyle/>
        <a:p>
          <a:pPr algn="l">
            <a:lnSpc>
              <a:spcPct val="90000"/>
            </a:lnSpc>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97BDA069-1255-4E85-B88A-6FCCDC7B7136}" type="parTrans" cxnId="{E505B03E-3128-4A60-A348-2AB28ADC737B}">
      <dgm:prSet/>
      <dgm:spPr/>
      <dgm:t>
        <a:bodyPr/>
        <a:lstStyle/>
        <a:p>
          <a:endParaRPr lang="en-US"/>
        </a:p>
      </dgm:t>
    </dgm:pt>
    <dgm:pt modelId="{A4CF7CFA-5064-4465-83D7-9FEE5A29D561}" type="sibTrans" cxnId="{E505B03E-3128-4A60-A348-2AB28ADC737B}">
      <dgm:prSet/>
      <dgm:spPr/>
      <dgm:t>
        <a:bodyPr/>
        <a:lstStyle/>
        <a:p>
          <a:endParaRPr lang="en-US"/>
        </a:p>
      </dgm:t>
    </dgm:pt>
    <dgm:pt modelId="{1AFB66F0-95C8-4468-A011-E51331EFA4DE}">
      <dgm:prSet phldrT="[Text]" custT="1"/>
      <dgm:spPr/>
      <dgm:t>
        <a:bodyPr/>
        <a:lstStyle/>
        <a:p>
          <a:pPr algn="l">
            <a:lnSpc>
              <a:spcPct val="90000"/>
            </a:lnSpc>
          </a:pPr>
          <a:endParaRPr lang="en-US" sz="2400" dirty="0">
            <a:latin typeface="Arial Rounded MT Bold" panose="020F0704030504030204" pitchFamily="34" charset="0"/>
          </a:endParaRPr>
        </a:p>
      </dgm:t>
    </dgm:pt>
    <dgm:pt modelId="{5720E8E2-797C-4CA0-965A-416890F930B6}" type="parTrans" cxnId="{CA156B5C-791E-4725-B16C-FA59E4F55EC1}">
      <dgm:prSet/>
      <dgm:spPr/>
      <dgm:t>
        <a:bodyPr/>
        <a:lstStyle/>
        <a:p>
          <a:endParaRPr lang="en-US"/>
        </a:p>
      </dgm:t>
    </dgm:pt>
    <dgm:pt modelId="{42BD5AEB-732F-4B4B-BBAB-01F19B5F7C87}" type="sibTrans" cxnId="{CA156B5C-791E-4725-B16C-FA59E4F55EC1}">
      <dgm:prSet/>
      <dgm:spPr/>
      <dgm:t>
        <a:bodyPr/>
        <a:lstStyle/>
        <a:p>
          <a:endParaRPr lang="en-US"/>
        </a:p>
      </dgm:t>
    </dgm:pt>
    <dgm:pt modelId="{94C110E6-5461-46AA-8C04-078B6F0C89A9}">
      <dgm:prSet phldrT="[Text]" custT="1"/>
      <dgm:spPr>
        <a:solidFill>
          <a:schemeClr val="bg1">
            <a:alpha val="90000"/>
          </a:schemeClr>
        </a:solidFill>
      </dgm:spPr>
      <dgm:t>
        <a:bodyPr anchor="ctr" anchorCtr="0"/>
        <a:lstStyle/>
        <a:p>
          <a:pPr algn="l">
            <a:lnSpc>
              <a:spcPct val="90000"/>
            </a:lnSpc>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3E6FFF7A-4A4C-4958-A767-A3C2E982D3AC}" type="parTrans" cxnId="{CBBB8E3D-CD50-45B3-B7B2-B60891BD50D5}">
      <dgm:prSet/>
      <dgm:spPr/>
      <dgm:t>
        <a:bodyPr/>
        <a:lstStyle/>
        <a:p>
          <a:endParaRPr lang="en-US"/>
        </a:p>
      </dgm:t>
    </dgm:pt>
    <dgm:pt modelId="{604F6657-325A-45C6-81B8-AFB3C91F5317}" type="sibTrans" cxnId="{CBBB8E3D-CD50-45B3-B7B2-B60891BD50D5}">
      <dgm:prSet/>
      <dgm:spPr/>
      <dgm:t>
        <a:bodyPr/>
        <a:lstStyle/>
        <a:p>
          <a:endParaRPr lang="en-US"/>
        </a:p>
      </dgm:t>
    </dgm:pt>
    <dgm:pt modelId="{EF487C93-5E55-4DAF-B79D-ADDE8830BA0C}">
      <dgm:prSet phldrT="[Text]" custT="1"/>
      <dgm:spPr>
        <a:solidFill>
          <a:schemeClr val="bg1">
            <a:alpha val="90000"/>
          </a:schemeClr>
        </a:solidFill>
      </dgm:spPr>
      <dgm:t>
        <a:bodyPr anchor="ctr" anchorCtr="0"/>
        <a:lstStyle/>
        <a:p>
          <a:pPr algn="l">
            <a:lnSpc>
              <a:spcPct val="90000"/>
            </a:lnSpc>
            <a:buFont typeface="Arial" panose="020B0604020202020204" pitchFamily="34" charset="0"/>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2C58708F-C7CE-45B7-9B32-0810D9FFD79A}" type="parTrans" cxnId="{C8574798-3ECD-4B9E-85DD-58961791511C}">
      <dgm:prSet/>
      <dgm:spPr/>
      <dgm:t>
        <a:bodyPr/>
        <a:lstStyle/>
        <a:p>
          <a:endParaRPr lang="en-US"/>
        </a:p>
      </dgm:t>
    </dgm:pt>
    <dgm:pt modelId="{E4E6C7DA-0DCE-4085-9AAA-A8B306BC756D}" type="sibTrans" cxnId="{C8574798-3ECD-4B9E-85DD-58961791511C}">
      <dgm:prSet/>
      <dgm:spPr/>
      <dgm:t>
        <a:bodyPr/>
        <a:lstStyle/>
        <a:p>
          <a:endParaRPr lang="en-US"/>
        </a:p>
      </dgm:t>
    </dgm:pt>
    <dgm:pt modelId="{C8BAF929-6746-4A55-8092-1987E15E9A3A}">
      <dgm:prSet phldrT="[Text]" custT="1"/>
      <dgm:spPr>
        <a:solidFill>
          <a:schemeClr val="bg1">
            <a:alpha val="90000"/>
          </a:schemeClr>
        </a:solidFill>
      </dgm:spPr>
      <dgm:t>
        <a:bodyPr anchor="ctr" anchorCtr="0"/>
        <a:lstStyle/>
        <a:p>
          <a:pPr algn="l">
            <a:lnSpc>
              <a:spcPct val="90000"/>
            </a:lnSpc>
            <a:buFont typeface="Wingdings" panose="05000000000000000000" pitchFamily="2" charset="2"/>
            <a:buNone/>
          </a:pPr>
          <a:endParaRPr lang="en-US" sz="800" b="0" dirty="0"/>
        </a:p>
      </dgm:t>
    </dgm:pt>
    <dgm:pt modelId="{5F0A8099-473A-4184-9CDB-A496574EC109}" type="parTrans" cxnId="{17C19D28-564E-412F-B7FC-4E5712803C7A}">
      <dgm:prSet/>
      <dgm:spPr/>
      <dgm:t>
        <a:bodyPr/>
        <a:lstStyle/>
        <a:p>
          <a:endParaRPr lang="en-US"/>
        </a:p>
      </dgm:t>
    </dgm:pt>
    <dgm:pt modelId="{7D058FAA-9DAB-4484-B830-5E697D43271D}" type="sibTrans" cxnId="{17C19D28-564E-412F-B7FC-4E5712803C7A}">
      <dgm:prSet/>
      <dgm:spPr/>
      <dgm:t>
        <a:bodyPr/>
        <a:lstStyle/>
        <a:p>
          <a:endParaRPr lang="en-US"/>
        </a:p>
      </dgm:t>
    </dgm:pt>
    <dgm:pt modelId="{FCEFAC0C-5069-4448-A59D-67F3FF38F006}">
      <dgm:prSet phldrT="[Text]" custT="1"/>
      <dgm:spPr>
        <a:solidFill>
          <a:schemeClr val="bg1">
            <a:alpha val="90000"/>
          </a:schemeClr>
        </a:solidFill>
      </dgm:spPr>
      <dgm:t>
        <a:bodyPr anchor="ctr" anchorCtr="0"/>
        <a:lstStyle/>
        <a:p>
          <a:pPr algn="l">
            <a:lnSpc>
              <a:spcPct val="90000"/>
            </a:lnSpc>
          </a:pPr>
          <a:endParaRPr lang="en-US" sz="500" b="1" dirty="0">
            <a:solidFill>
              <a:srgbClr val="FF0000"/>
            </a:solidFill>
          </a:endParaRPr>
        </a:p>
      </dgm:t>
    </dgm:pt>
    <dgm:pt modelId="{312F7C53-0530-4E08-B016-CCE6D131AE27}" type="parTrans" cxnId="{A31892C0-AF46-441B-99A6-9B942F13566D}">
      <dgm:prSet/>
      <dgm:spPr/>
      <dgm:t>
        <a:bodyPr/>
        <a:lstStyle/>
        <a:p>
          <a:endParaRPr lang="en-US"/>
        </a:p>
      </dgm:t>
    </dgm:pt>
    <dgm:pt modelId="{B77A0499-3CAC-4B79-B1A8-9F2666AC4508}" type="sibTrans" cxnId="{A31892C0-AF46-441B-99A6-9B942F13566D}">
      <dgm:prSet/>
      <dgm:spPr/>
      <dgm:t>
        <a:bodyPr/>
        <a:lstStyle/>
        <a:p>
          <a:endParaRPr lang="en-US"/>
        </a:p>
      </dgm:t>
    </dgm:pt>
    <dgm:pt modelId="{0CECDB57-B9D3-44E6-A2D1-2B3212E4F9DC}">
      <dgm:prSet phldrT="[Text]" custT="1"/>
      <dgm:spPr>
        <a:solidFill>
          <a:schemeClr val="bg1">
            <a:alpha val="90000"/>
          </a:schemeClr>
        </a:solidFill>
      </dgm:spPr>
      <dgm:t>
        <a:bodyPr anchor="ctr" anchorCtr="0"/>
        <a:lstStyle/>
        <a:p>
          <a:pPr algn="l">
            <a:lnSpc>
              <a:spcPct val="90000"/>
            </a:lnSpc>
          </a:pPr>
          <a:endParaRPr lang="en-US" sz="500" b="1" dirty="0">
            <a:solidFill>
              <a:srgbClr val="FF0000"/>
            </a:solidFill>
          </a:endParaRPr>
        </a:p>
      </dgm:t>
    </dgm:pt>
    <dgm:pt modelId="{192466B8-3FF2-4C5B-A04F-2D616EACCEE2}" type="parTrans" cxnId="{4D6A1677-FACA-4FC2-9BAD-D795E46A726B}">
      <dgm:prSet/>
      <dgm:spPr/>
      <dgm:t>
        <a:bodyPr/>
        <a:lstStyle/>
        <a:p>
          <a:endParaRPr lang="en-US"/>
        </a:p>
      </dgm:t>
    </dgm:pt>
    <dgm:pt modelId="{4171523B-F827-47D5-B708-BFF4D519D913}" type="sibTrans" cxnId="{4D6A1677-FACA-4FC2-9BAD-D795E46A726B}">
      <dgm:prSet/>
      <dgm:spPr/>
      <dgm:t>
        <a:bodyPr/>
        <a:lstStyle/>
        <a:p>
          <a:endParaRPr lang="en-US"/>
        </a:p>
      </dgm:t>
    </dgm:pt>
    <dgm:pt modelId="{5AF85BF6-DD91-42CE-84E2-B98D52B18B5B}">
      <dgm:prSet phldrT="[Text]" custT="1"/>
      <dgm:spPr>
        <a:solidFill>
          <a:schemeClr val="bg1">
            <a:alpha val="90000"/>
          </a:schemeClr>
        </a:solidFill>
      </dgm:spPr>
      <dgm:t>
        <a:bodyPr anchor="ctr" anchorCtr="0"/>
        <a:lstStyle/>
        <a:p>
          <a:pPr algn="l">
            <a:lnSpc>
              <a:spcPct val="90000"/>
            </a:lnSpc>
          </a:pPr>
          <a:endParaRPr lang="en-US" sz="500" b="1" dirty="0">
            <a:solidFill>
              <a:srgbClr val="FF0000"/>
            </a:solidFill>
          </a:endParaRPr>
        </a:p>
      </dgm:t>
    </dgm:pt>
    <dgm:pt modelId="{8024007F-6F3B-47DA-AD18-359D35A22394}" type="parTrans" cxnId="{331665CB-018B-4FA1-8206-E89A18A785B5}">
      <dgm:prSet/>
      <dgm:spPr/>
      <dgm:t>
        <a:bodyPr/>
        <a:lstStyle/>
        <a:p>
          <a:endParaRPr lang="en-US"/>
        </a:p>
      </dgm:t>
    </dgm:pt>
    <dgm:pt modelId="{5B2ABAF9-1FC4-4A0B-B20A-0758D3A12001}" type="sibTrans" cxnId="{331665CB-018B-4FA1-8206-E89A18A785B5}">
      <dgm:prSet/>
      <dgm:spPr/>
      <dgm:t>
        <a:bodyPr/>
        <a:lstStyle/>
        <a:p>
          <a:endParaRPr lang="en-US"/>
        </a:p>
      </dgm:t>
    </dgm:pt>
    <dgm:pt modelId="{263CFF6C-8696-4F6A-9EB7-628D97548AAD}">
      <dgm:prSet phldrT="[Text]" custT="1"/>
      <dgm:spPr>
        <a:solidFill>
          <a:schemeClr val="bg1">
            <a:alpha val="90000"/>
          </a:schemeClr>
        </a:solidFill>
      </dgm:spPr>
      <dgm:t>
        <a:bodyPr anchor="ctr" anchorCtr="0"/>
        <a:lstStyle/>
        <a:p>
          <a:pPr algn="l">
            <a:lnSpc>
              <a:spcPct val="90000"/>
            </a:lnSpc>
          </a:pPr>
          <a:endParaRPr lang="en-US" sz="2400" b="1" dirty="0">
            <a:solidFill>
              <a:srgbClr val="FF0000"/>
            </a:solidFill>
          </a:endParaRPr>
        </a:p>
      </dgm:t>
    </dgm:pt>
    <dgm:pt modelId="{A043C1D6-F430-46C4-B296-68806E48B67A}" type="parTrans" cxnId="{A29359D6-D4DC-4749-9D2D-64F72F786730}">
      <dgm:prSet/>
      <dgm:spPr/>
      <dgm:t>
        <a:bodyPr/>
        <a:lstStyle/>
        <a:p>
          <a:endParaRPr lang="en-US"/>
        </a:p>
      </dgm:t>
    </dgm:pt>
    <dgm:pt modelId="{CDABCD78-7AF2-430B-BCD5-72F16543D760}" type="sibTrans" cxnId="{A29359D6-D4DC-4749-9D2D-64F72F786730}">
      <dgm:prSet/>
      <dgm:spPr/>
      <dgm:t>
        <a:bodyPr/>
        <a:lstStyle/>
        <a:p>
          <a:endParaRPr lang="en-US"/>
        </a:p>
      </dgm:t>
    </dgm:pt>
    <dgm:pt modelId="{E6720AA0-D7F5-481E-BC3E-30AA645C9034}">
      <dgm:prSet phldrT="[Text]" custT="1"/>
      <dgm:spPr>
        <a:solidFill>
          <a:schemeClr val="bg1">
            <a:alpha val="90000"/>
          </a:schemeClr>
        </a:solidFill>
      </dgm:spPr>
      <dgm:t>
        <a:bodyPr anchor="ctr" anchorCtr="0"/>
        <a:lstStyle/>
        <a:p>
          <a:pPr algn="just">
            <a:lnSpc>
              <a:spcPct val="100000"/>
            </a:lnSpc>
          </a:pPr>
          <a:endParaRPr lang="en-US" sz="500" b="1" dirty="0">
            <a:solidFill>
              <a:srgbClr val="FF0000"/>
            </a:solidFill>
          </a:endParaRPr>
        </a:p>
      </dgm:t>
    </dgm:pt>
    <dgm:pt modelId="{F4F4F63A-7028-4BB2-8998-C50214FC2CFE}" type="parTrans" cxnId="{AEAB6AB9-6AC7-4BB8-A2AE-3FC60B7EC9B5}">
      <dgm:prSet/>
      <dgm:spPr/>
      <dgm:t>
        <a:bodyPr/>
        <a:lstStyle/>
        <a:p>
          <a:endParaRPr lang="en-US"/>
        </a:p>
      </dgm:t>
    </dgm:pt>
    <dgm:pt modelId="{AD138240-D5E9-4B81-995E-5A53021D6EEE}" type="sibTrans" cxnId="{AEAB6AB9-6AC7-4BB8-A2AE-3FC60B7EC9B5}">
      <dgm:prSet/>
      <dgm:spPr/>
      <dgm:t>
        <a:bodyPr/>
        <a:lstStyle/>
        <a:p>
          <a:endParaRPr lang="en-US"/>
        </a:p>
      </dgm:t>
    </dgm:pt>
    <dgm:pt modelId="{F9A36B2E-3D32-427C-B6D2-3234E6BF0C93}">
      <dgm:prSet phldrT="[Text]" custT="1"/>
      <dgm:spPr>
        <a:solidFill>
          <a:schemeClr val="bg1">
            <a:alpha val="90000"/>
          </a:schemeClr>
        </a:solidFill>
      </dgm:spPr>
      <dgm:t>
        <a:bodyPr anchor="ctr" anchorCtr="0"/>
        <a:lstStyle/>
        <a:p>
          <a:pPr algn="l">
            <a:lnSpc>
              <a:spcPct val="90000"/>
            </a:lnSpc>
          </a:pPr>
          <a:endParaRPr lang="en-US" sz="2000" b="0" dirty="0">
            <a:solidFill>
              <a:schemeClr val="tx1"/>
            </a:solidFill>
          </a:endParaRPr>
        </a:p>
      </dgm:t>
    </dgm:pt>
    <dgm:pt modelId="{3FE0C6DD-321E-49CC-B900-89077B80B3FE}" type="parTrans" cxnId="{2E5AFDAE-E8EE-4CF7-AAFE-853A1D0707CF}">
      <dgm:prSet/>
      <dgm:spPr/>
      <dgm:t>
        <a:bodyPr/>
        <a:lstStyle/>
        <a:p>
          <a:endParaRPr lang="en-US"/>
        </a:p>
      </dgm:t>
    </dgm:pt>
    <dgm:pt modelId="{0FB94073-DD7B-4A99-B186-A08DE8A2AAA4}" type="sibTrans" cxnId="{2E5AFDAE-E8EE-4CF7-AAFE-853A1D0707CF}">
      <dgm:prSet/>
      <dgm:spPr/>
      <dgm:t>
        <a:bodyPr/>
        <a:lstStyle/>
        <a:p>
          <a:endParaRPr lang="en-US"/>
        </a:p>
      </dgm:t>
    </dgm:pt>
    <dgm:pt modelId="{226B0FD5-C8F1-4A31-92EE-7133608D07F3}">
      <dgm:prSet phldrT="[Text]" custT="1"/>
      <dgm:spPr>
        <a:solidFill>
          <a:schemeClr val="bg1">
            <a:alpha val="90000"/>
          </a:schemeClr>
        </a:solidFill>
      </dgm:spPr>
      <dgm:t>
        <a:bodyPr anchor="ctr" anchorCtr="0"/>
        <a:lstStyle/>
        <a:p>
          <a:pPr algn="l">
            <a:lnSpc>
              <a:spcPct val="90000"/>
            </a:lnSpc>
          </a:pPr>
          <a:endParaRPr lang="en-US" sz="2000" b="0" dirty="0">
            <a:solidFill>
              <a:schemeClr val="tx1"/>
            </a:solidFill>
          </a:endParaRPr>
        </a:p>
      </dgm:t>
    </dgm:pt>
    <dgm:pt modelId="{6BAB4B72-5E31-437F-BA9F-1C8BAD622EBB}" type="parTrans" cxnId="{E10B46AC-F791-4473-90F0-88FB3E5093F9}">
      <dgm:prSet/>
      <dgm:spPr/>
      <dgm:t>
        <a:bodyPr/>
        <a:lstStyle/>
        <a:p>
          <a:endParaRPr lang="en-US"/>
        </a:p>
      </dgm:t>
    </dgm:pt>
    <dgm:pt modelId="{9B6AC911-7C23-4037-8F88-6A4709B859E4}" type="sibTrans" cxnId="{E10B46AC-F791-4473-90F0-88FB3E5093F9}">
      <dgm:prSet/>
      <dgm:spPr/>
      <dgm:t>
        <a:bodyPr/>
        <a:lstStyle/>
        <a:p>
          <a:endParaRPr lang="en-US"/>
        </a:p>
      </dgm:t>
    </dgm:pt>
    <dgm:pt modelId="{94550AC5-755B-4FE2-BC99-418571DCBADA}">
      <dgm:prSet phldrT="[Text]" custT="1"/>
      <dgm:spPr>
        <a:solidFill>
          <a:schemeClr val="bg1">
            <a:alpha val="90000"/>
          </a:schemeClr>
        </a:solidFill>
      </dgm:spPr>
      <dgm:t>
        <a:bodyPr anchor="ctr" anchorCtr="0"/>
        <a:lstStyle/>
        <a:p>
          <a:pPr algn="just">
            <a:lnSpc>
              <a:spcPct val="90000"/>
            </a:lnSpc>
          </a:pPr>
          <a:endParaRPr lang="en-US" sz="500" b="0" u="sng" dirty="0">
            <a:solidFill>
              <a:schemeClr val="tx1"/>
            </a:solidFill>
          </a:endParaRPr>
        </a:p>
      </dgm:t>
    </dgm:pt>
    <dgm:pt modelId="{AFF17592-D8D3-48B6-9DA0-9DBBD36BDB49}" type="parTrans" cxnId="{BF43E7D7-4876-4F08-A970-02BE68EB30D0}">
      <dgm:prSet/>
      <dgm:spPr/>
      <dgm:t>
        <a:bodyPr/>
        <a:lstStyle/>
        <a:p>
          <a:endParaRPr lang="en-US"/>
        </a:p>
      </dgm:t>
    </dgm:pt>
    <dgm:pt modelId="{5F933F13-77D4-474D-BF80-CCFE77C06778}" type="sibTrans" cxnId="{BF43E7D7-4876-4F08-A970-02BE68EB30D0}">
      <dgm:prSet/>
      <dgm:spPr/>
      <dgm:t>
        <a:bodyPr/>
        <a:lstStyle/>
        <a:p>
          <a:endParaRPr lang="en-US"/>
        </a:p>
      </dgm:t>
    </dgm:pt>
    <dgm:pt modelId="{E15C1410-7F0E-4185-926C-39F817A0C3D4}">
      <dgm:prSet phldrT="[Text]" custT="1"/>
      <dgm:spPr>
        <a:solidFill>
          <a:schemeClr val="bg1">
            <a:alpha val="90000"/>
          </a:schemeClr>
        </a:solidFill>
      </dgm:spPr>
      <dgm:t>
        <a:bodyPr anchor="ctr" anchorCtr="0"/>
        <a:lstStyle/>
        <a:p>
          <a:pPr algn="just">
            <a:lnSpc>
              <a:spcPct val="100000"/>
            </a:lnSpc>
          </a:pPr>
          <a:r>
            <a:rPr lang="en-US" sz="2000" b="1" u="sng" dirty="0">
              <a:solidFill>
                <a:schemeClr val="tx1"/>
              </a:solidFill>
              <a:latin typeface="Calibri" panose="020F0502020204030204" pitchFamily="34" charset="0"/>
              <a:ea typeface="+mn-ea"/>
              <a:cs typeface="Calibri" panose="020F0502020204030204" pitchFamily="34" charset="0"/>
            </a:rPr>
            <a:t>MIS API project update </a:t>
          </a:r>
          <a:r>
            <a:rPr lang="en-US" sz="2000" b="0" dirty="0">
              <a:solidFill>
                <a:schemeClr val="tx1"/>
              </a:solidFill>
              <a:latin typeface="Calibri" panose="020F0502020204030204" pitchFamily="34" charset="0"/>
              <a:ea typeface="+mn-ea"/>
              <a:cs typeface="Calibri" panose="020F0502020204030204" pitchFamily="34" charset="0"/>
            </a:rPr>
            <a:t>– </a:t>
          </a:r>
          <a:r>
            <a:rPr lang="en-US" sz="2000" dirty="0"/>
            <a:t>Release to correct the issue of the missing </a:t>
          </a:r>
          <a:r>
            <a:rPr lang="en-US" sz="2000" i="1" dirty="0"/>
            <a:t>key date</a:t>
          </a:r>
          <a:r>
            <a:rPr lang="en-US" sz="2000" dirty="0"/>
            <a:t> in the GUI for initiating transactions if viewer is not the submitter was scheduled for April 25th.</a:t>
          </a:r>
          <a:endParaRPr lang="en-US" sz="3600" b="0" dirty="0"/>
        </a:p>
      </dgm:t>
    </dgm:pt>
    <dgm:pt modelId="{FA584E19-5F98-4075-AE8C-CDAAA03AEE0D}" type="parTrans" cxnId="{88C32A1D-DD90-44C2-A691-1200AF962A42}">
      <dgm:prSet/>
      <dgm:spPr/>
      <dgm:t>
        <a:bodyPr/>
        <a:lstStyle/>
        <a:p>
          <a:endParaRPr lang="en-US"/>
        </a:p>
      </dgm:t>
    </dgm:pt>
    <dgm:pt modelId="{C6D9BD8B-69F1-435E-A049-CA6C9C403599}" type="sibTrans" cxnId="{88C32A1D-DD90-44C2-A691-1200AF962A42}">
      <dgm:prSet/>
      <dgm:spPr/>
      <dgm:t>
        <a:bodyPr/>
        <a:lstStyle/>
        <a:p>
          <a:endParaRPr lang="en-US"/>
        </a:p>
      </dgm:t>
    </dgm:pt>
    <dgm:pt modelId="{1616B780-130C-4489-8015-5B7727E71914}">
      <dgm:prSet phldrT="[Text]" custT="1"/>
      <dgm:spPr>
        <a:solidFill>
          <a:schemeClr val="bg1">
            <a:alpha val="90000"/>
          </a:schemeClr>
        </a:solidFill>
      </dgm:spPr>
      <dgm:t>
        <a:bodyPr anchor="ctr" anchorCtr="0"/>
        <a:lstStyle/>
        <a:p>
          <a:pPr algn="just">
            <a:lnSpc>
              <a:spcPct val="90000"/>
            </a:lnSpc>
            <a:buFont typeface="Arial" panose="020B0604020202020204" pitchFamily="34" charset="0"/>
            <a:buChar char="•"/>
          </a:pPr>
          <a:endParaRPr lang="en-US" sz="500" b="0" u="sng" dirty="0"/>
        </a:p>
      </dgm:t>
    </dgm:pt>
    <dgm:pt modelId="{8CD62D38-3DF6-4F3A-92D1-742D49A5F97A}" type="parTrans" cxnId="{F4314A4D-0735-44B5-9582-32F4296D3752}">
      <dgm:prSet/>
      <dgm:spPr/>
      <dgm:t>
        <a:bodyPr/>
        <a:lstStyle/>
        <a:p>
          <a:endParaRPr lang="en-US"/>
        </a:p>
      </dgm:t>
    </dgm:pt>
    <dgm:pt modelId="{B23F14C2-1F74-4D6C-A372-2B787DD37545}" type="sibTrans" cxnId="{F4314A4D-0735-44B5-9582-32F4296D3752}">
      <dgm:prSet/>
      <dgm:spPr/>
      <dgm:t>
        <a:bodyPr/>
        <a:lstStyle/>
        <a:p>
          <a:endParaRPr lang="en-US"/>
        </a:p>
      </dgm:t>
    </dgm:pt>
    <dgm:pt modelId="{0E2106AF-8EFA-4F5B-B6D7-DFB9A7AE53C9}">
      <dgm:prSet phldrT="[Text]" custT="1"/>
      <dgm:spPr>
        <a:solidFill>
          <a:schemeClr val="bg1">
            <a:alpha val="90000"/>
          </a:schemeClr>
        </a:solidFill>
      </dgm:spPr>
      <dgm:t>
        <a:bodyPr anchor="ctr" anchorCtr="0"/>
        <a:lstStyle/>
        <a:p>
          <a:pPr algn="just">
            <a:lnSpc>
              <a:spcPct val="100000"/>
            </a:lnSpc>
          </a:pPr>
          <a:r>
            <a:rPr lang="en-US" sz="2000" b="1" u="sng" dirty="0"/>
            <a:t>MarkeTrak WSDL for SCR817 &amp; TXSET 5.0 </a:t>
          </a:r>
          <a:r>
            <a:rPr lang="en-US" sz="2000" b="1" dirty="0"/>
            <a:t>– </a:t>
          </a:r>
          <a:r>
            <a:rPr lang="en-US" sz="2000" b="0" dirty="0"/>
            <a:t>repeated discussion from MCT where ERCOT was to host a technical meeting with MT API developers and market participant API users to review the changes to the MT API associated with SCR817.  Any WSDLs are not expected until late July, however, the working session was to address high level changes for preparation.</a:t>
          </a:r>
          <a:endParaRPr lang="en-US" sz="2000" b="0" dirty="0">
            <a:solidFill>
              <a:schemeClr val="tx1"/>
            </a:solidFill>
          </a:endParaRPr>
        </a:p>
      </dgm:t>
    </dgm:pt>
    <dgm:pt modelId="{21B2FF87-042B-4812-BD63-F351CC5DBF59}" type="sibTrans" cxnId="{F7CA7F95-EA4A-4075-8A43-25897A1706D0}">
      <dgm:prSet/>
      <dgm:spPr/>
      <dgm:t>
        <a:bodyPr/>
        <a:lstStyle/>
        <a:p>
          <a:endParaRPr lang="en-US"/>
        </a:p>
      </dgm:t>
    </dgm:pt>
    <dgm:pt modelId="{1F9F9B38-9145-4514-923F-0F611A924829}" type="parTrans" cxnId="{F7CA7F95-EA4A-4075-8A43-25897A1706D0}">
      <dgm:prSet/>
      <dgm:spPr/>
      <dgm:t>
        <a:bodyPr/>
        <a:lstStyle/>
        <a:p>
          <a:endParaRPr lang="en-US"/>
        </a:p>
      </dgm:t>
    </dgm:pt>
    <dgm:pt modelId="{9C3A2005-A209-4C68-B3C7-AA869E8BB276}">
      <dgm:prSet phldrT="[Text]" custT="1"/>
      <dgm:spPr>
        <a:solidFill>
          <a:schemeClr val="bg1">
            <a:alpha val="90000"/>
          </a:schemeClr>
        </a:solidFill>
      </dgm:spPr>
      <dgm:t>
        <a:bodyPr anchor="ctr" anchorCtr="0"/>
        <a:lstStyle/>
        <a:p>
          <a:pPr algn="just">
            <a:lnSpc>
              <a:spcPct val="100000"/>
            </a:lnSpc>
          </a:pPr>
          <a:r>
            <a:rPr lang="en-US" sz="2000" b="1" u="sng" dirty="0">
              <a:solidFill>
                <a:schemeClr val="tx1"/>
              </a:solidFill>
            </a:rPr>
            <a:t>Market Notice Archives </a:t>
          </a:r>
          <a:r>
            <a:rPr lang="en-US" sz="2000" b="0" dirty="0">
              <a:solidFill>
                <a:schemeClr val="tx1"/>
              </a:solidFill>
            </a:rPr>
            <a:t>– some market notices were not being archived due to character limit exceeded in the subject title.  ERCOT is working on a fix.  </a:t>
          </a:r>
        </a:p>
      </dgm:t>
    </dgm:pt>
    <dgm:pt modelId="{08CD82FF-A315-41BD-9942-8E34D07EC0B7}" type="parTrans" cxnId="{AA2C3B27-DBC3-433A-98FE-538B2504EF6D}">
      <dgm:prSet/>
      <dgm:spPr/>
    </dgm:pt>
    <dgm:pt modelId="{17F0B1FE-EC4E-4D98-A43F-FD814F245AFB}" type="sibTrans" cxnId="{AA2C3B27-DBC3-433A-98FE-538B2504EF6D}">
      <dgm:prSet/>
      <dgm:spPr/>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38767" custLinFactY="-8060" custLinFactNeighborX="-736" custLinFactNeighborY="-100000">
        <dgm:presLayoutVars>
          <dgm:bulletEnabled val="1"/>
        </dgm:presLayoutVars>
      </dgm:prSet>
      <dgm:spPr/>
    </dgm:pt>
  </dgm:ptLst>
  <dgm:cxnLst>
    <dgm:cxn modelId="{39DDC214-6FC1-454E-88EC-0DDBEDCA2EF5}" type="presOf" srcId="{0CECDB57-B9D3-44E6-A2D1-2B3212E4F9DC}" destId="{12E172B9-01B0-436D-9684-1CCC8FA3FE5C}" srcOrd="0" destOrd="11" presId="urn:microsoft.com/office/officeart/2005/8/layout/list1"/>
    <dgm:cxn modelId="{88C32A1D-DD90-44C2-A691-1200AF962A42}" srcId="{FA84BF92-43C6-4E94-A77F-6263E68B6783}" destId="{E15C1410-7F0E-4185-926C-39F817A0C3D4}" srcOrd="3" destOrd="0" parTransId="{FA584E19-5F98-4075-AE8C-CDAAA03AEE0D}" sibTransId="{C6D9BD8B-69F1-435E-A049-CA6C9C403599}"/>
    <dgm:cxn modelId="{AA2C3B27-DBC3-433A-98FE-538B2504EF6D}" srcId="{FA84BF92-43C6-4E94-A77F-6263E68B6783}" destId="{9C3A2005-A209-4C68-B3C7-AA869E8BB276}" srcOrd="5" destOrd="0" parTransId="{08CD82FF-A315-41BD-9942-8E34D07EC0B7}" sibTransId="{17F0B1FE-EC4E-4D98-A43F-FD814F245AFB}"/>
    <dgm:cxn modelId="{17C19D28-564E-412F-B7FC-4E5712803C7A}" srcId="{FA84BF92-43C6-4E94-A77F-6263E68B6783}" destId="{C8BAF929-6746-4A55-8092-1987E15E9A3A}" srcOrd="1" destOrd="0" parTransId="{5F0A8099-473A-4184-9CDB-A496574EC109}" sibTransId="{7D058FAA-9DAB-4484-B830-5E697D43271D}"/>
    <dgm:cxn modelId="{4BCE8D29-5696-4CF8-BE2A-87435836A477}" type="presOf" srcId="{FA84BF92-43C6-4E94-A77F-6263E68B6783}" destId="{4FC84B32-D1CC-469D-BDF0-F53E02EEAA9C}" srcOrd="1" destOrd="0" presId="urn:microsoft.com/office/officeart/2005/8/layout/list1"/>
    <dgm:cxn modelId="{B23A0731-79E2-4270-AAB6-7A1EE80C9C3D}" type="presOf" srcId="{F18887B4-A9C2-4B49-ABE8-49DF326452E7}" destId="{12E172B9-01B0-436D-9684-1CCC8FA3FE5C}" srcOrd="0" destOrd="17" presId="urn:microsoft.com/office/officeart/2005/8/layout/list1"/>
    <dgm:cxn modelId="{CBBB8E3D-CD50-45B3-B7B2-B60891BD50D5}" srcId="{EF487C93-5E55-4DAF-B79D-ADDE8830BA0C}" destId="{94C110E6-5461-46AA-8C04-078B6F0C89A9}" srcOrd="0" destOrd="0" parTransId="{3E6FFF7A-4A4C-4958-A767-A3C2E982D3AC}" sibTransId="{604F6657-325A-45C6-81B8-AFB3C91F5317}"/>
    <dgm:cxn modelId="{E505B03E-3128-4A60-A348-2AB28ADC737B}" srcId="{FA84BF92-43C6-4E94-A77F-6263E68B6783}" destId="{74E390F1-7AF1-432A-99A0-B8F1B85D20B3}" srcOrd="11" destOrd="0" parTransId="{97BDA069-1255-4E85-B88A-6FCCDC7B7136}" sibTransId="{A4CF7CFA-5064-4465-83D7-9FEE5A29D561}"/>
    <dgm:cxn modelId="{4176E43E-FDED-4F11-8E1C-D5C82883D1F3}" type="presOf" srcId="{94550AC5-755B-4FE2-BC99-418571DCBADA}" destId="{12E172B9-01B0-436D-9684-1CCC8FA3FE5C}" srcOrd="0" destOrd="7" presId="urn:microsoft.com/office/officeart/2005/8/layout/list1"/>
    <dgm:cxn modelId="{CA156B5C-791E-4725-B16C-FA59E4F55EC1}" srcId="{FA84BF92-43C6-4E94-A77F-6263E68B6783}" destId="{1AFB66F0-95C8-4468-A011-E51331EFA4DE}" srcOrd="0" destOrd="0" parTransId="{5720E8E2-797C-4CA0-965A-416890F930B6}" sibTransId="{42BD5AEB-732F-4B4B-BBAB-01F19B5F7C87}"/>
    <dgm:cxn modelId="{2EA4FD5C-BCE7-4278-98D1-B794D0698A3D}" type="presOf" srcId="{9C3A2005-A209-4C68-B3C7-AA869E8BB276}" destId="{12E172B9-01B0-436D-9684-1CCC8FA3FE5C}" srcOrd="0" destOrd="6" presId="urn:microsoft.com/office/officeart/2005/8/layout/list1"/>
    <dgm:cxn modelId="{C7805960-ECC9-43E0-AAD8-F67026F4BC55}" type="presOf" srcId="{DE4B9EAB-636A-44C0-B4F9-D4AE4F66DB43}" destId="{C0727D5E-6C12-4BCD-825A-84F5DCF3AFD4}" srcOrd="0" destOrd="0" presId="urn:microsoft.com/office/officeart/2005/8/layout/list1"/>
    <dgm:cxn modelId="{33320C62-C43B-47FC-96AE-640F80DE87D7}" type="presOf" srcId="{FA84BF92-43C6-4E94-A77F-6263E68B6783}" destId="{8D263EF1-990E-4235-B334-4F0671851AEE}" srcOrd="0" destOrd="0" presId="urn:microsoft.com/office/officeart/2005/8/layout/list1"/>
    <dgm:cxn modelId="{8D807B46-5BDE-486E-BB4B-6737743BFE0B}" type="presOf" srcId="{EF487C93-5E55-4DAF-B79D-ADDE8830BA0C}" destId="{12E172B9-01B0-436D-9684-1CCC8FA3FE5C}" srcOrd="0" destOrd="14" presId="urn:microsoft.com/office/officeart/2005/8/layout/list1"/>
    <dgm:cxn modelId="{A1F9B648-F63C-432A-A4F3-E26A8CBE4719}" type="presOf" srcId="{FCEFAC0C-5069-4448-A59D-67F3FF38F006}" destId="{12E172B9-01B0-436D-9684-1CCC8FA3FE5C}" srcOrd="0" destOrd="13" presId="urn:microsoft.com/office/officeart/2005/8/layout/list1"/>
    <dgm:cxn modelId="{F4314A4D-0735-44B5-9582-32F4296D3752}" srcId="{FA84BF92-43C6-4E94-A77F-6263E68B6783}" destId="{1616B780-130C-4489-8015-5B7727E71914}" srcOrd="2" destOrd="0" parTransId="{8CD62D38-3DF6-4F3A-92D1-742D49A5F97A}" sibTransId="{B23F14C2-1F74-4D6C-A372-2B787DD37545}"/>
    <dgm:cxn modelId="{9053C470-8B53-4320-856A-F4DAFABBF9A5}" type="presOf" srcId="{0E2106AF-8EFA-4F5B-B6D7-DFB9A7AE53C9}" destId="{12E172B9-01B0-436D-9684-1CCC8FA3FE5C}" srcOrd="0" destOrd="5" presId="urn:microsoft.com/office/officeart/2005/8/layout/list1"/>
    <dgm:cxn modelId="{4D6A1677-FACA-4FC2-9BAD-D795E46A726B}" srcId="{FA84BF92-43C6-4E94-A77F-6263E68B6783}" destId="{0CECDB57-B9D3-44E6-A2D1-2B3212E4F9DC}" srcOrd="9" destOrd="0" parTransId="{192466B8-3FF2-4C5B-A04F-2D616EACCEE2}" sibTransId="{4171523B-F827-47D5-B708-BFF4D519D913}"/>
    <dgm:cxn modelId="{37B62457-56F2-4E5F-9626-E38527A8F72E}" type="presOf" srcId="{1616B780-130C-4489-8015-5B7727E71914}" destId="{12E172B9-01B0-436D-9684-1CCC8FA3FE5C}" srcOrd="0" destOrd="2" presId="urn:microsoft.com/office/officeart/2005/8/layout/list1"/>
    <dgm:cxn modelId="{DD48DB58-3F86-4D61-8F9C-D900565CCF29}" type="presOf" srcId="{F9A36B2E-3D32-427C-B6D2-3234E6BF0C93}" destId="{12E172B9-01B0-436D-9684-1CCC8FA3FE5C}" srcOrd="0" destOrd="9" presId="urn:microsoft.com/office/officeart/2005/8/layout/list1"/>
    <dgm:cxn modelId="{0C8D335A-1E31-4D71-A435-F30023CACF77}" type="presOf" srcId="{263CFF6C-8696-4F6A-9EB7-628D97548AAD}" destId="{12E172B9-01B0-436D-9684-1CCC8FA3FE5C}" srcOrd="0" destOrd="10" presId="urn:microsoft.com/office/officeart/2005/8/layout/list1"/>
    <dgm:cxn modelId="{E3D56A7A-83E3-4EFF-9C59-322EF44762C9}" type="presOf" srcId="{226B0FD5-C8F1-4A31-92EE-7133608D07F3}" destId="{12E172B9-01B0-436D-9684-1CCC8FA3FE5C}" srcOrd="0" destOrd="8"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DE6C3C7C-C748-4773-9500-A1E7372A1DA2}" srcId="{FA84BF92-43C6-4E94-A77F-6263E68B6783}" destId="{D45AA15C-ACDC-4858-A60B-A8623616E445}" srcOrd="13" destOrd="0" parTransId="{480C3FD9-8EB1-4EE2-B4F9-2C138C6BD6D0}" sibTransId="{9E5FF257-C3DA-4EA6-B516-DEDC36EB687B}"/>
    <dgm:cxn modelId="{CCAE0588-6A04-4E4F-87A6-969C4A8AC45C}" type="presOf" srcId="{E15C1410-7F0E-4185-926C-39F817A0C3D4}" destId="{12E172B9-01B0-436D-9684-1CCC8FA3FE5C}" srcOrd="0" destOrd="3" presId="urn:microsoft.com/office/officeart/2005/8/layout/list1"/>
    <dgm:cxn modelId="{53FE3A94-2A7C-4489-88CD-2B784B95DDA8}" type="presOf" srcId="{74E390F1-7AF1-432A-99A0-B8F1B85D20B3}" destId="{12E172B9-01B0-436D-9684-1CCC8FA3FE5C}" srcOrd="0" destOrd="16" presId="urn:microsoft.com/office/officeart/2005/8/layout/list1"/>
    <dgm:cxn modelId="{F7CA7F95-EA4A-4075-8A43-25897A1706D0}" srcId="{FA84BF92-43C6-4E94-A77F-6263E68B6783}" destId="{0E2106AF-8EFA-4F5B-B6D7-DFB9A7AE53C9}" srcOrd="4" destOrd="0" parTransId="{1F9F9B38-9145-4514-923F-0F611A924829}" sibTransId="{21B2FF87-042B-4812-BD63-F351CC5DBF59}"/>
    <dgm:cxn modelId="{1B216798-B512-402E-9FF6-18FE7E53DA3D}" srcId="{FA84BF92-43C6-4E94-A77F-6263E68B6783}" destId="{F18887B4-A9C2-4B49-ABE8-49DF326452E7}" srcOrd="12" destOrd="0" parTransId="{CE36CAE3-5A27-4090-ABCC-90C2B2DA4F88}" sibTransId="{08076DF6-76C1-494E-95E8-6622E5A06ECB}"/>
    <dgm:cxn modelId="{C8574798-3ECD-4B9E-85DD-58961791511C}" srcId="{FA84BF92-43C6-4E94-A77F-6263E68B6783}" destId="{EF487C93-5E55-4DAF-B79D-ADDE8830BA0C}" srcOrd="10" destOrd="0" parTransId="{2C58708F-C7CE-45B7-9B32-0810D9FFD79A}" sibTransId="{E4E6C7DA-0DCE-4085-9AAA-A8B306BC756D}"/>
    <dgm:cxn modelId="{E10B46AC-F791-4473-90F0-88FB3E5093F9}" srcId="{FA84BF92-43C6-4E94-A77F-6263E68B6783}" destId="{226B0FD5-C8F1-4A31-92EE-7133608D07F3}" srcOrd="7" destOrd="0" parTransId="{6BAB4B72-5E31-437F-BA9F-1C8BAD622EBB}" sibTransId="{9B6AC911-7C23-4037-8F88-6A4709B859E4}"/>
    <dgm:cxn modelId="{2E5AFDAE-E8EE-4CF7-AAFE-853A1D0707CF}" srcId="{226B0FD5-C8F1-4A31-92EE-7133608D07F3}" destId="{F9A36B2E-3D32-427C-B6D2-3234E6BF0C93}" srcOrd="0" destOrd="0" parTransId="{3FE0C6DD-321E-49CC-B900-89077B80B3FE}" sibTransId="{0FB94073-DD7B-4A99-B186-A08DE8A2AAA4}"/>
    <dgm:cxn modelId="{950E0FB1-AE7A-4B5B-90C3-644F310F6CA0}" type="presOf" srcId="{D45AA15C-ACDC-4858-A60B-A8623616E445}" destId="{12E172B9-01B0-436D-9684-1CCC8FA3FE5C}" srcOrd="0" destOrd="18" presId="urn:microsoft.com/office/officeart/2005/8/layout/list1"/>
    <dgm:cxn modelId="{AEAB6AB9-6AC7-4BB8-A2AE-3FC60B7EC9B5}" srcId="{E15C1410-7F0E-4185-926C-39F817A0C3D4}" destId="{E6720AA0-D7F5-481E-BC3E-30AA645C9034}" srcOrd="0" destOrd="0" parTransId="{F4F4F63A-7028-4BB2-8998-C50214FC2CFE}" sibTransId="{AD138240-D5E9-4B81-995E-5A53021D6EEE}"/>
    <dgm:cxn modelId="{A31892C0-AF46-441B-99A6-9B942F13566D}" srcId="{0CECDB57-B9D3-44E6-A2D1-2B3212E4F9DC}" destId="{FCEFAC0C-5069-4448-A59D-67F3FF38F006}" srcOrd="1" destOrd="0" parTransId="{312F7C53-0530-4E08-B016-CCE6D131AE27}" sibTransId="{B77A0499-3CAC-4B79-B1A8-9F2666AC4508}"/>
    <dgm:cxn modelId="{76E977C1-19D9-4697-8CEF-220CB318FFEA}" type="presOf" srcId="{1AFB66F0-95C8-4468-A011-E51331EFA4DE}" destId="{12E172B9-01B0-436D-9684-1CCC8FA3FE5C}" srcOrd="0" destOrd="0" presId="urn:microsoft.com/office/officeart/2005/8/layout/list1"/>
    <dgm:cxn modelId="{331665CB-018B-4FA1-8206-E89A18A785B5}" srcId="{0CECDB57-B9D3-44E6-A2D1-2B3212E4F9DC}" destId="{5AF85BF6-DD91-42CE-84E2-B98D52B18B5B}" srcOrd="0" destOrd="0" parTransId="{8024007F-6F3B-47DA-AD18-359D35A22394}" sibTransId="{5B2ABAF9-1FC4-4A0B-B20A-0758D3A12001}"/>
    <dgm:cxn modelId="{A29359D6-D4DC-4749-9D2D-64F72F786730}" srcId="{FA84BF92-43C6-4E94-A77F-6263E68B6783}" destId="{263CFF6C-8696-4F6A-9EB7-628D97548AAD}" srcOrd="8" destOrd="0" parTransId="{A043C1D6-F430-46C4-B296-68806E48B67A}" sibTransId="{CDABCD78-7AF2-430B-BCD5-72F16543D760}"/>
    <dgm:cxn modelId="{BF43E7D7-4876-4F08-A970-02BE68EB30D0}" srcId="{FA84BF92-43C6-4E94-A77F-6263E68B6783}" destId="{94550AC5-755B-4FE2-BC99-418571DCBADA}" srcOrd="6" destOrd="0" parTransId="{AFF17592-D8D3-48B6-9DA0-9DBBD36BDB49}" sibTransId="{5F933F13-77D4-474D-BF80-CCFE77C06778}"/>
    <dgm:cxn modelId="{05A690E2-0105-4346-9445-82CDC7965746}" type="presOf" srcId="{94C110E6-5461-46AA-8C04-078B6F0C89A9}" destId="{12E172B9-01B0-436D-9684-1CCC8FA3FE5C}" srcOrd="0" destOrd="15" presId="urn:microsoft.com/office/officeart/2005/8/layout/list1"/>
    <dgm:cxn modelId="{CCB438E3-E93C-400B-B9F0-3A7CBCC7AB66}" type="presOf" srcId="{C8BAF929-6746-4A55-8092-1987E15E9A3A}" destId="{12E172B9-01B0-436D-9684-1CCC8FA3FE5C}" srcOrd="0" destOrd="1" presId="urn:microsoft.com/office/officeart/2005/8/layout/list1"/>
    <dgm:cxn modelId="{137E80F1-5AD6-4BCF-9153-60A086722271}" type="presOf" srcId="{E6720AA0-D7F5-481E-BC3E-30AA645C9034}" destId="{12E172B9-01B0-436D-9684-1CCC8FA3FE5C}" srcOrd="0" destOrd="4" presId="urn:microsoft.com/office/officeart/2005/8/layout/list1"/>
    <dgm:cxn modelId="{92D55DF4-1424-4F0A-928F-ECB1868D5190}" type="presOf" srcId="{5AF85BF6-DD91-42CE-84E2-B98D52B18B5B}" destId="{12E172B9-01B0-436D-9684-1CCC8FA3FE5C}" srcOrd="0" destOrd="12"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SCR 817 </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D45AA15C-ACDC-4858-A60B-A8623616E445}">
      <dgm:prSet phldrT="[Text]" custT="1"/>
      <dgm:spPr>
        <a:solidFill>
          <a:schemeClr val="bg1">
            <a:alpha val="90000"/>
          </a:schemeClr>
        </a:solidFill>
      </dgm:spPr>
      <dgm:t>
        <a:bodyPr anchor="ctr" anchorCtr="0"/>
        <a:lstStyle/>
        <a:p>
          <a:pPr algn="l">
            <a:lnSpc>
              <a:spcPct val="90000"/>
            </a:lnSpc>
            <a:buNone/>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480C3FD9-8EB1-4EE2-B4F9-2C138C6BD6D0}" type="parTrans" cxnId="{DE6C3C7C-C748-4773-9500-A1E7372A1DA2}">
      <dgm:prSet/>
      <dgm:spPr/>
      <dgm:t>
        <a:bodyPr/>
        <a:lstStyle/>
        <a:p>
          <a:endParaRPr lang="en-US"/>
        </a:p>
      </dgm:t>
    </dgm:pt>
    <dgm:pt modelId="{9E5FF257-C3DA-4EA6-B516-DEDC36EB687B}" type="sibTrans" cxnId="{DE6C3C7C-C748-4773-9500-A1E7372A1DA2}">
      <dgm:prSet/>
      <dgm:spPr/>
      <dgm:t>
        <a:bodyPr/>
        <a:lstStyle/>
        <a:p>
          <a:endParaRPr lang="en-US"/>
        </a:p>
      </dgm:t>
    </dgm:pt>
    <dgm:pt modelId="{F18887B4-A9C2-4B49-ABE8-49DF326452E7}">
      <dgm:prSet phldrT="[Text]" custT="1"/>
      <dgm:spPr>
        <a:solidFill>
          <a:schemeClr val="bg1">
            <a:alpha val="90000"/>
          </a:schemeClr>
        </a:solidFill>
      </dgm:spPr>
      <dgm:t>
        <a:bodyPr anchor="ctr" anchorCtr="0"/>
        <a:lstStyle/>
        <a:p>
          <a:pPr algn="l">
            <a:lnSpc>
              <a:spcPct val="90000"/>
            </a:lnSpc>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CE36CAE3-5A27-4090-ABCC-90C2B2DA4F88}" type="parTrans" cxnId="{1B216798-B512-402E-9FF6-18FE7E53DA3D}">
      <dgm:prSet/>
      <dgm:spPr/>
      <dgm:t>
        <a:bodyPr/>
        <a:lstStyle/>
        <a:p>
          <a:endParaRPr lang="en-US"/>
        </a:p>
      </dgm:t>
    </dgm:pt>
    <dgm:pt modelId="{08076DF6-76C1-494E-95E8-6622E5A06ECB}" type="sibTrans" cxnId="{1B216798-B512-402E-9FF6-18FE7E53DA3D}">
      <dgm:prSet/>
      <dgm:spPr/>
      <dgm:t>
        <a:bodyPr/>
        <a:lstStyle/>
        <a:p>
          <a:endParaRPr lang="en-US"/>
        </a:p>
      </dgm:t>
    </dgm:pt>
    <dgm:pt modelId="{74E390F1-7AF1-432A-99A0-B8F1B85D20B3}">
      <dgm:prSet phldrT="[Text]" custT="1"/>
      <dgm:spPr>
        <a:solidFill>
          <a:schemeClr val="bg1">
            <a:alpha val="90000"/>
          </a:schemeClr>
        </a:solidFill>
      </dgm:spPr>
      <dgm:t>
        <a:bodyPr anchor="ctr" anchorCtr="0"/>
        <a:lstStyle/>
        <a:p>
          <a:pPr algn="l">
            <a:lnSpc>
              <a:spcPct val="90000"/>
            </a:lnSpc>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97BDA069-1255-4E85-B88A-6FCCDC7B7136}" type="parTrans" cxnId="{E505B03E-3128-4A60-A348-2AB28ADC737B}">
      <dgm:prSet/>
      <dgm:spPr/>
      <dgm:t>
        <a:bodyPr/>
        <a:lstStyle/>
        <a:p>
          <a:endParaRPr lang="en-US"/>
        </a:p>
      </dgm:t>
    </dgm:pt>
    <dgm:pt modelId="{A4CF7CFA-5064-4465-83D7-9FEE5A29D561}" type="sibTrans" cxnId="{E505B03E-3128-4A60-A348-2AB28ADC737B}">
      <dgm:prSet/>
      <dgm:spPr/>
      <dgm:t>
        <a:bodyPr/>
        <a:lstStyle/>
        <a:p>
          <a:endParaRPr lang="en-US"/>
        </a:p>
      </dgm:t>
    </dgm:pt>
    <dgm:pt modelId="{1AFB66F0-95C8-4468-A011-E51331EFA4DE}">
      <dgm:prSet phldrT="[Text]" custT="1"/>
      <dgm:spPr/>
      <dgm:t>
        <a:bodyPr/>
        <a:lstStyle/>
        <a:p>
          <a:pPr algn="l">
            <a:lnSpc>
              <a:spcPct val="90000"/>
            </a:lnSpc>
          </a:pPr>
          <a:endParaRPr lang="en-US" sz="2400" dirty="0">
            <a:latin typeface="Arial Rounded MT Bold" panose="020F0704030504030204" pitchFamily="34" charset="0"/>
          </a:endParaRPr>
        </a:p>
      </dgm:t>
    </dgm:pt>
    <dgm:pt modelId="{5720E8E2-797C-4CA0-965A-416890F930B6}" type="parTrans" cxnId="{CA156B5C-791E-4725-B16C-FA59E4F55EC1}">
      <dgm:prSet/>
      <dgm:spPr/>
      <dgm:t>
        <a:bodyPr/>
        <a:lstStyle/>
        <a:p>
          <a:endParaRPr lang="en-US"/>
        </a:p>
      </dgm:t>
    </dgm:pt>
    <dgm:pt modelId="{42BD5AEB-732F-4B4B-BBAB-01F19B5F7C87}" type="sibTrans" cxnId="{CA156B5C-791E-4725-B16C-FA59E4F55EC1}">
      <dgm:prSet/>
      <dgm:spPr/>
      <dgm:t>
        <a:bodyPr/>
        <a:lstStyle/>
        <a:p>
          <a:endParaRPr lang="en-US"/>
        </a:p>
      </dgm:t>
    </dgm:pt>
    <dgm:pt modelId="{94C110E6-5461-46AA-8C04-078B6F0C89A9}">
      <dgm:prSet phldrT="[Text]" custT="1"/>
      <dgm:spPr>
        <a:solidFill>
          <a:schemeClr val="bg1">
            <a:alpha val="90000"/>
          </a:schemeClr>
        </a:solidFill>
      </dgm:spPr>
      <dgm:t>
        <a:bodyPr anchor="ctr" anchorCtr="0"/>
        <a:lstStyle/>
        <a:p>
          <a:pPr algn="l">
            <a:lnSpc>
              <a:spcPct val="90000"/>
            </a:lnSpc>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3E6FFF7A-4A4C-4958-A767-A3C2E982D3AC}" type="parTrans" cxnId="{CBBB8E3D-CD50-45B3-B7B2-B60891BD50D5}">
      <dgm:prSet/>
      <dgm:spPr/>
      <dgm:t>
        <a:bodyPr/>
        <a:lstStyle/>
        <a:p>
          <a:endParaRPr lang="en-US"/>
        </a:p>
      </dgm:t>
    </dgm:pt>
    <dgm:pt modelId="{604F6657-325A-45C6-81B8-AFB3C91F5317}" type="sibTrans" cxnId="{CBBB8E3D-CD50-45B3-B7B2-B60891BD50D5}">
      <dgm:prSet/>
      <dgm:spPr/>
      <dgm:t>
        <a:bodyPr/>
        <a:lstStyle/>
        <a:p>
          <a:endParaRPr lang="en-US"/>
        </a:p>
      </dgm:t>
    </dgm:pt>
    <dgm:pt modelId="{EF487C93-5E55-4DAF-B79D-ADDE8830BA0C}">
      <dgm:prSet phldrT="[Text]" custT="1"/>
      <dgm:spPr>
        <a:solidFill>
          <a:schemeClr val="bg1">
            <a:alpha val="90000"/>
          </a:schemeClr>
        </a:solidFill>
      </dgm:spPr>
      <dgm:t>
        <a:bodyPr anchor="ctr" anchorCtr="0"/>
        <a:lstStyle/>
        <a:p>
          <a:pPr algn="l">
            <a:lnSpc>
              <a:spcPct val="90000"/>
            </a:lnSpc>
            <a:buFont typeface="Arial" panose="020B0604020202020204" pitchFamily="34" charset="0"/>
            <a:buChar char="•"/>
          </a:pPr>
          <a:endParaRPr lang="en-US" sz="2000" dirty="0">
            <a:solidFill>
              <a:schemeClr val="tx1"/>
            </a:solidFill>
            <a:latin typeface="Calibri" panose="020F0502020204030204" pitchFamily="34" charset="0"/>
            <a:ea typeface="+mn-ea"/>
            <a:cs typeface="Calibri" panose="020F0502020204030204" pitchFamily="34" charset="0"/>
          </a:endParaRPr>
        </a:p>
      </dgm:t>
    </dgm:pt>
    <dgm:pt modelId="{2C58708F-C7CE-45B7-9B32-0810D9FFD79A}" type="parTrans" cxnId="{C8574798-3ECD-4B9E-85DD-58961791511C}">
      <dgm:prSet/>
      <dgm:spPr/>
      <dgm:t>
        <a:bodyPr/>
        <a:lstStyle/>
        <a:p>
          <a:endParaRPr lang="en-US"/>
        </a:p>
      </dgm:t>
    </dgm:pt>
    <dgm:pt modelId="{E4E6C7DA-0DCE-4085-9AAA-A8B306BC756D}" type="sibTrans" cxnId="{C8574798-3ECD-4B9E-85DD-58961791511C}">
      <dgm:prSet/>
      <dgm:spPr/>
      <dgm:t>
        <a:bodyPr/>
        <a:lstStyle/>
        <a:p>
          <a:endParaRPr lang="en-US"/>
        </a:p>
      </dgm:t>
    </dgm:pt>
    <dgm:pt modelId="{C8BAF929-6746-4A55-8092-1987E15E9A3A}">
      <dgm:prSet phldrT="[Text]" custT="1"/>
      <dgm:spPr>
        <a:solidFill>
          <a:schemeClr val="bg1">
            <a:alpha val="90000"/>
          </a:schemeClr>
        </a:solidFill>
      </dgm:spPr>
      <dgm:t>
        <a:bodyPr anchor="ctr" anchorCtr="0"/>
        <a:lstStyle/>
        <a:p>
          <a:pPr algn="l">
            <a:lnSpc>
              <a:spcPct val="90000"/>
            </a:lnSpc>
            <a:buFont typeface="Wingdings" panose="05000000000000000000" pitchFamily="2" charset="2"/>
            <a:buNone/>
          </a:pPr>
          <a:endParaRPr lang="en-US" sz="800" b="0" dirty="0"/>
        </a:p>
      </dgm:t>
    </dgm:pt>
    <dgm:pt modelId="{5F0A8099-473A-4184-9CDB-A496574EC109}" type="parTrans" cxnId="{17C19D28-564E-412F-B7FC-4E5712803C7A}">
      <dgm:prSet/>
      <dgm:spPr/>
      <dgm:t>
        <a:bodyPr/>
        <a:lstStyle/>
        <a:p>
          <a:endParaRPr lang="en-US"/>
        </a:p>
      </dgm:t>
    </dgm:pt>
    <dgm:pt modelId="{7D058FAA-9DAB-4484-B830-5E697D43271D}" type="sibTrans" cxnId="{17C19D28-564E-412F-B7FC-4E5712803C7A}">
      <dgm:prSet/>
      <dgm:spPr/>
      <dgm:t>
        <a:bodyPr/>
        <a:lstStyle/>
        <a:p>
          <a:endParaRPr lang="en-US"/>
        </a:p>
      </dgm:t>
    </dgm:pt>
    <dgm:pt modelId="{FCEFAC0C-5069-4448-A59D-67F3FF38F006}">
      <dgm:prSet phldrT="[Text]" custT="1"/>
      <dgm:spPr>
        <a:solidFill>
          <a:schemeClr val="bg1">
            <a:alpha val="90000"/>
          </a:schemeClr>
        </a:solidFill>
      </dgm:spPr>
      <dgm:t>
        <a:bodyPr anchor="ctr" anchorCtr="0"/>
        <a:lstStyle/>
        <a:p>
          <a:pPr algn="l">
            <a:lnSpc>
              <a:spcPct val="90000"/>
            </a:lnSpc>
          </a:pPr>
          <a:endParaRPr lang="en-US" sz="500" b="1" dirty="0">
            <a:solidFill>
              <a:srgbClr val="FF0000"/>
            </a:solidFill>
          </a:endParaRPr>
        </a:p>
      </dgm:t>
    </dgm:pt>
    <dgm:pt modelId="{312F7C53-0530-4E08-B016-CCE6D131AE27}" type="parTrans" cxnId="{A31892C0-AF46-441B-99A6-9B942F13566D}">
      <dgm:prSet/>
      <dgm:spPr/>
      <dgm:t>
        <a:bodyPr/>
        <a:lstStyle/>
        <a:p>
          <a:endParaRPr lang="en-US"/>
        </a:p>
      </dgm:t>
    </dgm:pt>
    <dgm:pt modelId="{B77A0499-3CAC-4B79-B1A8-9F2666AC4508}" type="sibTrans" cxnId="{A31892C0-AF46-441B-99A6-9B942F13566D}">
      <dgm:prSet/>
      <dgm:spPr/>
      <dgm:t>
        <a:bodyPr/>
        <a:lstStyle/>
        <a:p>
          <a:endParaRPr lang="en-US"/>
        </a:p>
      </dgm:t>
    </dgm:pt>
    <dgm:pt modelId="{0CECDB57-B9D3-44E6-A2D1-2B3212E4F9DC}">
      <dgm:prSet phldrT="[Text]" custT="1"/>
      <dgm:spPr>
        <a:solidFill>
          <a:schemeClr val="bg1">
            <a:alpha val="90000"/>
          </a:schemeClr>
        </a:solidFill>
      </dgm:spPr>
      <dgm:t>
        <a:bodyPr anchor="ctr" anchorCtr="0"/>
        <a:lstStyle/>
        <a:p>
          <a:pPr algn="l">
            <a:lnSpc>
              <a:spcPct val="90000"/>
            </a:lnSpc>
          </a:pPr>
          <a:endParaRPr lang="en-US" sz="500" b="1" dirty="0">
            <a:solidFill>
              <a:srgbClr val="FF0000"/>
            </a:solidFill>
          </a:endParaRPr>
        </a:p>
      </dgm:t>
    </dgm:pt>
    <dgm:pt modelId="{192466B8-3FF2-4C5B-A04F-2D616EACCEE2}" type="parTrans" cxnId="{4D6A1677-FACA-4FC2-9BAD-D795E46A726B}">
      <dgm:prSet/>
      <dgm:spPr/>
      <dgm:t>
        <a:bodyPr/>
        <a:lstStyle/>
        <a:p>
          <a:endParaRPr lang="en-US"/>
        </a:p>
      </dgm:t>
    </dgm:pt>
    <dgm:pt modelId="{4171523B-F827-47D5-B708-BFF4D519D913}" type="sibTrans" cxnId="{4D6A1677-FACA-4FC2-9BAD-D795E46A726B}">
      <dgm:prSet/>
      <dgm:spPr/>
      <dgm:t>
        <a:bodyPr/>
        <a:lstStyle/>
        <a:p>
          <a:endParaRPr lang="en-US"/>
        </a:p>
      </dgm:t>
    </dgm:pt>
    <dgm:pt modelId="{5AF85BF6-DD91-42CE-84E2-B98D52B18B5B}">
      <dgm:prSet phldrT="[Text]" custT="1"/>
      <dgm:spPr>
        <a:solidFill>
          <a:schemeClr val="bg1">
            <a:alpha val="90000"/>
          </a:schemeClr>
        </a:solidFill>
      </dgm:spPr>
      <dgm:t>
        <a:bodyPr anchor="ctr" anchorCtr="0"/>
        <a:lstStyle/>
        <a:p>
          <a:pPr algn="l">
            <a:lnSpc>
              <a:spcPct val="90000"/>
            </a:lnSpc>
          </a:pPr>
          <a:endParaRPr lang="en-US" sz="500" b="1" dirty="0">
            <a:solidFill>
              <a:srgbClr val="FF0000"/>
            </a:solidFill>
          </a:endParaRPr>
        </a:p>
      </dgm:t>
    </dgm:pt>
    <dgm:pt modelId="{8024007F-6F3B-47DA-AD18-359D35A22394}" type="parTrans" cxnId="{331665CB-018B-4FA1-8206-E89A18A785B5}">
      <dgm:prSet/>
      <dgm:spPr/>
      <dgm:t>
        <a:bodyPr/>
        <a:lstStyle/>
        <a:p>
          <a:endParaRPr lang="en-US"/>
        </a:p>
      </dgm:t>
    </dgm:pt>
    <dgm:pt modelId="{5B2ABAF9-1FC4-4A0B-B20A-0758D3A12001}" type="sibTrans" cxnId="{331665CB-018B-4FA1-8206-E89A18A785B5}">
      <dgm:prSet/>
      <dgm:spPr/>
      <dgm:t>
        <a:bodyPr/>
        <a:lstStyle/>
        <a:p>
          <a:endParaRPr lang="en-US"/>
        </a:p>
      </dgm:t>
    </dgm:pt>
    <dgm:pt modelId="{263CFF6C-8696-4F6A-9EB7-628D97548AAD}">
      <dgm:prSet phldrT="[Text]" custT="1"/>
      <dgm:spPr>
        <a:solidFill>
          <a:schemeClr val="bg1">
            <a:alpha val="90000"/>
          </a:schemeClr>
        </a:solidFill>
      </dgm:spPr>
      <dgm:t>
        <a:bodyPr anchor="ctr" anchorCtr="0"/>
        <a:lstStyle/>
        <a:p>
          <a:pPr algn="l">
            <a:lnSpc>
              <a:spcPct val="90000"/>
            </a:lnSpc>
          </a:pPr>
          <a:endParaRPr lang="en-US" sz="2400" b="1" dirty="0">
            <a:solidFill>
              <a:srgbClr val="FF0000"/>
            </a:solidFill>
          </a:endParaRPr>
        </a:p>
      </dgm:t>
    </dgm:pt>
    <dgm:pt modelId="{A043C1D6-F430-46C4-B296-68806E48B67A}" type="parTrans" cxnId="{A29359D6-D4DC-4749-9D2D-64F72F786730}">
      <dgm:prSet/>
      <dgm:spPr/>
      <dgm:t>
        <a:bodyPr/>
        <a:lstStyle/>
        <a:p>
          <a:endParaRPr lang="en-US"/>
        </a:p>
      </dgm:t>
    </dgm:pt>
    <dgm:pt modelId="{CDABCD78-7AF2-430B-BCD5-72F16543D760}" type="sibTrans" cxnId="{A29359D6-D4DC-4749-9D2D-64F72F786730}">
      <dgm:prSet/>
      <dgm:spPr/>
      <dgm:t>
        <a:bodyPr/>
        <a:lstStyle/>
        <a:p>
          <a:endParaRPr lang="en-US"/>
        </a:p>
      </dgm:t>
    </dgm:pt>
    <dgm:pt modelId="{F9A36B2E-3D32-427C-B6D2-3234E6BF0C93}">
      <dgm:prSet phldrT="[Text]" custT="1"/>
      <dgm:spPr>
        <a:solidFill>
          <a:schemeClr val="bg1">
            <a:alpha val="90000"/>
          </a:schemeClr>
        </a:solidFill>
      </dgm:spPr>
      <dgm:t>
        <a:bodyPr anchor="ctr" anchorCtr="0"/>
        <a:lstStyle/>
        <a:p>
          <a:pPr algn="l">
            <a:lnSpc>
              <a:spcPct val="90000"/>
            </a:lnSpc>
          </a:pPr>
          <a:endParaRPr lang="en-US" sz="2000" b="0" dirty="0">
            <a:solidFill>
              <a:schemeClr val="tx1"/>
            </a:solidFill>
          </a:endParaRPr>
        </a:p>
      </dgm:t>
    </dgm:pt>
    <dgm:pt modelId="{3FE0C6DD-321E-49CC-B900-89077B80B3FE}" type="parTrans" cxnId="{2E5AFDAE-E8EE-4CF7-AAFE-853A1D0707CF}">
      <dgm:prSet/>
      <dgm:spPr/>
      <dgm:t>
        <a:bodyPr/>
        <a:lstStyle/>
        <a:p>
          <a:endParaRPr lang="en-US"/>
        </a:p>
      </dgm:t>
    </dgm:pt>
    <dgm:pt modelId="{0FB94073-DD7B-4A99-B186-A08DE8A2AAA4}" type="sibTrans" cxnId="{2E5AFDAE-E8EE-4CF7-AAFE-853A1D0707CF}">
      <dgm:prSet/>
      <dgm:spPr/>
      <dgm:t>
        <a:bodyPr/>
        <a:lstStyle/>
        <a:p>
          <a:endParaRPr lang="en-US"/>
        </a:p>
      </dgm:t>
    </dgm:pt>
    <dgm:pt modelId="{226B0FD5-C8F1-4A31-92EE-7133608D07F3}">
      <dgm:prSet phldrT="[Text]" custT="1"/>
      <dgm:spPr>
        <a:solidFill>
          <a:schemeClr val="bg1">
            <a:alpha val="90000"/>
          </a:schemeClr>
        </a:solidFill>
      </dgm:spPr>
      <dgm:t>
        <a:bodyPr anchor="ctr" anchorCtr="0"/>
        <a:lstStyle/>
        <a:p>
          <a:pPr algn="l">
            <a:lnSpc>
              <a:spcPct val="90000"/>
            </a:lnSpc>
          </a:pPr>
          <a:r>
            <a:rPr lang="en-US" sz="2000" b="0" dirty="0">
              <a:solidFill>
                <a:schemeClr val="tx1"/>
              </a:solidFill>
            </a:rPr>
            <a:t>The group is working on approving the proposed User’s Guide revisions.  </a:t>
          </a:r>
          <a:r>
            <a:rPr lang="en-US" sz="2000" b="0" dirty="0">
              <a:solidFill>
                <a:schemeClr val="tx1"/>
              </a:solidFill>
              <a:highlight>
                <a:srgbClr val="FFFF00"/>
              </a:highlight>
            </a:rPr>
            <a:t>ACTION item</a:t>
          </a:r>
          <a:r>
            <a:rPr lang="en-US" sz="2000" b="0" dirty="0">
              <a:solidFill>
                <a:schemeClr val="tx1"/>
              </a:solidFill>
            </a:rPr>
            <a:t>:</a:t>
          </a:r>
        </a:p>
      </dgm:t>
    </dgm:pt>
    <dgm:pt modelId="{6BAB4B72-5E31-437F-BA9F-1C8BAD622EBB}" type="parTrans" cxnId="{E10B46AC-F791-4473-90F0-88FB3E5093F9}">
      <dgm:prSet/>
      <dgm:spPr/>
      <dgm:t>
        <a:bodyPr/>
        <a:lstStyle/>
        <a:p>
          <a:endParaRPr lang="en-US"/>
        </a:p>
      </dgm:t>
    </dgm:pt>
    <dgm:pt modelId="{9B6AC911-7C23-4037-8F88-6A4709B859E4}" type="sibTrans" cxnId="{E10B46AC-F791-4473-90F0-88FB3E5093F9}">
      <dgm:prSet/>
      <dgm:spPr/>
      <dgm:t>
        <a:bodyPr/>
        <a:lstStyle/>
        <a:p>
          <a:endParaRPr lang="en-US"/>
        </a:p>
      </dgm:t>
    </dgm:pt>
    <dgm:pt modelId="{94550AC5-755B-4FE2-BC99-418571DCBADA}">
      <dgm:prSet phldrT="[Text]" custT="1"/>
      <dgm:spPr>
        <a:solidFill>
          <a:schemeClr val="bg1">
            <a:alpha val="90000"/>
          </a:schemeClr>
        </a:solidFill>
      </dgm:spPr>
      <dgm:t>
        <a:bodyPr anchor="ctr" anchorCtr="0"/>
        <a:lstStyle/>
        <a:p>
          <a:pPr algn="just">
            <a:lnSpc>
              <a:spcPct val="90000"/>
            </a:lnSpc>
          </a:pPr>
          <a:endParaRPr lang="en-US" sz="500" b="0" u="sng" dirty="0">
            <a:solidFill>
              <a:schemeClr val="tx1"/>
            </a:solidFill>
          </a:endParaRPr>
        </a:p>
      </dgm:t>
    </dgm:pt>
    <dgm:pt modelId="{AFF17592-D8D3-48B6-9DA0-9DBBD36BDB49}" type="parTrans" cxnId="{BF43E7D7-4876-4F08-A970-02BE68EB30D0}">
      <dgm:prSet/>
      <dgm:spPr/>
      <dgm:t>
        <a:bodyPr/>
        <a:lstStyle/>
        <a:p>
          <a:endParaRPr lang="en-US"/>
        </a:p>
      </dgm:t>
    </dgm:pt>
    <dgm:pt modelId="{5F933F13-77D4-474D-BF80-CCFE77C06778}" type="sibTrans" cxnId="{BF43E7D7-4876-4F08-A970-02BE68EB30D0}">
      <dgm:prSet/>
      <dgm:spPr/>
      <dgm:t>
        <a:bodyPr/>
        <a:lstStyle/>
        <a:p>
          <a:endParaRPr lang="en-US"/>
        </a:p>
      </dgm:t>
    </dgm:pt>
    <dgm:pt modelId="{2C067852-EB44-43A3-A417-9D7E8BE97B27}">
      <dgm:prSet phldrT="[Text]" custT="1"/>
      <dgm:spPr>
        <a:solidFill>
          <a:schemeClr val="bg1">
            <a:alpha val="90000"/>
          </a:schemeClr>
        </a:solidFill>
      </dgm:spPr>
      <dgm:t>
        <a:bodyPr anchor="ctr" anchorCtr="0"/>
        <a:lstStyle/>
        <a:p>
          <a:pPr algn="l">
            <a:lnSpc>
              <a:spcPct val="90000"/>
            </a:lnSpc>
            <a:buFontTx/>
            <a:buNone/>
          </a:pPr>
          <a:r>
            <a:rPr lang="en-US" sz="2000" b="0" dirty="0">
              <a:solidFill>
                <a:schemeClr val="tx1"/>
              </a:solidFill>
            </a:rPr>
            <a:t>provide any comments/edits to Tammy Stewart for the </a:t>
          </a:r>
          <a:r>
            <a:rPr lang="en-US" sz="2000" b="1" i="1" dirty="0">
              <a:solidFill>
                <a:schemeClr val="tx1"/>
              </a:solidFill>
            </a:rPr>
            <a:t>Inadvertent Gain </a:t>
          </a:r>
          <a:r>
            <a:rPr lang="en-US" sz="2000" b="0" dirty="0">
              <a:solidFill>
                <a:schemeClr val="tx1"/>
              </a:solidFill>
            </a:rPr>
            <a:t>section</a:t>
          </a:r>
        </a:p>
      </dgm:t>
    </dgm:pt>
    <dgm:pt modelId="{306A701B-B58A-4D24-97A2-A6A4530F426C}" type="parTrans" cxnId="{65322D90-0D9C-4D94-B591-03315C63D8C1}">
      <dgm:prSet/>
      <dgm:spPr/>
      <dgm:t>
        <a:bodyPr/>
        <a:lstStyle/>
        <a:p>
          <a:endParaRPr lang="en-US"/>
        </a:p>
      </dgm:t>
    </dgm:pt>
    <dgm:pt modelId="{692A77AE-4677-46D7-BFF8-91830BE1B90A}" type="sibTrans" cxnId="{65322D90-0D9C-4D94-B591-03315C63D8C1}">
      <dgm:prSet/>
      <dgm:spPr/>
      <dgm:t>
        <a:bodyPr/>
        <a:lstStyle/>
        <a:p>
          <a:endParaRPr lang="en-US"/>
        </a:p>
      </dgm:t>
    </dgm:pt>
    <dgm:pt modelId="{6C6FC112-6083-4D0B-917B-4E7F1D2487DF}">
      <dgm:prSet phldrT="[Text]" custT="1"/>
      <dgm:spPr>
        <a:solidFill>
          <a:schemeClr val="bg1">
            <a:alpha val="90000"/>
          </a:schemeClr>
        </a:solidFill>
      </dgm:spPr>
      <dgm:t>
        <a:bodyPr anchor="ctr" anchorCtr="0"/>
        <a:lstStyle/>
        <a:p>
          <a:pPr algn="l">
            <a:lnSpc>
              <a:spcPct val="90000"/>
            </a:lnSpc>
            <a:buFont typeface="Arial" panose="020B0604020202020204" pitchFamily="34" charset="0"/>
            <a:buChar char="•"/>
          </a:pPr>
          <a:r>
            <a:rPr lang="en-US" sz="2000" b="0" dirty="0">
              <a:solidFill>
                <a:schemeClr val="tx1"/>
              </a:solidFill>
            </a:rPr>
            <a:t>Next meeting, the group will review the minor edits to the User’s Guide for all other impacted subtypes.</a:t>
          </a:r>
        </a:p>
      </dgm:t>
    </dgm:pt>
    <dgm:pt modelId="{27124BB8-2250-4CC9-B3BE-A6A19B6FAC02}" type="parTrans" cxnId="{ADAEDB84-5BF1-4B6F-9CDA-2FD99D299440}">
      <dgm:prSet/>
      <dgm:spPr/>
      <dgm:t>
        <a:bodyPr/>
        <a:lstStyle/>
        <a:p>
          <a:endParaRPr lang="en-US"/>
        </a:p>
      </dgm:t>
    </dgm:pt>
    <dgm:pt modelId="{C533E599-B362-47A8-AF61-FDA022C78383}" type="sibTrans" cxnId="{ADAEDB84-5BF1-4B6F-9CDA-2FD99D299440}">
      <dgm:prSet/>
      <dgm:spPr/>
      <dgm:t>
        <a:bodyPr/>
        <a:lstStyle/>
        <a:p>
          <a:endParaRPr lang="en-US"/>
        </a:p>
      </dgm:t>
    </dgm:pt>
    <dgm:pt modelId="{80E32137-0C59-4382-8075-9253CA6B92DC}">
      <dgm:prSet phldrT="[Text]" custT="1"/>
      <dgm:spPr>
        <a:solidFill>
          <a:schemeClr val="bg1">
            <a:alpha val="90000"/>
          </a:schemeClr>
        </a:solidFill>
      </dgm:spPr>
      <dgm:t>
        <a:bodyPr anchor="ctr" anchorCtr="0"/>
        <a:lstStyle/>
        <a:p>
          <a:pPr algn="l">
            <a:lnSpc>
              <a:spcPct val="90000"/>
            </a:lnSpc>
            <a:buFont typeface="Arial" panose="020B0604020202020204" pitchFamily="34" charset="0"/>
            <a:buChar char="•"/>
          </a:pPr>
          <a:r>
            <a:rPr lang="en-US" sz="2000" b="1" dirty="0">
              <a:solidFill>
                <a:schemeClr val="tx1"/>
              </a:solidFill>
            </a:rPr>
            <a:t>Proposed Transition Plan</a:t>
          </a:r>
          <a:r>
            <a:rPr lang="en-US" sz="2000" b="0" dirty="0">
              <a:solidFill>
                <a:schemeClr val="tx1"/>
              </a:solidFill>
            </a:rPr>
            <a:t>:  </a:t>
          </a:r>
        </a:p>
      </dgm:t>
    </dgm:pt>
    <dgm:pt modelId="{23249759-961D-4765-B42B-D6EAD59ED504}" type="parTrans" cxnId="{C8721890-C6A8-40E1-98F2-7F165B513F8B}">
      <dgm:prSet/>
      <dgm:spPr/>
      <dgm:t>
        <a:bodyPr/>
        <a:lstStyle/>
        <a:p>
          <a:endParaRPr lang="en-US"/>
        </a:p>
      </dgm:t>
    </dgm:pt>
    <dgm:pt modelId="{7332867A-FCB1-4762-A8B4-623B571E1F0F}" type="sibTrans" cxnId="{C8721890-C6A8-40E1-98F2-7F165B513F8B}">
      <dgm:prSet/>
      <dgm:spPr/>
      <dgm:t>
        <a:bodyPr/>
        <a:lstStyle/>
        <a:p>
          <a:endParaRPr lang="en-US"/>
        </a:p>
      </dgm:t>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X="100000" custScaleY="100413" custLinFactY="-8459" custLinFactNeighborY="-100000">
        <dgm:presLayoutVars>
          <dgm:bulletEnabled val="1"/>
        </dgm:presLayoutVars>
      </dgm:prSet>
      <dgm:spPr/>
    </dgm:pt>
  </dgm:ptLst>
  <dgm:cxnLst>
    <dgm:cxn modelId="{39DDC214-6FC1-454E-88EC-0DDBEDCA2EF5}" type="presOf" srcId="{0CECDB57-B9D3-44E6-A2D1-2B3212E4F9DC}" destId="{12E172B9-01B0-436D-9684-1CCC8FA3FE5C}" srcOrd="0" destOrd="9" presId="urn:microsoft.com/office/officeart/2005/8/layout/list1"/>
    <dgm:cxn modelId="{17C19D28-564E-412F-B7FC-4E5712803C7A}" srcId="{FA84BF92-43C6-4E94-A77F-6263E68B6783}" destId="{C8BAF929-6746-4A55-8092-1987E15E9A3A}" srcOrd="1" destOrd="0" parTransId="{5F0A8099-473A-4184-9CDB-A496574EC109}" sibTransId="{7D058FAA-9DAB-4484-B830-5E697D43271D}"/>
    <dgm:cxn modelId="{4BCE8D29-5696-4CF8-BE2A-87435836A477}" type="presOf" srcId="{FA84BF92-43C6-4E94-A77F-6263E68B6783}" destId="{4FC84B32-D1CC-469D-BDF0-F53E02EEAA9C}" srcOrd="1" destOrd="0" presId="urn:microsoft.com/office/officeart/2005/8/layout/list1"/>
    <dgm:cxn modelId="{B23A0731-79E2-4270-AAB6-7A1EE80C9C3D}" type="presOf" srcId="{F18887B4-A9C2-4B49-ABE8-49DF326452E7}" destId="{12E172B9-01B0-436D-9684-1CCC8FA3FE5C}" srcOrd="0" destOrd="15" presId="urn:microsoft.com/office/officeart/2005/8/layout/list1"/>
    <dgm:cxn modelId="{CBBB8E3D-CD50-45B3-B7B2-B60891BD50D5}" srcId="{EF487C93-5E55-4DAF-B79D-ADDE8830BA0C}" destId="{94C110E6-5461-46AA-8C04-078B6F0C89A9}" srcOrd="0" destOrd="0" parTransId="{3E6FFF7A-4A4C-4958-A767-A3C2E982D3AC}" sibTransId="{604F6657-325A-45C6-81B8-AFB3C91F5317}"/>
    <dgm:cxn modelId="{E505B03E-3128-4A60-A348-2AB28ADC737B}" srcId="{FA84BF92-43C6-4E94-A77F-6263E68B6783}" destId="{74E390F1-7AF1-432A-99A0-B8F1B85D20B3}" srcOrd="8" destOrd="0" parTransId="{97BDA069-1255-4E85-B88A-6FCCDC7B7136}" sibTransId="{A4CF7CFA-5064-4465-83D7-9FEE5A29D561}"/>
    <dgm:cxn modelId="{4176E43E-FDED-4F11-8E1C-D5C82883D1F3}" type="presOf" srcId="{94550AC5-755B-4FE2-BC99-418571DCBADA}" destId="{12E172B9-01B0-436D-9684-1CCC8FA3FE5C}" srcOrd="0" destOrd="2" presId="urn:microsoft.com/office/officeart/2005/8/layout/list1"/>
    <dgm:cxn modelId="{CA156B5C-791E-4725-B16C-FA59E4F55EC1}" srcId="{FA84BF92-43C6-4E94-A77F-6263E68B6783}" destId="{1AFB66F0-95C8-4468-A011-E51331EFA4DE}" srcOrd="0" destOrd="0" parTransId="{5720E8E2-797C-4CA0-965A-416890F930B6}" sibTransId="{42BD5AEB-732F-4B4B-BBAB-01F19B5F7C87}"/>
    <dgm:cxn modelId="{C7805960-ECC9-43E0-AAD8-F67026F4BC55}" type="presOf" srcId="{DE4B9EAB-636A-44C0-B4F9-D4AE4F66DB43}" destId="{C0727D5E-6C12-4BCD-825A-84F5DCF3AFD4}" srcOrd="0" destOrd="0" presId="urn:microsoft.com/office/officeart/2005/8/layout/list1"/>
    <dgm:cxn modelId="{33320C62-C43B-47FC-96AE-640F80DE87D7}" type="presOf" srcId="{FA84BF92-43C6-4E94-A77F-6263E68B6783}" destId="{8D263EF1-990E-4235-B334-4F0671851AEE}" srcOrd="0" destOrd="0" presId="urn:microsoft.com/office/officeart/2005/8/layout/list1"/>
    <dgm:cxn modelId="{8D807B46-5BDE-486E-BB4B-6737743BFE0B}" type="presOf" srcId="{EF487C93-5E55-4DAF-B79D-ADDE8830BA0C}" destId="{12E172B9-01B0-436D-9684-1CCC8FA3FE5C}" srcOrd="0" destOrd="12" presId="urn:microsoft.com/office/officeart/2005/8/layout/list1"/>
    <dgm:cxn modelId="{FAAAC066-18F6-4F03-A762-A190F3542626}" type="presOf" srcId="{80E32137-0C59-4382-8075-9253CA6B92DC}" destId="{12E172B9-01B0-436D-9684-1CCC8FA3FE5C}" srcOrd="0" destOrd="6" presId="urn:microsoft.com/office/officeart/2005/8/layout/list1"/>
    <dgm:cxn modelId="{A1F9B648-F63C-432A-A4F3-E26A8CBE4719}" type="presOf" srcId="{FCEFAC0C-5069-4448-A59D-67F3FF38F006}" destId="{12E172B9-01B0-436D-9684-1CCC8FA3FE5C}" srcOrd="0" destOrd="11" presId="urn:microsoft.com/office/officeart/2005/8/layout/list1"/>
    <dgm:cxn modelId="{5D59326C-E683-44E8-865C-745E53EE0C4E}" type="presOf" srcId="{6C6FC112-6083-4D0B-917B-4E7F1D2487DF}" destId="{12E172B9-01B0-436D-9684-1CCC8FA3FE5C}" srcOrd="0" destOrd="5" presId="urn:microsoft.com/office/officeart/2005/8/layout/list1"/>
    <dgm:cxn modelId="{4D6A1677-FACA-4FC2-9BAD-D795E46A726B}" srcId="{FA84BF92-43C6-4E94-A77F-6263E68B6783}" destId="{0CECDB57-B9D3-44E6-A2D1-2B3212E4F9DC}" srcOrd="6" destOrd="0" parTransId="{192466B8-3FF2-4C5B-A04F-2D616EACCEE2}" sibTransId="{4171523B-F827-47D5-B708-BFF4D519D913}"/>
    <dgm:cxn modelId="{DD48DB58-3F86-4D61-8F9C-D900565CCF29}" type="presOf" srcId="{F9A36B2E-3D32-427C-B6D2-3234E6BF0C93}" destId="{12E172B9-01B0-436D-9684-1CCC8FA3FE5C}" srcOrd="0" destOrd="7" presId="urn:microsoft.com/office/officeart/2005/8/layout/list1"/>
    <dgm:cxn modelId="{0C8D335A-1E31-4D71-A435-F30023CACF77}" type="presOf" srcId="{263CFF6C-8696-4F6A-9EB7-628D97548AAD}" destId="{12E172B9-01B0-436D-9684-1CCC8FA3FE5C}" srcOrd="0" destOrd="8" presId="urn:microsoft.com/office/officeart/2005/8/layout/list1"/>
    <dgm:cxn modelId="{E3D56A7A-83E3-4EFF-9C59-322EF44762C9}" type="presOf" srcId="{226B0FD5-C8F1-4A31-92EE-7133608D07F3}" destId="{12E172B9-01B0-436D-9684-1CCC8FA3FE5C}" srcOrd="0" destOrd="3"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DE6C3C7C-C748-4773-9500-A1E7372A1DA2}" srcId="{FA84BF92-43C6-4E94-A77F-6263E68B6783}" destId="{D45AA15C-ACDC-4858-A60B-A8623616E445}" srcOrd="10" destOrd="0" parTransId="{480C3FD9-8EB1-4EE2-B4F9-2C138C6BD6D0}" sibTransId="{9E5FF257-C3DA-4EA6-B516-DEDC36EB687B}"/>
    <dgm:cxn modelId="{ADAEDB84-5BF1-4B6F-9CDA-2FD99D299440}" srcId="{FA84BF92-43C6-4E94-A77F-6263E68B6783}" destId="{6C6FC112-6083-4D0B-917B-4E7F1D2487DF}" srcOrd="4" destOrd="0" parTransId="{27124BB8-2250-4CC9-B3BE-A6A19B6FAC02}" sibTransId="{C533E599-B362-47A8-AF61-FDA022C78383}"/>
    <dgm:cxn modelId="{C8721890-C6A8-40E1-98F2-7F165B513F8B}" srcId="{FA84BF92-43C6-4E94-A77F-6263E68B6783}" destId="{80E32137-0C59-4382-8075-9253CA6B92DC}" srcOrd="5" destOrd="0" parTransId="{23249759-961D-4765-B42B-D6EAD59ED504}" sibTransId="{7332867A-FCB1-4762-A8B4-623B571E1F0F}"/>
    <dgm:cxn modelId="{65322D90-0D9C-4D94-B591-03315C63D8C1}" srcId="{226B0FD5-C8F1-4A31-92EE-7133608D07F3}" destId="{2C067852-EB44-43A3-A417-9D7E8BE97B27}" srcOrd="0" destOrd="0" parTransId="{306A701B-B58A-4D24-97A2-A6A4530F426C}" sibTransId="{692A77AE-4677-46D7-BFF8-91830BE1B90A}"/>
    <dgm:cxn modelId="{53FE3A94-2A7C-4489-88CD-2B784B95DDA8}" type="presOf" srcId="{74E390F1-7AF1-432A-99A0-B8F1B85D20B3}" destId="{12E172B9-01B0-436D-9684-1CCC8FA3FE5C}" srcOrd="0" destOrd="14" presId="urn:microsoft.com/office/officeart/2005/8/layout/list1"/>
    <dgm:cxn modelId="{1B216798-B512-402E-9FF6-18FE7E53DA3D}" srcId="{FA84BF92-43C6-4E94-A77F-6263E68B6783}" destId="{F18887B4-A9C2-4B49-ABE8-49DF326452E7}" srcOrd="9" destOrd="0" parTransId="{CE36CAE3-5A27-4090-ABCC-90C2B2DA4F88}" sibTransId="{08076DF6-76C1-494E-95E8-6622E5A06ECB}"/>
    <dgm:cxn modelId="{C8574798-3ECD-4B9E-85DD-58961791511C}" srcId="{FA84BF92-43C6-4E94-A77F-6263E68B6783}" destId="{EF487C93-5E55-4DAF-B79D-ADDE8830BA0C}" srcOrd="7" destOrd="0" parTransId="{2C58708F-C7CE-45B7-9B32-0810D9FFD79A}" sibTransId="{E4E6C7DA-0DCE-4085-9AAA-A8B306BC756D}"/>
    <dgm:cxn modelId="{50967AA2-A20F-46AA-9DA8-FC088A6B776B}" type="presOf" srcId="{2C067852-EB44-43A3-A417-9D7E8BE97B27}" destId="{12E172B9-01B0-436D-9684-1CCC8FA3FE5C}" srcOrd="0" destOrd="4" presId="urn:microsoft.com/office/officeart/2005/8/layout/list1"/>
    <dgm:cxn modelId="{E10B46AC-F791-4473-90F0-88FB3E5093F9}" srcId="{FA84BF92-43C6-4E94-A77F-6263E68B6783}" destId="{226B0FD5-C8F1-4A31-92EE-7133608D07F3}" srcOrd="3" destOrd="0" parTransId="{6BAB4B72-5E31-437F-BA9F-1C8BAD622EBB}" sibTransId="{9B6AC911-7C23-4037-8F88-6A4709B859E4}"/>
    <dgm:cxn modelId="{2E5AFDAE-E8EE-4CF7-AAFE-853A1D0707CF}" srcId="{80E32137-0C59-4382-8075-9253CA6B92DC}" destId="{F9A36B2E-3D32-427C-B6D2-3234E6BF0C93}" srcOrd="0" destOrd="0" parTransId="{3FE0C6DD-321E-49CC-B900-89077B80B3FE}" sibTransId="{0FB94073-DD7B-4A99-B186-A08DE8A2AAA4}"/>
    <dgm:cxn modelId="{950E0FB1-AE7A-4B5B-90C3-644F310F6CA0}" type="presOf" srcId="{D45AA15C-ACDC-4858-A60B-A8623616E445}" destId="{12E172B9-01B0-436D-9684-1CCC8FA3FE5C}" srcOrd="0" destOrd="16" presId="urn:microsoft.com/office/officeart/2005/8/layout/list1"/>
    <dgm:cxn modelId="{A31892C0-AF46-441B-99A6-9B942F13566D}" srcId="{0CECDB57-B9D3-44E6-A2D1-2B3212E4F9DC}" destId="{FCEFAC0C-5069-4448-A59D-67F3FF38F006}" srcOrd="1" destOrd="0" parTransId="{312F7C53-0530-4E08-B016-CCE6D131AE27}" sibTransId="{B77A0499-3CAC-4B79-B1A8-9F2666AC4508}"/>
    <dgm:cxn modelId="{76E977C1-19D9-4697-8CEF-220CB318FFEA}" type="presOf" srcId="{1AFB66F0-95C8-4468-A011-E51331EFA4DE}" destId="{12E172B9-01B0-436D-9684-1CCC8FA3FE5C}" srcOrd="0" destOrd="0" presId="urn:microsoft.com/office/officeart/2005/8/layout/list1"/>
    <dgm:cxn modelId="{331665CB-018B-4FA1-8206-E89A18A785B5}" srcId="{0CECDB57-B9D3-44E6-A2D1-2B3212E4F9DC}" destId="{5AF85BF6-DD91-42CE-84E2-B98D52B18B5B}" srcOrd="0" destOrd="0" parTransId="{8024007F-6F3B-47DA-AD18-359D35A22394}" sibTransId="{5B2ABAF9-1FC4-4A0B-B20A-0758D3A12001}"/>
    <dgm:cxn modelId="{A29359D6-D4DC-4749-9D2D-64F72F786730}" srcId="{80E32137-0C59-4382-8075-9253CA6B92DC}" destId="{263CFF6C-8696-4F6A-9EB7-628D97548AAD}" srcOrd="1" destOrd="0" parTransId="{A043C1D6-F430-46C4-B296-68806E48B67A}" sibTransId="{CDABCD78-7AF2-430B-BCD5-72F16543D760}"/>
    <dgm:cxn modelId="{BF43E7D7-4876-4F08-A970-02BE68EB30D0}" srcId="{FA84BF92-43C6-4E94-A77F-6263E68B6783}" destId="{94550AC5-755B-4FE2-BC99-418571DCBADA}" srcOrd="2" destOrd="0" parTransId="{AFF17592-D8D3-48B6-9DA0-9DBBD36BDB49}" sibTransId="{5F933F13-77D4-474D-BF80-CCFE77C06778}"/>
    <dgm:cxn modelId="{05A690E2-0105-4346-9445-82CDC7965746}" type="presOf" srcId="{94C110E6-5461-46AA-8C04-078B6F0C89A9}" destId="{12E172B9-01B0-436D-9684-1CCC8FA3FE5C}" srcOrd="0" destOrd="13" presId="urn:microsoft.com/office/officeart/2005/8/layout/list1"/>
    <dgm:cxn modelId="{CCB438E3-E93C-400B-B9F0-3A7CBCC7AB66}" type="presOf" srcId="{C8BAF929-6746-4A55-8092-1987E15E9A3A}" destId="{12E172B9-01B0-436D-9684-1CCC8FA3FE5C}" srcOrd="0" destOrd="1" presId="urn:microsoft.com/office/officeart/2005/8/layout/list1"/>
    <dgm:cxn modelId="{92D55DF4-1424-4F0A-928F-ECB1868D5190}" type="presOf" srcId="{5AF85BF6-DD91-42CE-84E2-B98D52B18B5B}" destId="{12E172B9-01B0-436D-9684-1CCC8FA3FE5C}" srcOrd="0" destOrd="10"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TDTMS Other Topics</a:t>
          </a: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1AFB66F0-95C8-4468-A011-E51331EFA4DE}">
      <dgm:prSet phldrT="[Text]" custT="1"/>
      <dgm:spPr/>
      <dgm:t>
        <a:bodyPr/>
        <a:lstStyle/>
        <a:p>
          <a:pPr algn="l"/>
          <a:endParaRPr lang="en-US" sz="2000" dirty="0">
            <a:latin typeface="Arial Rounded MT Bold" panose="020F0704030504030204" pitchFamily="34" charset="0"/>
          </a:endParaRPr>
        </a:p>
      </dgm:t>
    </dgm:pt>
    <dgm:pt modelId="{5720E8E2-797C-4CA0-965A-416890F930B6}" type="parTrans" cxnId="{CA156B5C-791E-4725-B16C-FA59E4F55EC1}">
      <dgm:prSet/>
      <dgm:spPr/>
      <dgm:t>
        <a:bodyPr/>
        <a:lstStyle/>
        <a:p>
          <a:endParaRPr lang="en-US"/>
        </a:p>
      </dgm:t>
    </dgm:pt>
    <dgm:pt modelId="{42BD5AEB-732F-4B4B-BBAB-01F19B5F7C87}" type="sibTrans" cxnId="{CA156B5C-791E-4725-B16C-FA59E4F55EC1}">
      <dgm:prSet/>
      <dgm:spPr/>
      <dgm:t>
        <a:bodyPr/>
        <a:lstStyle/>
        <a:p>
          <a:endParaRPr lang="en-US"/>
        </a:p>
      </dgm:t>
    </dgm:pt>
    <dgm:pt modelId="{C9597999-C23F-4867-9D73-E667FAF56258}">
      <dgm:prSet phldrT="[Text]" custT="1"/>
      <dgm:spPr>
        <a:solidFill>
          <a:schemeClr val="bg1">
            <a:alpha val="90000"/>
          </a:schemeClr>
        </a:solidFill>
      </dgm:spPr>
      <dgm:t>
        <a:bodyPr anchor="ctr" anchorCtr="0"/>
        <a:lstStyle/>
        <a:p>
          <a:pPr algn="just">
            <a:buFont typeface="Wingdings" panose="05000000000000000000" pitchFamily="2" charset="2"/>
            <a:buChar char="ü"/>
          </a:pPr>
          <a:r>
            <a:rPr lang="en-US" sz="2200" b="1" dirty="0">
              <a:solidFill>
                <a:schemeClr val="tx1"/>
              </a:solidFill>
              <a:latin typeface="Calibri" panose="020F0502020204030204" pitchFamily="34" charset="0"/>
              <a:ea typeface="+mn-ea"/>
              <a:cs typeface="Calibri" panose="020F0502020204030204" pitchFamily="34" charset="0"/>
            </a:rPr>
            <a:t>MarkeTrak Subtypes Volume for 2023 – </a:t>
          </a:r>
          <a:r>
            <a:rPr lang="en-US" sz="2200" b="0" dirty="0">
              <a:solidFill>
                <a:schemeClr val="tx1"/>
              </a:solidFill>
              <a:latin typeface="Calibri" panose="020F0502020204030204" pitchFamily="34" charset="0"/>
              <a:ea typeface="+mn-ea"/>
              <a:cs typeface="Calibri" panose="020F0502020204030204" pitchFamily="34" charset="0"/>
            </a:rPr>
            <a:t>ERCOT has provided “data dump” and smaller group will sort through data providing a deeper dive into Rescissions, Cancel w/ Approval, Service Orders, and DEVs</a:t>
          </a:r>
          <a:endParaRPr lang="en-US" sz="2200" b="0" dirty="0"/>
        </a:p>
      </dgm:t>
    </dgm:pt>
    <dgm:pt modelId="{30CA58D9-FFDA-4ABA-B294-0F7E8E30514C}" type="sibTrans" cxnId="{EF3B716A-6DC4-43B4-8D02-13D903C81653}">
      <dgm:prSet/>
      <dgm:spPr/>
      <dgm:t>
        <a:bodyPr/>
        <a:lstStyle/>
        <a:p>
          <a:endParaRPr lang="en-US"/>
        </a:p>
      </dgm:t>
    </dgm:pt>
    <dgm:pt modelId="{3299E4A5-BF55-4FA8-9E3A-52EEB823A552}" type="parTrans" cxnId="{EF3B716A-6DC4-43B4-8D02-13D903C81653}">
      <dgm:prSet/>
      <dgm:spPr/>
      <dgm:t>
        <a:bodyPr/>
        <a:lstStyle/>
        <a:p>
          <a:endParaRPr lang="en-US"/>
        </a:p>
      </dgm:t>
    </dgm:pt>
    <dgm:pt modelId="{902E5DB1-9418-444A-973A-046629847972}">
      <dgm:prSet phldrT="[Text]" custT="1"/>
      <dgm:spPr>
        <a:solidFill>
          <a:schemeClr val="bg1">
            <a:alpha val="90000"/>
          </a:schemeClr>
        </a:solidFill>
      </dgm:spPr>
      <dgm:t>
        <a:bodyPr anchor="ctr" anchorCtr="0"/>
        <a:lstStyle/>
        <a:p>
          <a:pPr algn="l">
            <a:buFont typeface="Arial" panose="020B0604020202020204" pitchFamily="34" charset="0"/>
            <a:buChar char="•"/>
          </a:pPr>
          <a:endParaRPr lang="en-US" sz="2200" b="0" dirty="0"/>
        </a:p>
      </dgm:t>
    </dgm:pt>
    <dgm:pt modelId="{DEEA694C-4DA4-4DD9-A43D-B0BB66A0E400}" type="parTrans" cxnId="{0C15A097-E8BF-4277-80E5-BF8FD50CA8A6}">
      <dgm:prSet/>
      <dgm:spPr/>
      <dgm:t>
        <a:bodyPr/>
        <a:lstStyle/>
        <a:p>
          <a:endParaRPr lang="en-US"/>
        </a:p>
      </dgm:t>
    </dgm:pt>
    <dgm:pt modelId="{E07D8CE9-1AF0-41EC-A772-C5C806C7C6C2}" type="sibTrans" cxnId="{0C15A097-E8BF-4277-80E5-BF8FD50CA8A6}">
      <dgm:prSet/>
      <dgm:spPr/>
      <dgm:t>
        <a:bodyPr/>
        <a:lstStyle/>
        <a:p>
          <a:endParaRPr lang="en-US"/>
        </a:p>
      </dgm:t>
    </dgm:pt>
    <dgm:pt modelId="{9D1E325A-858B-4716-A56E-13A823DC9943}">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1FFCD2D4-CE04-4F36-9C3C-CA0F12C5CD0E}" type="parTrans" cxnId="{EC8B0A54-F4B1-49C6-837C-284194D9AD9B}">
      <dgm:prSet/>
      <dgm:spPr/>
      <dgm:t>
        <a:bodyPr/>
        <a:lstStyle/>
        <a:p>
          <a:endParaRPr lang="en-US"/>
        </a:p>
      </dgm:t>
    </dgm:pt>
    <dgm:pt modelId="{06A29AD8-5402-4D73-B82F-60898F313CB2}" type="sibTrans" cxnId="{EC8B0A54-F4B1-49C6-837C-284194D9AD9B}">
      <dgm:prSet/>
      <dgm:spPr/>
      <dgm:t>
        <a:bodyPr/>
        <a:lstStyle/>
        <a:p>
          <a:endParaRPr lang="en-US"/>
        </a:p>
      </dgm:t>
    </dgm:pt>
    <dgm:pt modelId="{9AC21A6B-C21D-4F00-9399-67D74B344BF9}">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BC216B42-3F0A-4F2B-B5F1-C4CD4AE70559}" type="parTrans" cxnId="{5C53538D-6CDA-4B9E-88DF-C03ED722509E}">
      <dgm:prSet/>
      <dgm:spPr/>
      <dgm:t>
        <a:bodyPr/>
        <a:lstStyle/>
        <a:p>
          <a:endParaRPr lang="en-US"/>
        </a:p>
      </dgm:t>
    </dgm:pt>
    <dgm:pt modelId="{B49554F9-FE83-47F2-90A2-F99F5283D107}" type="sibTrans" cxnId="{5C53538D-6CDA-4B9E-88DF-C03ED722509E}">
      <dgm:prSet/>
      <dgm:spPr/>
      <dgm:t>
        <a:bodyPr/>
        <a:lstStyle/>
        <a:p>
          <a:endParaRPr lang="en-US"/>
        </a:p>
      </dgm:t>
    </dgm:pt>
    <dgm:pt modelId="{677379F4-192F-42B3-91B3-2EEAA0E5E5B6}">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551028B0-4684-4566-8D2B-9EB1B72FEB8A}" type="parTrans" cxnId="{7D3B8C5A-14C3-46E7-9530-3B87BA492A8C}">
      <dgm:prSet/>
      <dgm:spPr/>
      <dgm:t>
        <a:bodyPr/>
        <a:lstStyle/>
        <a:p>
          <a:endParaRPr lang="en-US"/>
        </a:p>
      </dgm:t>
    </dgm:pt>
    <dgm:pt modelId="{DC619B71-2FD6-4057-A456-EA58A89EED96}" type="sibTrans" cxnId="{7D3B8C5A-14C3-46E7-9530-3B87BA492A8C}">
      <dgm:prSet/>
      <dgm:spPr/>
      <dgm:t>
        <a:bodyPr/>
        <a:lstStyle/>
        <a:p>
          <a:endParaRPr lang="en-US"/>
        </a:p>
      </dgm:t>
    </dgm:pt>
    <dgm:pt modelId="{73A2303A-26ED-4FD9-9481-ACB9C24032D1}">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65788DD5-76DC-4ADF-8C90-8E1046E00B0C}" type="parTrans" cxnId="{E427EB46-0862-47CB-ABAC-0BEB69228682}">
      <dgm:prSet/>
      <dgm:spPr/>
      <dgm:t>
        <a:bodyPr/>
        <a:lstStyle/>
        <a:p>
          <a:endParaRPr lang="en-US"/>
        </a:p>
      </dgm:t>
    </dgm:pt>
    <dgm:pt modelId="{4B4D5775-0C22-47FE-9D71-29D86C361E90}" type="sibTrans" cxnId="{E427EB46-0862-47CB-ABAC-0BEB69228682}">
      <dgm:prSet/>
      <dgm:spPr/>
      <dgm:t>
        <a:bodyPr/>
        <a:lstStyle/>
        <a:p>
          <a:endParaRPr lang="en-US"/>
        </a:p>
      </dgm:t>
    </dgm:pt>
    <dgm:pt modelId="{38DF35B7-A42D-4DDA-AF53-760F10DC649E}">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92C5052A-C1A2-4CA5-BC90-AC8CB837C9F4}" type="parTrans" cxnId="{509E9B8E-7733-4486-9282-FE39CD471294}">
      <dgm:prSet/>
      <dgm:spPr/>
      <dgm:t>
        <a:bodyPr/>
        <a:lstStyle/>
        <a:p>
          <a:endParaRPr lang="en-US"/>
        </a:p>
      </dgm:t>
    </dgm:pt>
    <dgm:pt modelId="{F13A7C07-B7FE-49D1-BC38-CADC2C78ECC8}" type="sibTrans" cxnId="{509E9B8E-7733-4486-9282-FE39CD471294}">
      <dgm:prSet/>
      <dgm:spPr/>
      <dgm:t>
        <a:bodyPr/>
        <a:lstStyle/>
        <a:p>
          <a:endParaRPr lang="en-US"/>
        </a:p>
      </dgm:t>
    </dgm:pt>
    <dgm:pt modelId="{8714BE14-980B-4E92-8D58-A509B79C63B4}">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F827886D-C51B-455D-ABA3-10EE521C23FB}" type="parTrans" cxnId="{77CC30F8-D3BD-4ED9-8A89-C690D43F000D}">
      <dgm:prSet/>
      <dgm:spPr/>
      <dgm:t>
        <a:bodyPr/>
        <a:lstStyle/>
        <a:p>
          <a:endParaRPr lang="en-US"/>
        </a:p>
      </dgm:t>
    </dgm:pt>
    <dgm:pt modelId="{45B5501D-13E9-4941-BAE3-86E9B3AEE644}" type="sibTrans" cxnId="{77CC30F8-D3BD-4ED9-8A89-C690D43F000D}">
      <dgm:prSet/>
      <dgm:spPr/>
      <dgm:t>
        <a:bodyPr/>
        <a:lstStyle/>
        <a:p>
          <a:endParaRPr lang="en-US"/>
        </a:p>
      </dgm:t>
    </dgm:pt>
    <dgm:pt modelId="{F57B7354-295B-44C6-85CC-4CDD2C9AE390}">
      <dgm:prSet phldrT="[Text]" custT="1"/>
      <dgm:spPr>
        <a:solidFill>
          <a:schemeClr val="bg1">
            <a:alpha val="90000"/>
          </a:schemeClr>
        </a:solidFill>
      </dgm:spPr>
      <dgm:t>
        <a:bodyPr anchor="ctr" anchorCtr="0"/>
        <a:lstStyle/>
        <a:p>
          <a:pPr algn="l">
            <a:buFont typeface="Wingdings" panose="05000000000000000000" pitchFamily="2" charset="2"/>
            <a:buChar char="q"/>
          </a:pPr>
          <a:endParaRPr lang="en-US" sz="2200" b="0" dirty="0"/>
        </a:p>
      </dgm:t>
    </dgm:pt>
    <dgm:pt modelId="{4D447EFC-8102-423E-80E6-FB446E763480}" type="parTrans" cxnId="{BE5E8A2E-AA7E-446A-8BBE-96A364AEE6BD}">
      <dgm:prSet/>
      <dgm:spPr/>
      <dgm:t>
        <a:bodyPr/>
        <a:lstStyle/>
        <a:p>
          <a:endParaRPr lang="en-US"/>
        </a:p>
      </dgm:t>
    </dgm:pt>
    <dgm:pt modelId="{9004EBDB-28DD-47E1-9F51-06139932917C}" type="sibTrans" cxnId="{BE5E8A2E-AA7E-446A-8BBE-96A364AEE6BD}">
      <dgm:prSet/>
      <dgm:spPr/>
      <dgm:t>
        <a:bodyPr/>
        <a:lstStyle/>
        <a:p>
          <a:endParaRPr lang="en-US"/>
        </a:p>
      </dgm:t>
    </dgm:pt>
    <dgm:pt modelId="{EE85E4CA-F469-4EC9-828E-1528149D6B86}">
      <dgm:prSet phldrT="[Text]" custT="1"/>
      <dgm:spPr>
        <a:solidFill>
          <a:schemeClr val="bg1">
            <a:alpha val="90000"/>
          </a:schemeClr>
        </a:solidFill>
      </dgm:spPr>
      <dgm:t>
        <a:bodyPr anchor="ctr" anchorCtr="0"/>
        <a:lstStyle/>
        <a:p>
          <a:pPr algn="just">
            <a:buFont typeface="Wingdings" panose="05000000000000000000" pitchFamily="2" charset="2"/>
            <a:buNone/>
          </a:pPr>
          <a:endParaRPr lang="en-US" sz="2200" b="0" dirty="0"/>
        </a:p>
      </dgm:t>
    </dgm:pt>
    <dgm:pt modelId="{3A6E5675-9C44-4EED-AD9B-760D9806AF8B}" type="parTrans" cxnId="{2A26EDEC-5253-4383-96B7-B4EA04354314}">
      <dgm:prSet/>
      <dgm:spPr/>
      <dgm:t>
        <a:bodyPr/>
        <a:lstStyle/>
        <a:p>
          <a:endParaRPr lang="en-US"/>
        </a:p>
      </dgm:t>
    </dgm:pt>
    <dgm:pt modelId="{8A7496BF-96F9-4103-BC86-D04E258B0D6A}" type="sibTrans" cxnId="{2A26EDEC-5253-4383-96B7-B4EA04354314}">
      <dgm:prSet/>
      <dgm:spPr/>
      <dgm:t>
        <a:bodyPr/>
        <a:lstStyle/>
        <a:p>
          <a:endParaRPr lang="en-US"/>
        </a:p>
      </dgm:t>
    </dgm:pt>
    <dgm:pt modelId="{BCA153D3-8280-4BF3-AA1B-08222788C63A}">
      <dgm:prSet phldrT="[Text]" custT="1"/>
      <dgm:spPr>
        <a:solidFill>
          <a:schemeClr val="bg1">
            <a:alpha val="90000"/>
          </a:schemeClr>
        </a:solidFill>
      </dgm:spPr>
      <dgm:t>
        <a:bodyPr anchor="ctr" anchorCtr="0"/>
        <a:lstStyle/>
        <a:p>
          <a:pPr algn="just">
            <a:buFont typeface="Wingdings" panose="05000000000000000000" pitchFamily="2" charset="2"/>
            <a:buChar char="ü"/>
          </a:pPr>
          <a:r>
            <a:rPr lang="en-US" sz="2200" b="1" dirty="0"/>
            <a:t>Data/Talking Points to Client Services on MT Analysis </a:t>
          </a:r>
          <a:r>
            <a:rPr lang="en-US" sz="2200" b="0" dirty="0"/>
            <a:t>– Client Services is prepared to prepared to provide REP #s and direct REPs to the monthly IAG reports provided by ERCOT</a:t>
          </a:r>
        </a:p>
      </dgm:t>
    </dgm:pt>
    <dgm:pt modelId="{E82D5599-FBB0-44D9-8420-0D54B483DA53}" type="parTrans" cxnId="{8987D32A-6D72-40C9-A0D6-6719B02AE26A}">
      <dgm:prSet/>
      <dgm:spPr/>
    </dgm:pt>
    <dgm:pt modelId="{9DB716B6-8955-44CA-B9FC-077E5AC270A5}" type="sibTrans" cxnId="{8987D32A-6D72-40C9-A0D6-6719B02AE26A}">
      <dgm:prSet/>
      <dgm:spPr/>
    </dgm:pt>
    <dgm:pt modelId="{FA935173-68C3-47CA-B2CD-A8F8BDA525AF}">
      <dgm:prSet phldrT="[Text]" custT="1"/>
      <dgm:spPr>
        <a:solidFill>
          <a:schemeClr val="bg1">
            <a:alpha val="90000"/>
          </a:schemeClr>
        </a:solidFill>
      </dgm:spPr>
      <dgm:t>
        <a:bodyPr anchor="ctr" anchorCtr="0"/>
        <a:lstStyle/>
        <a:p>
          <a:pPr algn="just">
            <a:buFont typeface="Wingdings" panose="05000000000000000000" pitchFamily="2" charset="2"/>
            <a:buChar char="ü"/>
          </a:pPr>
          <a:r>
            <a:rPr lang="en-US" sz="2200" b="1" dirty="0"/>
            <a:t>TXSET 5.0 Related topics</a:t>
          </a:r>
          <a:r>
            <a:rPr lang="en-US" sz="2200" b="0" dirty="0"/>
            <a:t>:</a:t>
          </a:r>
        </a:p>
      </dgm:t>
    </dgm:pt>
    <dgm:pt modelId="{8835E3D6-DE4B-4C63-B194-7244A5E9B897}" type="parTrans" cxnId="{79F92C8E-3DE7-47CD-8F1C-E5179194C143}">
      <dgm:prSet/>
      <dgm:spPr/>
    </dgm:pt>
    <dgm:pt modelId="{F7393703-8772-4F6D-A0E3-E38DE5BAE023}" type="sibTrans" cxnId="{79F92C8E-3DE7-47CD-8F1C-E5179194C143}">
      <dgm:prSet/>
      <dgm:spPr/>
    </dgm:pt>
    <dgm:pt modelId="{17892817-A48F-4A70-B880-B5F3CEB743B6}">
      <dgm:prSet phldrT="[Text]" custT="1"/>
      <dgm:spPr>
        <a:solidFill>
          <a:schemeClr val="bg1">
            <a:alpha val="90000"/>
          </a:schemeClr>
        </a:solidFill>
      </dgm:spPr>
      <dgm:t>
        <a:bodyPr anchor="ctr" anchorCtr="0"/>
        <a:lstStyle/>
        <a:p>
          <a:pPr algn="just">
            <a:buFont typeface="+mj-lt"/>
            <a:buAutoNum type="arabicPeriod"/>
          </a:pPr>
          <a:r>
            <a:rPr lang="en-US" sz="2200" b="0" u="sng" dirty="0"/>
            <a:t>County Name attribute </a:t>
          </a:r>
          <a:r>
            <a:rPr lang="en-US" sz="2200" b="0" dirty="0"/>
            <a:t>– sample flat files ERCOT requested via MarkeTrak to test the flat file process for adding to all ESIs.  .txt files were requested by May</a:t>
          </a:r>
        </a:p>
      </dgm:t>
    </dgm:pt>
    <dgm:pt modelId="{CBC49137-8322-459F-B698-9046105E04EC}" type="parTrans" cxnId="{C7F501B5-5A05-4A2E-9E97-5E59B6D67E7B}">
      <dgm:prSet/>
      <dgm:spPr/>
    </dgm:pt>
    <dgm:pt modelId="{B631EBD8-6080-4761-B31D-268C7CA00BC9}" type="sibTrans" cxnId="{C7F501B5-5A05-4A2E-9E97-5E59B6D67E7B}">
      <dgm:prSet/>
      <dgm:spPr/>
    </dgm:pt>
    <dgm:pt modelId="{059387EA-CABB-43D7-AFDB-6EE3992559C6}">
      <dgm:prSet phldrT="[Text]" custT="1"/>
      <dgm:spPr>
        <a:solidFill>
          <a:schemeClr val="bg1">
            <a:alpha val="90000"/>
          </a:schemeClr>
        </a:solidFill>
      </dgm:spPr>
      <dgm:t>
        <a:bodyPr anchor="ctr" anchorCtr="0"/>
        <a:lstStyle/>
        <a:p>
          <a:pPr algn="just">
            <a:buFont typeface="+mj-lt"/>
            <a:buAutoNum type="arabicPeriod"/>
          </a:pPr>
          <a:r>
            <a:rPr lang="en-US" sz="2200" b="0" u="sng" dirty="0"/>
            <a:t>TDSP ESI Extract </a:t>
          </a:r>
          <a:r>
            <a:rPr lang="en-US" sz="2200" b="0" dirty="0"/>
            <a:t>– when the new county name and optional meter service type will be added, where will the placement be in the extract?  </a:t>
          </a:r>
        </a:p>
      </dgm:t>
    </dgm:pt>
    <dgm:pt modelId="{832FFC0C-0A63-47D1-A4B6-977296686365}" type="parTrans" cxnId="{8705D182-2C6E-43F0-8A53-DAEF7CE9B323}">
      <dgm:prSet/>
      <dgm:spPr/>
    </dgm:pt>
    <dgm:pt modelId="{E348C990-DC07-445A-9EF9-A04BA51B2494}" type="sibTrans" cxnId="{8705D182-2C6E-43F0-8A53-DAEF7CE9B323}">
      <dgm:prSet/>
      <dgm:spPr/>
    </dgm:pt>
    <dgm:pt modelId="{C0727D5E-6C12-4BCD-825A-84F5DCF3AFD4}" type="pres">
      <dgm:prSet presAssocID="{DE4B9EAB-636A-44C0-B4F9-D4AE4F66DB43}" presName="linear" presStyleCnt="0">
        <dgm:presLayoutVars>
          <dgm:dir/>
          <dgm:animLvl val="lvl"/>
          <dgm:resizeHandles val="exact"/>
        </dgm:presLayoutVars>
      </dgm:prSet>
      <dgm:spPr/>
    </dgm:pt>
    <dgm:pt modelId="{0C1C26A3-6F3E-4B3C-BD82-3281B4DA087C}" type="pres">
      <dgm:prSet presAssocID="{FA84BF92-43C6-4E94-A77F-6263E68B6783}" presName="parentLin" presStyleCnt="0"/>
      <dgm:spPr/>
    </dgm:pt>
    <dgm:pt modelId="{8D263EF1-990E-4235-B334-4F0671851AEE}" type="pres">
      <dgm:prSet presAssocID="{FA84BF92-43C6-4E94-A77F-6263E68B6783}" presName="parentLeftMargin" presStyleLbl="node1" presStyleIdx="0" presStyleCnt="1"/>
      <dgm:spPr/>
    </dgm:pt>
    <dgm:pt modelId="{4FC84B32-D1CC-469D-BDF0-F53E02EEAA9C}" type="pres">
      <dgm:prSet presAssocID="{FA84BF92-43C6-4E94-A77F-6263E68B6783}" presName="parentText" presStyleLbl="node1" presStyleIdx="0" presStyleCnt="1" custScaleX="157466" custScaleY="443179" custLinFactY="-15566" custLinFactNeighborX="-100000" custLinFactNeighborY="-100000">
        <dgm:presLayoutVars>
          <dgm:chMax val="0"/>
          <dgm:bulletEnabled val="1"/>
        </dgm:presLayoutVars>
      </dgm:prSet>
      <dgm:spPr>
        <a:prstGeom prst="rect">
          <a:avLst/>
        </a:prstGeom>
      </dgm:spPr>
    </dgm:pt>
    <dgm:pt modelId="{C9C22D64-4439-4069-B33D-D3976B592CC4}" type="pres">
      <dgm:prSet presAssocID="{FA84BF92-43C6-4E94-A77F-6263E68B6783}" presName="negativeSpace" presStyleCnt="0"/>
      <dgm:spPr/>
    </dgm:pt>
    <dgm:pt modelId="{12E172B9-01B0-436D-9684-1CCC8FA3FE5C}" type="pres">
      <dgm:prSet presAssocID="{FA84BF92-43C6-4E94-A77F-6263E68B6783}" presName="childText" presStyleLbl="conFgAcc1" presStyleIdx="0" presStyleCnt="1" custScaleY="112899" custLinFactY="-7888" custLinFactNeighborX="341" custLinFactNeighborY="-100000">
        <dgm:presLayoutVars>
          <dgm:bulletEnabled val="1"/>
        </dgm:presLayoutVars>
      </dgm:prSet>
      <dgm:spPr/>
    </dgm:pt>
  </dgm:ptLst>
  <dgm:cxnLst>
    <dgm:cxn modelId="{5BF9E507-9DD5-415F-8B74-AF6D161F517A}" type="presOf" srcId="{9D1E325A-858B-4716-A56E-13A823DC9943}" destId="{12E172B9-01B0-436D-9684-1CCC8FA3FE5C}" srcOrd="0" destOrd="13" presId="urn:microsoft.com/office/officeart/2005/8/layout/list1"/>
    <dgm:cxn modelId="{4BCE8D29-5696-4CF8-BE2A-87435836A477}" type="presOf" srcId="{FA84BF92-43C6-4E94-A77F-6263E68B6783}" destId="{4FC84B32-D1CC-469D-BDF0-F53E02EEAA9C}" srcOrd="1" destOrd="0" presId="urn:microsoft.com/office/officeart/2005/8/layout/list1"/>
    <dgm:cxn modelId="{8987D32A-6D72-40C9-A0D6-6719B02AE26A}" srcId="{FA84BF92-43C6-4E94-A77F-6263E68B6783}" destId="{BCA153D3-8280-4BF3-AA1B-08222788C63A}" srcOrd="3" destOrd="0" parTransId="{E82D5599-FBB0-44D9-8420-0D54B483DA53}" sibTransId="{9DB716B6-8955-44CA-B9FC-077E5AC270A5}"/>
    <dgm:cxn modelId="{BE5E8A2E-AA7E-446A-8BBE-96A364AEE6BD}" srcId="{FA84BF92-43C6-4E94-A77F-6263E68B6783}" destId="{F57B7354-295B-44C6-85CC-4CDD2C9AE390}" srcOrd="1" destOrd="0" parTransId="{4D447EFC-8102-423E-80E6-FB446E763480}" sibTransId="{9004EBDB-28DD-47E1-9F51-06139932917C}"/>
    <dgm:cxn modelId="{4B1CFC36-661C-4C84-B2A7-75876873AB32}" type="presOf" srcId="{FA935173-68C3-47CA-B2CD-A8F8BDA525AF}" destId="{12E172B9-01B0-436D-9684-1CCC8FA3FE5C}" srcOrd="0" destOrd="4" presId="urn:microsoft.com/office/officeart/2005/8/layout/list1"/>
    <dgm:cxn modelId="{CA156B5C-791E-4725-B16C-FA59E4F55EC1}" srcId="{FA84BF92-43C6-4E94-A77F-6263E68B6783}" destId="{1AFB66F0-95C8-4468-A011-E51331EFA4DE}" srcOrd="0" destOrd="0" parTransId="{5720E8E2-797C-4CA0-965A-416890F930B6}" sibTransId="{42BD5AEB-732F-4B4B-BBAB-01F19B5F7C87}"/>
    <dgm:cxn modelId="{C7805960-ECC9-43E0-AAD8-F67026F4BC55}" type="presOf" srcId="{DE4B9EAB-636A-44C0-B4F9-D4AE4F66DB43}" destId="{C0727D5E-6C12-4BCD-825A-84F5DCF3AFD4}" srcOrd="0" destOrd="0" presId="urn:microsoft.com/office/officeart/2005/8/layout/list1"/>
    <dgm:cxn modelId="{424BB941-3732-4043-8CED-4E0D39F8FCDA}" type="presOf" srcId="{9AC21A6B-C21D-4F00-9399-67D74B344BF9}" destId="{12E172B9-01B0-436D-9684-1CCC8FA3FE5C}" srcOrd="0" destOrd="8" presId="urn:microsoft.com/office/officeart/2005/8/layout/list1"/>
    <dgm:cxn modelId="{33320C62-C43B-47FC-96AE-640F80DE87D7}" type="presOf" srcId="{FA84BF92-43C6-4E94-A77F-6263E68B6783}" destId="{8D263EF1-990E-4235-B334-4F0671851AEE}" srcOrd="0" destOrd="0" presId="urn:microsoft.com/office/officeart/2005/8/layout/list1"/>
    <dgm:cxn modelId="{F0F13964-D016-4FFF-8157-528C8F75CB15}" type="presOf" srcId="{73A2303A-26ED-4FD9-9481-ACB9C24032D1}" destId="{12E172B9-01B0-436D-9684-1CCC8FA3FE5C}" srcOrd="0" destOrd="12" presId="urn:microsoft.com/office/officeart/2005/8/layout/list1"/>
    <dgm:cxn modelId="{E427EB46-0862-47CB-ABAC-0BEB69228682}" srcId="{FA84BF92-43C6-4E94-A77F-6263E68B6783}" destId="{73A2303A-26ED-4FD9-9481-ACB9C24032D1}" srcOrd="10" destOrd="0" parTransId="{65788DD5-76DC-4ADF-8C90-8E1046E00B0C}" sibTransId="{4B4D5775-0C22-47FE-9D71-29D86C361E90}"/>
    <dgm:cxn modelId="{EF3B716A-6DC4-43B4-8D02-13D903C81653}" srcId="{FA84BF92-43C6-4E94-A77F-6263E68B6783}" destId="{C9597999-C23F-4867-9D73-E667FAF56258}" srcOrd="2" destOrd="0" parTransId="{3299E4A5-BF55-4FA8-9E3A-52EEB823A552}" sibTransId="{30CA58D9-FFDA-4ABA-B294-0F7E8E30514C}"/>
    <dgm:cxn modelId="{99879B4F-18D7-49FC-85CC-026D13D56EFE}" type="presOf" srcId="{C9597999-C23F-4867-9D73-E667FAF56258}" destId="{12E172B9-01B0-436D-9684-1CCC8FA3FE5C}" srcOrd="0" destOrd="2" presId="urn:microsoft.com/office/officeart/2005/8/layout/list1"/>
    <dgm:cxn modelId="{EC8B0A54-F4B1-49C6-837C-284194D9AD9B}" srcId="{FA84BF92-43C6-4E94-A77F-6263E68B6783}" destId="{9D1E325A-858B-4716-A56E-13A823DC9943}" srcOrd="11" destOrd="0" parTransId="{1FFCD2D4-CE04-4F36-9C3C-CA0F12C5CD0E}" sibTransId="{06A29AD8-5402-4D73-B82F-60898F313CB2}"/>
    <dgm:cxn modelId="{7D3B8C5A-14C3-46E7-9530-3B87BA492A8C}" srcId="{FA84BF92-43C6-4E94-A77F-6263E68B6783}" destId="{677379F4-192F-42B3-91B3-2EEAA0E5E5B6}" srcOrd="9" destOrd="0" parTransId="{551028B0-4684-4566-8D2B-9EB1B72FEB8A}" sibTransId="{DC619B71-2FD6-4057-A456-EA58A89EED96}"/>
    <dgm:cxn modelId="{B568F27B-0E85-4EAC-B2DE-81C9E77FC4FB}" srcId="{DE4B9EAB-636A-44C0-B4F9-D4AE4F66DB43}" destId="{FA84BF92-43C6-4E94-A77F-6263E68B6783}" srcOrd="0" destOrd="0" parTransId="{AC2F3C19-8AC1-497A-9C58-F4EC2BFCFF7F}" sibTransId="{9D7AE265-07BF-4007-A381-FB05BD763012}"/>
    <dgm:cxn modelId="{67F76081-FA63-40DC-BB5C-D6B32D5A45F2}" type="presOf" srcId="{EE85E4CA-F469-4EC9-828E-1528149D6B86}" destId="{12E172B9-01B0-436D-9684-1CCC8FA3FE5C}" srcOrd="0" destOrd="7" presId="urn:microsoft.com/office/officeart/2005/8/layout/list1"/>
    <dgm:cxn modelId="{8705D182-2C6E-43F0-8A53-DAEF7CE9B323}" srcId="{FA935173-68C3-47CA-B2CD-A8F8BDA525AF}" destId="{059387EA-CABB-43D7-AFDB-6EE3992559C6}" srcOrd="1" destOrd="0" parTransId="{832FFC0C-0A63-47D1-A4B6-977296686365}" sibTransId="{E348C990-DC07-445A-9EF9-A04BA51B2494}"/>
    <dgm:cxn modelId="{DA97EF8B-D4F9-4983-847C-BE73B18CCEFD}" type="presOf" srcId="{BCA153D3-8280-4BF3-AA1B-08222788C63A}" destId="{12E172B9-01B0-436D-9684-1CCC8FA3FE5C}" srcOrd="0" destOrd="3" presId="urn:microsoft.com/office/officeart/2005/8/layout/list1"/>
    <dgm:cxn modelId="{5C53538D-6CDA-4B9E-88DF-C03ED722509E}" srcId="{FA84BF92-43C6-4E94-A77F-6263E68B6783}" destId="{9AC21A6B-C21D-4F00-9399-67D74B344BF9}" srcOrd="6" destOrd="0" parTransId="{BC216B42-3F0A-4F2B-B5F1-C4CD4AE70559}" sibTransId="{B49554F9-FE83-47F2-90A2-F99F5283D107}"/>
    <dgm:cxn modelId="{79F92C8E-3DE7-47CD-8F1C-E5179194C143}" srcId="{FA84BF92-43C6-4E94-A77F-6263E68B6783}" destId="{FA935173-68C3-47CA-B2CD-A8F8BDA525AF}" srcOrd="4" destOrd="0" parTransId="{8835E3D6-DE4B-4C63-B194-7244A5E9B897}" sibTransId="{F7393703-8772-4F6D-A0E3-E38DE5BAE023}"/>
    <dgm:cxn modelId="{509E9B8E-7733-4486-9282-FE39CD471294}" srcId="{FA84BF92-43C6-4E94-A77F-6263E68B6783}" destId="{38DF35B7-A42D-4DDA-AF53-760F10DC649E}" srcOrd="7" destOrd="0" parTransId="{92C5052A-C1A2-4CA5-BC90-AC8CB837C9F4}" sibTransId="{F13A7C07-B7FE-49D1-BC38-CADC2C78ECC8}"/>
    <dgm:cxn modelId="{CC3FD696-ACFC-4398-930D-83B720E24FCB}" type="presOf" srcId="{38DF35B7-A42D-4DDA-AF53-760F10DC649E}" destId="{12E172B9-01B0-436D-9684-1CCC8FA3FE5C}" srcOrd="0" destOrd="9" presId="urn:microsoft.com/office/officeart/2005/8/layout/list1"/>
    <dgm:cxn modelId="{0C15A097-E8BF-4277-80E5-BF8FD50CA8A6}" srcId="{FA84BF92-43C6-4E94-A77F-6263E68B6783}" destId="{902E5DB1-9418-444A-973A-046629847972}" srcOrd="12" destOrd="0" parTransId="{DEEA694C-4DA4-4DD9-A43D-B0BB66A0E400}" sibTransId="{E07D8CE9-1AF0-41EC-A772-C5C806C7C6C2}"/>
    <dgm:cxn modelId="{8A0F8BB1-56C9-4F24-AAD1-4F00FA169313}" type="presOf" srcId="{17892817-A48F-4A70-B880-B5F3CEB743B6}" destId="{12E172B9-01B0-436D-9684-1CCC8FA3FE5C}" srcOrd="0" destOrd="5" presId="urn:microsoft.com/office/officeart/2005/8/layout/list1"/>
    <dgm:cxn modelId="{C7F501B5-5A05-4A2E-9E97-5E59B6D67E7B}" srcId="{FA935173-68C3-47CA-B2CD-A8F8BDA525AF}" destId="{17892817-A48F-4A70-B880-B5F3CEB743B6}" srcOrd="0" destOrd="0" parTransId="{CBC49137-8322-459F-B698-9046105E04EC}" sibTransId="{B631EBD8-6080-4761-B31D-268C7CA00BC9}"/>
    <dgm:cxn modelId="{4FFC70C0-FF0E-4277-A2CC-3233D36682C1}" type="presOf" srcId="{902E5DB1-9418-444A-973A-046629847972}" destId="{12E172B9-01B0-436D-9684-1CCC8FA3FE5C}" srcOrd="0" destOrd="14" presId="urn:microsoft.com/office/officeart/2005/8/layout/list1"/>
    <dgm:cxn modelId="{76E977C1-19D9-4697-8CEF-220CB318FFEA}" type="presOf" srcId="{1AFB66F0-95C8-4468-A011-E51331EFA4DE}" destId="{12E172B9-01B0-436D-9684-1CCC8FA3FE5C}" srcOrd="0" destOrd="0" presId="urn:microsoft.com/office/officeart/2005/8/layout/list1"/>
    <dgm:cxn modelId="{94AC6CC2-9643-458F-99A3-6A390DE73C05}" type="presOf" srcId="{059387EA-CABB-43D7-AFDB-6EE3992559C6}" destId="{12E172B9-01B0-436D-9684-1CCC8FA3FE5C}" srcOrd="0" destOrd="6" presId="urn:microsoft.com/office/officeart/2005/8/layout/list1"/>
    <dgm:cxn modelId="{8E78B9E3-6F86-4ED3-A82B-E1038D8F83D0}" type="presOf" srcId="{F57B7354-295B-44C6-85CC-4CDD2C9AE390}" destId="{12E172B9-01B0-436D-9684-1CCC8FA3FE5C}" srcOrd="0" destOrd="1" presId="urn:microsoft.com/office/officeart/2005/8/layout/list1"/>
    <dgm:cxn modelId="{474E0FEA-09FA-4C62-AB15-FA187888ECE5}" type="presOf" srcId="{677379F4-192F-42B3-91B3-2EEAA0E5E5B6}" destId="{12E172B9-01B0-436D-9684-1CCC8FA3FE5C}" srcOrd="0" destOrd="11" presId="urn:microsoft.com/office/officeart/2005/8/layout/list1"/>
    <dgm:cxn modelId="{2A26EDEC-5253-4383-96B7-B4EA04354314}" srcId="{FA84BF92-43C6-4E94-A77F-6263E68B6783}" destId="{EE85E4CA-F469-4EC9-828E-1528149D6B86}" srcOrd="5" destOrd="0" parTransId="{3A6E5675-9C44-4EED-AD9B-760D9806AF8B}" sibTransId="{8A7496BF-96F9-4103-BC86-D04E258B0D6A}"/>
    <dgm:cxn modelId="{77CC30F8-D3BD-4ED9-8A89-C690D43F000D}" srcId="{FA84BF92-43C6-4E94-A77F-6263E68B6783}" destId="{8714BE14-980B-4E92-8D58-A509B79C63B4}" srcOrd="8" destOrd="0" parTransId="{F827886D-C51B-455D-ABA3-10EE521C23FB}" sibTransId="{45B5501D-13E9-4941-BAE3-86E9B3AEE644}"/>
    <dgm:cxn modelId="{380371FC-9727-446E-8791-C059741A417D}" type="presOf" srcId="{8714BE14-980B-4E92-8D58-A509B79C63B4}" destId="{12E172B9-01B0-436D-9684-1CCC8FA3FE5C}" srcOrd="0" destOrd="10" presId="urn:microsoft.com/office/officeart/2005/8/layout/list1"/>
    <dgm:cxn modelId="{D54E0A0A-A053-4980-A578-2021456ACE82}" type="presParOf" srcId="{C0727D5E-6C12-4BCD-825A-84F5DCF3AFD4}" destId="{0C1C26A3-6F3E-4B3C-BD82-3281B4DA087C}" srcOrd="0" destOrd="0" presId="urn:microsoft.com/office/officeart/2005/8/layout/list1"/>
    <dgm:cxn modelId="{5E2FA87F-495A-47E1-87D1-96EA0DC43CD9}" type="presParOf" srcId="{0C1C26A3-6F3E-4B3C-BD82-3281B4DA087C}" destId="{8D263EF1-990E-4235-B334-4F0671851AEE}" srcOrd="0" destOrd="0" presId="urn:microsoft.com/office/officeart/2005/8/layout/list1"/>
    <dgm:cxn modelId="{65B732AF-1491-48A0-BDBB-4321A532662C}" type="presParOf" srcId="{0C1C26A3-6F3E-4B3C-BD82-3281B4DA087C}" destId="{4FC84B32-D1CC-469D-BDF0-F53E02EEAA9C}" srcOrd="1" destOrd="0" presId="urn:microsoft.com/office/officeart/2005/8/layout/list1"/>
    <dgm:cxn modelId="{6927FE29-DEFD-40AB-9EFB-AA0CDACE3743}" type="presParOf" srcId="{C0727D5E-6C12-4BCD-825A-84F5DCF3AFD4}" destId="{C9C22D64-4439-4069-B33D-D3976B592CC4}" srcOrd="1" destOrd="0" presId="urn:microsoft.com/office/officeart/2005/8/layout/list1"/>
    <dgm:cxn modelId="{3C435E92-E3A0-4C87-94C1-BECEEBBD5266}" type="presParOf" srcId="{C0727D5E-6C12-4BCD-825A-84F5DCF3AFD4}" destId="{12E172B9-01B0-436D-9684-1CCC8FA3FE5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E4B9EAB-636A-44C0-B4F9-D4AE4F66DB43}"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FA84BF92-43C6-4E94-A77F-6263E68B6783}">
      <dgm:prSet phldrT="[Text]" custT="1"/>
      <dgm:spPr/>
      <dgm:t>
        <a:bodyPr/>
        <a:lstStyle/>
        <a:p>
          <a:pPr algn="ctr"/>
          <a:r>
            <a:rPr lang="en-US" sz="2600" dirty="0">
              <a:latin typeface="Arial Rounded MT Bold" panose="020F0704030504030204" pitchFamily="34" charset="0"/>
            </a:rPr>
            <a:t>Next Meeting – </a:t>
          </a:r>
          <a:r>
            <a:rPr lang="en-US" sz="2600" b="1" dirty="0"/>
            <a:t>Tuesday, May 21st</a:t>
          </a:r>
          <a:endParaRPr lang="en-US" sz="2600" dirty="0">
            <a:latin typeface="Arial Rounded MT Bold" panose="020F0704030504030204" pitchFamily="34" charset="0"/>
          </a:endParaRPr>
        </a:p>
      </dgm:t>
    </dgm:pt>
    <dgm:pt modelId="{AC2F3C19-8AC1-497A-9C58-F4EC2BFCFF7F}" type="parTrans" cxnId="{B568F27B-0E85-4EAC-B2DE-81C9E77FC4FB}">
      <dgm:prSet/>
      <dgm:spPr/>
      <dgm:t>
        <a:bodyPr/>
        <a:lstStyle/>
        <a:p>
          <a:endParaRPr lang="en-US"/>
        </a:p>
      </dgm:t>
    </dgm:pt>
    <dgm:pt modelId="{9D7AE265-07BF-4007-A381-FB05BD763012}" type="sibTrans" cxnId="{B568F27B-0E85-4EAC-B2DE-81C9E77FC4FB}">
      <dgm:prSet/>
      <dgm:spPr/>
      <dgm:t>
        <a:bodyPr/>
        <a:lstStyle/>
        <a:p>
          <a:endParaRPr lang="en-US"/>
        </a:p>
      </dgm:t>
    </dgm:pt>
    <dgm:pt modelId="{D2506135-395C-47B0-8DA9-C3F76649FF22}">
      <dgm:prSet phldrT="[Text]" custT="1"/>
      <dgm:spPr/>
      <dgm:t>
        <a:bodyPr anchor="ctr" anchorCtr="0"/>
        <a:lstStyle/>
        <a:p>
          <a:pPr algn="just">
            <a:buNone/>
          </a:pPr>
          <a:r>
            <a:rPr lang="en-US" sz="2400" b="1" dirty="0">
              <a:latin typeface="Tenorite" panose="00000500000000000000" pitchFamily="2" charset="0"/>
              <a:cs typeface="Calibri" panose="020F0502020204030204" pitchFamily="34" charset="0"/>
            </a:rPr>
            <a:t>DRAFT Agenda</a:t>
          </a:r>
          <a:r>
            <a:rPr lang="en-US" sz="2400" dirty="0">
              <a:latin typeface="Tenorite" panose="00000500000000000000" pitchFamily="2" charset="0"/>
              <a:cs typeface="Calibri" panose="020F0502020204030204" pitchFamily="34" charset="0"/>
            </a:rPr>
            <a:t>:</a:t>
          </a:r>
        </a:p>
      </dgm:t>
    </dgm:pt>
    <dgm:pt modelId="{5AE6885F-1A01-4324-A69E-284DA5FAEB5E}" type="parTrans" cxnId="{9527099C-48BD-4C52-BE1B-F581599A9067}">
      <dgm:prSet/>
      <dgm:spPr/>
      <dgm:t>
        <a:bodyPr/>
        <a:lstStyle/>
        <a:p>
          <a:endParaRPr lang="en-US"/>
        </a:p>
      </dgm:t>
    </dgm:pt>
    <dgm:pt modelId="{D79BAE52-B8CB-4181-ACDC-6CE5498C10F0}" type="sibTrans" cxnId="{9527099C-48BD-4C52-BE1B-F581599A9067}">
      <dgm:prSet/>
      <dgm:spPr/>
      <dgm:t>
        <a:bodyPr/>
        <a:lstStyle/>
        <a:p>
          <a:endParaRPr lang="en-US"/>
        </a:p>
      </dgm:t>
    </dgm:pt>
    <dgm:pt modelId="{A00CC55C-C72B-47E2-9AE1-1FA65D7AAADD}">
      <dgm:prSet phldrT="[Text]" custT="1"/>
      <dgm:spPr/>
      <dgm:t>
        <a:bodyPr anchor="ctr" anchorCtr="0"/>
        <a:lstStyle/>
        <a:p>
          <a:pPr algn="l">
            <a:buFont typeface="Wingdings" panose="05000000000000000000" pitchFamily="2" charset="2"/>
            <a:buChar char="q"/>
          </a:pPr>
          <a:endParaRPr lang="en-US" sz="2000" dirty="0">
            <a:latin typeface="Arial Rounded MT Bold" panose="020F0704030504030204" pitchFamily="34" charset="0"/>
          </a:endParaRPr>
        </a:p>
      </dgm:t>
    </dgm:pt>
    <dgm:pt modelId="{51C22535-9E0E-469C-8BEF-51899D86B06A}" type="parTrans" cxnId="{AA6C1FE1-D30E-4BFF-8708-BC6FCAF80051}">
      <dgm:prSet/>
      <dgm:spPr/>
      <dgm:t>
        <a:bodyPr/>
        <a:lstStyle/>
        <a:p>
          <a:endParaRPr lang="en-US"/>
        </a:p>
      </dgm:t>
    </dgm:pt>
    <dgm:pt modelId="{29076AEE-A5EE-45EE-B91F-406449F3592D}" type="sibTrans" cxnId="{AA6C1FE1-D30E-4BFF-8708-BC6FCAF80051}">
      <dgm:prSet/>
      <dgm:spPr/>
      <dgm:t>
        <a:bodyPr/>
        <a:lstStyle/>
        <a:p>
          <a:endParaRPr lang="en-US"/>
        </a:p>
      </dgm:t>
    </dgm:pt>
    <dgm:pt modelId="{F4442908-9FC7-4167-9B10-7F40337E004E}">
      <dgm:prSet phldrT="[Text]" custT="1"/>
      <dgm:spPr/>
      <dgm:t>
        <a:bodyPr anchor="ctr" anchorCtr="0"/>
        <a:lstStyle/>
        <a:p>
          <a:pPr algn="just">
            <a:buFont typeface="Arial" panose="020B0604020202020204" pitchFamily="34" charset="0"/>
            <a:buChar char="•"/>
          </a:pPr>
          <a:r>
            <a:rPr lang="en-US" sz="1800" dirty="0">
              <a:latin typeface="Tenorite" panose="00000500000000000000" pitchFamily="2" charset="0"/>
              <a:cs typeface="Calibri" panose="020F0502020204030204" pitchFamily="34" charset="0"/>
            </a:rPr>
            <a:t>System Instances &amp; MT Performance</a:t>
          </a:r>
        </a:p>
      </dgm:t>
    </dgm:pt>
    <dgm:pt modelId="{5E884D67-B5C7-4191-A5DE-52A457D75071}" type="parTrans" cxnId="{FF47E610-8108-4CF2-A294-DCB652E90F5B}">
      <dgm:prSet/>
      <dgm:spPr/>
      <dgm:t>
        <a:bodyPr/>
        <a:lstStyle/>
        <a:p>
          <a:endParaRPr lang="en-US"/>
        </a:p>
      </dgm:t>
    </dgm:pt>
    <dgm:pt modelId="{08EE3E14-3055-4699-87E9-1C905EB88ED8}" type="sibTrans" cxnId="{FF47E610-8108-4CF2-A294-DCB652E90F5B}">
      <dgm:prSet/>
      <dgm:spPr/>
      <dgm:t>
        <a:bodyPr/>
        <a:lstStyle/>
        <a:p>
          <a:endParaRPr lang="en-US"/>
        </a:p>
      </dgm:t>
    </dgm:pt>
    <dgm:pt modelId="{02F7AF0B-EC7F-4527-A68E-4A56FEF22CAA}">
      <dgm:prSet phldrT="[Text]" custT="1"/>
      <dgm:spPr/>
      <dgm:t>
        <a:bodyPr anchor="ctr" anchorCtr="0"/>
        <a:lstStyle/>
        <a:p>
          <a:pPr algn="just">
            <a:buFont typeface="Arial" panose="020B0604020202020204" pitchFamily="34" charset="0"/>
            <a:buChar char="•"/>
          </a:pPr>
          <a:r>
            <a:rPr lang="en-US" sz="1800" dirty="0">
              <a:latin typeface="Tenorite" panose="00000500000000000000" pitchFamily="2" charset="0"/>
              <a:cs typeface="Calibri" panose="020F0502020204030204" pitchFamily="34" charset="0"/>
            </a:rPr>
            <a:t>Listserv</a:t>
          </a:r>
        </a:p>
      </dgm:t>
    </dgm:pt>
    <dgm:pt modelId="{2C082062-0F4A-46CE-9F54-2255FBF89EF2}" type="parTrans" cxnId="{36F8B17E-C395-4A93-B1D9-C03401023B9C}">
      <dgm:prSet/>
      <dgm:spPr/>
      <dgm:t>
        <a:bodyPr/>
        <a:lstStyle/>
        <a:p>
          <a:endParaRPr lang="en-US"/>
        </a:p>
      </dgm:t>
    </dgm:pt>
    <dgm:pt modelId="{D037B3F9-D3DE-4A58-AF2E-9DE91828FF09}" type="sibTrans" cxnId="{36F8B17E-C395-4A93-B1D9-C03401023B9C}">
      <dgm:prSet/>
      <dgm:spPr/>
      <dgm:t>
        <a:bodyPr/>
        <a:lstStyle/>
        <a:p>
          <a:endParaRPr lang="en-US"/>
        </a:p>
      </dgm:t>
    </dgm:pt>
    <dgm:pt modelId="{F673FA59-847C-4E39-BDD5-6490E0B76FFF}">
      <dgm:prSet phldrT="[Text]" custT="1"/>
      <dgm:spPr/>
      <dgm:t>
        <a:bodyPr anchor="ctr" anchorCtr="0"/>
        <a:lstStyle/>
        <a:p>
          <a:pPr algn="just">
            <a:buFont typeface="Wingdings" panose="05000000000000000000" pitchFamily="2" charset="2"/>
            <a:buChar char="q"/>
          </a:pPr>
          <a:r>
            <a:rPr lang="en-US" sz="1800" dirty="0">
              <a:latin typeface="Tenorite" panose="00000500000000000000" pitchFamily="2" charset="0"/>
              <a:cs typeface="Calibri" panose="020F0502020204030204" pitchFamily="34" charset="0"/>
            </a:rPr>
            <a:t>ERCOT Reports</a:t>
          </a:r>
        </a:p>
      </dgm:t>
    </dgm:pt>
    <dgm:pt modelId="{A6EC6619-51AE-47DB-9DE1-15442D21F27F}" type="parTrans" cxnId="{D0246F53-2245-438D-B8C7-DA368C381448}">
      <dgm:prSet/>
      <dgm:spPr/>
      <dgm:t>
        <a:bodyPr/>
        <a:lstStyle/>
        <a:p>
          <a:endParaRPr lang="en-US"/>
        </a:p>
      </dgm:t>
    </dgm:pt>
    <dgm:pt modelId="{351088E2-0A40-4A02-B27E-8A203A6453FF}" type="sibTrans" cxnId="{D0246F53-2245-438D-B8C7-DA368C381448}">
      <dgm:prSet/>
      <dgm:spPr/>
      <dgm:t>
        <a:bodyPr/>
        <a:lstStyle/>
        <a:p>
          <a:endParaRPr lang="en-US"/>
        </a:p>
      </dgm:t>
    </dgm:pt>
    <dgm:pt modelId="{1A6B3514-C0B1-49A4-88BA-6765A2CDBCDC}">
      <dgm:prSet phldrT="[Text]" custT="1"/>
      <dgm:spPr/>
      <dgm:t>
        <a:bodyPr anchor="ctr" anchorCtr="0"/>
        <a:lstStyle/>
        <a:p>
          <a:pPr algn="just">
            <a:buFont typeface="Arial" panose="020B0604020202020204" pitchFamily="34" charset="0"/>
            <a:buChar char="•"/>
          </a:pPr>
          <a:r>
            <a:rPr lang="en-US" sz="1800" dirty="0">
              <a:latin typeface="Tenorite" panose="00000500000000000000" pitchFamily="2" charset="0"/>
              <a:cs typeface="Calibri" panose="020F0502020204030204" pitchFamily="34" charset="0"/>
            </a:rPr>
            <a:t>MIS API update – follow up on ‘key dates’ populating</a:t>
          </a:r>
        </a:p>
      </dgm:t>
    </dgm:pt>
    <dgm:pt modelId="{DEE7783B-01A1-4F93-9B85-B69F7F3A6928}" type="parTrans" cxnId="{5A65E9C2-B169-40AB-A175-A5007CAB782E}">
      <dgm:prSet/>
      <dgm:spPr/>
      <dgm:t>
        <a:bodyPr/>
        <a:lstStyle/>
        <a:p>
          <a:endParaRPr lang="en-US"/>
        </a:p>
      </dgm:t>
    </dgm:pt>
    <dgm:pt modelId="{6E931FED-AC28-4D89-B726-5D25E6E1DA6D}" type="sibTrans" cxnId="{5A65E9C2-B169-40AB-A175-A5007CAB782E}">
      <dgm:prSet/>
      <dgm:spPr/>
      <dgm:t>
        <a:bodyPr/>
        <a:lstStyle/>
        <a:p>
          <a:endParaRPr lang="en-US"/>
        </a:p>
      </dgm:t>
    </dgm:pt>
    <dgm:pt modelId="{EA2EF7B5-2A7F-409F-A499-7DE3B8B815FF}">
      <dgm:prSet phldrT="[Text]" custT="1"/>
      <dgm:spPr/>
      <dgm:t>
        <a:bodyPr anchor="ctr" anchorCtr="0"/>
        <a:lstStyle/>
        <a:p>
          <a:pPr algn="just">
            <a:buFont typeface="Wingdings" panose="05000000000000000000" pitchFamily="2" charset="2"/>
            <a:buChar char="q"/>
          </a:pPr>
          <a:r>
            <a:rPr lang="en-US" sz="1800" dirty="0">
              <a:latin typeface="Tenorite" panose="00000500000000000000" pitchFamily="2" charset="0"/>
              <a:cs typeface="Calibri" panose="020F0502020204030204" pitchFamily="34" charset="0"/>
            </a:rPr>
            <a:t>SCR817 Business Requirements Discussion</a:t>
          </a:r>
          <a:endParaRPr lang="en-US" sz="1800" i="1" dirty="0">
            <a:latin typeface="Tenorite" panose="00000500000000000000" pitchFamily="2" charset="0"/>
            <a:cs typeface="Calibri" panose="020F0502020204030204" pitchFamily="34" charset="0"/>
          </a:endParaRPr>
        </a:p>
      </dgm:t>
    </dgm:pt>
    <dgm:pt modelId="{1AE32801-3907-406F-87B1-95540F0CC6D5}" type="sibTrans" cxnId="{DCCCB165-7484-4C9D-B674-7932E6C29BF6}">
      <dgm:prSet/>
      <dgm:spPr/>
      <dgm:t>
        <a:bodyPr/>
        <a:lstStyle/>
        <a:p>
          <a:endParaRPr lang="en-US"/>
        </a:p>
      </dgm:t>
    </dgm:pt>
    <dgm:pt modelId="{9BF3234F-0E0B-473F-A1C0-9130DD667646}" type="parTrans" cxnId="{DCCCB165-7484-4C9D-B674-7932E6C29BF6}">
      <dgm:prSet/>
      <dgm:spPr/>
      <dgm:t>
        <a:bodyPr/>
        <a:lstStyle/>
        <a:p>
          <a:endParaRPr lang="en-US"/>
        </a:p>
      </dgm:t>
    </dgm:pt>
    <dgm:pt modelId="{DD2C79BD-43D3-4B26-96C7-8F43C537C38D}">
      <dgm:prSet phldrT="[Text]" custT="1"/>
      <dgm:spPr/>
      <dgm:t>
        <a:bodyPr anchor="ctr" anchorCtr="0"/>
        <a:lstStyle/>
        <a:p>
          <a:pPr algn="just">
            <a:buFont typeface="Wingdings" panose="05000000000000000000" pitchFamily="2" charset="2"/>
            <a:buChar char="q"/>
          </a:pPr>
          <a:r>
            <a:rPr lang="en-US" sz="1800" i="0" dirty="0">
              <a:latin typeface="Tenorite" panose="00000500000000000000" pitchFamily="2" charset="0"/>
              <a:cs typeface="Calibri" panose="020F0502020204030204" pitchFamily="34" charset="0"/>
            </a:rPr>
            <a:t>MarkeTrak Subtypes Volume Analysis 2023 – </a:t>
          </a:r>
          <a:r>
            <a:rPr lang="en-US" sz="1800" dirty="0"/>
            <a:t>progress update</a:t>
          </a:r>
          <a:endParaRPr lang="en-US" sz="1800" i="0" dirty="0">
            <a:latin typeface="Tenorite" panose="00000500000000000000" pitchFamily="2" charset="0"/>
            <a:cs typeface="Calibri" panose="020F0502020204030204" pitchFamily="34" charset="0"/>
          </a:endParaRPr>
        </a:p>
      </dgm:t>
    </dgm:pt>
    <dgm:pt modelId="{811BB26E-3394-4CE8-973C-B3D79B6E4C2F}" type="parTrans" cxnId="{754CFA4E-4854-4D13-AA32-EE1382C59FBA}">
      <dgm:prSet/>
      <dgm:spPr/>
      <dgm:t>
        <a:bodyPr/>
        <a:lstStyle/>
        <a:p>
          <a:endParaRPr lang="en-US"/>
        </a:p>
      </dgm:t>
    </dgm:pt>
    <dgm:pt modelId="{B0E95289-E902-441C-8133-0D206B615478}" type="sibTrans" cxnId="{754CFA4E-4854-4D13-AA32-EE1382C59FBA}">
      <dgm:prSet/>
      <dgm:spPr/>
      <dgm:t>
        <a:bodyPr/>
        <a:lstStyle/>
        <a:p>
          <a:endParaRPr lang="en-US"/>
        </a:p>
      </dgm:t>
    </dgm:pt>
    <dgm:pt modelId="{D4CBF06C-41E7-4306-8EEF-44084DC41C12}">
      <dgm:prSet phldrT="[Text]" custT="1"/>
      <dgm:spPr/>
      <dgm:t>
        <a:bodyPr anchor="ctr" anchorCtr="0"/>
        <a:lstStyle/>
        <a:p>
          <a:pPr algn="just">
            <a:buFont typeface="Arial" panose="020B0604020202020204" pitchFamily="34" charset="0"/>
            <a:buChar char="•"/>
          </a:pPr>
          <a:r>
            <a:rPr lang="en-US" sz="1800" dirty="0">
              <a:latin typeface="Tenorite" panose="00000500000000000000" pitchFamily="2" charset="0"/>
              <a:cs typeface="Calibri" panose="020F0502020204030204" pitchFamily="34" charset="0"/>
            </a:rPr>
            <a:t>Review of User’s Guide drafts</a:t>
          </a:r>
          <a:endParaRPr lang="en-US" sz="1800" i="1" dirty="0">
            <a:latin typeface="Tenorite" panose="00000500000000000000" pitchFamily="2" charset="0"/>
            <a:cs typeface="Calibri" panose="020F0502020204030204" pitchFamily="34" charset="0"/>
          </a:endParaRPr>
        </a:p>
      </dgm:t>
    </dgm:pt>
    <dgm:pt modelId="{6ED58C2C-AC5C-446A-987E-323B8E41CF6E}" type="parTrans" cxnId="{5EE25B50-DED9-48BE-A7AA-32AA2DE8E960}">
      <dgm:prSet/>
      <dgm:spPr/>
      <dgm:t>
        <a:bodyPr/>
        <a:lstStyle/>
        <a:p>
          <a:endParaRPr lang="en-US"/>
        </a:p>
      </dgm:t>
    </dgm:pt>
    <dgm:pt modelId="{9602C7CF-0052-4C17-9499-E24AD70EAC34}" type="sibTrans" cxnId="{5EE25B50-DED9-48BE-A7AA-32AA2DE8E960}">
      <dgm:prSet/>
      <dgm:spPr/>
      <dgm:t>
        <a:bodyPr/>
        <a:lstStyle/>
        <a:p>
          <a:endParaRPr lang="en-US"/>
        </a:p>
      </dgm:t>
    </dgm:pt>
    <dgm:pt modelId="{E731ACA4-31CC-46DA-9868-30352039EE72}">
      <dgm:prSet phldrT="[Text]" custT="1"/>
      <dgm:spPr/>
      <dgm:t>
        <a:bodyPr anchor="ctr" anchorCtr="0"/>
        <a:lstStyle/>
        <a:p>
          <a:pPr algn="just">
            <a:buFontTx/>
            <a:buNone/>
          </a:pPr>
          <a:r>
            <a:rPr lang="en-US" sz="2600" b="1" dirty="0"/>
            <a:t>Tuesday, May 21</a:t>
          </a:r>
          <a:r>
            <a:rPr lang="en-US" sz="2600" b="1" baseline="30000" dirty="0"/>
            <a:t>st</a:t>
          </a:r>
          <a:r>
            <a:rPr lang="en-US" sz="2600" b="1" dirty="0"/>
            <a:t> </a:t>
          </a:r>
          <a:r>
            <a:rPr lang="en-US" sz="2600" b="1" dirty="0">
              <a:latin typeface="Tenorite" panose="00000500000000000000" pitchFamily="2" charset="0"/>
              <a:cs typeface="Calibri" panose="020F0502020204030204" pitchFamily="34" charset="0"/>
            </a:rPr>
            <a:t>-  1:30 AM WebEx only </a:t>
          </a:r>
          <a:endParaRPr lang="en-US" sz="2600" dirty="0">
            <a:latin typeface="Tenorite" panose="00000500000000000000" pitchFamily="2" charset="0"/>
          </a:endParaRPr>
        </a:p>
      </dgm:t>
    </dgm:pt>
    <dgm:pt modelId="{1EF1B481-1160-436D-B305-26E84B7A9F17}" type="parTrans" cxnId="{566815E4-0AAD-4245-AA1A-A7EE6859D65F}">
      <dgm:prSet/>
      <dgm:spPr/>
      <dgm:t>
        <a:bodyPr/>
        <a:lstStyle/>
        <a:p>
          <a:endParaRPr lang="en-US"/>
        </a:p>
      </dgm:t>
    </dgm:pt>
    <dgm:pt modelId="{528A0404-6B3B-45E5-ADA8-94602587D8C7}" type="sibTrans" cxnId="{566815E4-0AAD-4245-AA1A-A7EE6859D65F}">
      <dgm:prSet/>
      <dgm:spPr/>
      <dgm:t>
        <a:bodyPr/>
        <a:lstStyle/>
        <a:p>
          <a:endParaRPr lang="en-US"/>
        </a:p>
      </dgm:t>
    </dgm:pt>
    <dgm:pt modelId="{1D394E68-8C7B-451F-BFFA-EFA41B818DD2}">
      <dgm:prSet custT="1"/>
      <dgm:spPr/>
      <dgm:t>
        <a:bodyPr/>
        <a:lstStyle/>
        <a:p>
          <a:pPr algn="just">
            <a:buFont typeface="Arial" panose="020B0604020202020204" pitchFamily="34" charset="0"/>
            <a:buChar char="•"/>
          </a:pPr>
          <a:r>
            <a:rPr lang="en-US" sz="1800" dirty="0">
              <a:latin typeface="Tenorite" panose="00000500000000000000" pitchFamily="2" charset="0"/>
              <a:cs typeface="Calibri" panose="020F0502020204030204" pitchFamily="34" charset="0"/>
            </a:rPr>
            <a:t>Transition Plan for in flight </a:t>
          </a:r>
          <a:r>
            <a:rPr lang="en-US" sz="1800" dirty="0" err="1">
              <a:latin typeface="Tenorite" panose="00000500000000000000" pitchFamily="2" charset="0"/>
              <a:cs typeface="Calibri" panose="020F0502020204030204" pitchFamily="34" charset="0"/>
            </a:rPr>
            <a:t>MarkeTraks</a:t>
          </a:r>
          <a:r>
            <a:rPr lang="en-US" sz="1800" dirty="0">
              <a:latin typeface="Tenorite" panose="00000500000000000000" pitchFamily="2" charset="0"/>
              <a:cs typeface="Calibri" panose="020F0502020204030204" pitchFamily="34" charset="0"/>
            </a:rPr>
            <a:t> – IAGs</a:t>
          </a:r>
        </a:p>
      </dgm:t>
    </dgm:pt>
    <dgm:pt modelId="{88218737-DBB8-472C-89C5-6FD8FB604CC5}" type="parTrans" cxnId="{22416E28-1857-475F-BE4F-ECA8A957A5A6}">
      <dgm:prSet/>
      <dgm:spPr/>
      <dgm:t>
        <a:bodyPr/>
        <a:lstStyle/>
        <a:p>
          <a:endParaRPr lang="en-US"/>
        </a:p>
      </dgm:t>
    </dgm:pt>
    <dgm:pt modelId="{EB81A9A9-4791-4945-9A0B-1E13D36B717A}" type="sibTrans" cxnId="{22416E28-1857-475F-BE4F-ECA8A957A5A6}">
      <dgm:prSet/>
      <dgm:spPr/>
      <dgm:t>
        <a:bodyPr/>
        <a:lstStyle/>
        <a:p>
          <a:endParaRPr lang="en-US"/>
        </a:p>
      </dgm:t>
    </dgm:pt>
    <dgm:pt modelId="{DC6638E4-C934-442B-9486-32BCEBBF301B}">
      <dgm:prSet phldrT="[Text]" custT="1"/>
      <dgm:spPr/>
      <dgm:t>
        <a:bodyPr anchor="ctr" anchorCtr="0"/>
        <a:lstStyle/>
        <a:p>
          <a:pPr algn="just">
            <a:buFontTx/>
            <a:buNone/>
          </a:pPr>
          <a:endParaRPr lang="en-US" sz="2600" dirty="0">
            <a:latin typeface="Tenorite" panose="00000500000000000000" pitchFamily="2" charset="0"/>
          </a:endParaRPr>
        </a:p>
      </dgm:t>
    </dgm:pt>
    <dgm:pt modelId="{D35C198F-F7DC-4702-93DD-583773403FD3}" type="parTrans" cxnId="{87D40C69-9DED-461F-AC5E-3B4346138C11}">
      <dgm:prSet/>
      <dgm:spPr/>
      <dgm:t>
        <a:bodyPr/>
        <a:lstStyle/>
        <a:p>
          <a:endParaRPr lang="en-US"/>
        </a:p>
      </dgm:t>
    </dgm:pt>
    <dgm:pt modelId="{A897E1DC-AAB6-45CD-AB35-A97960EB471B}" type="sibTrans" cxnId="{87D40C69-9DED-461F-AC5E-3B4346138C11}">
      <dgm:prSet/>
      <dgm:spPr/>
      <dgm:t>
        <a:bodyPr/>
        <a:lstStyle/>
        <a:p>
          <a:endParaRPr lang="en-US"/>
        </a:p>
      </dgm:t>
    </dgm:pt>
    <dgm:pt modelId="{76A35C91-12B2-4981-B525-E5F3B01AF5B3}">
      <dgm:prSet phldrT="[Text]" custT="1"/>
      <dgm:spPr/>
      <dgm:t>
        <a:bodyPr anchor="ctr" anchorCtr="0"/>
        <a:lstStyle/>
        <a:p>
          <a:pPr algn="just">
            <a:buFont typeface="Arial" panose="020B0604020202020204" pitchFamily="34" charset="0"/>
            <a:buChar char="•"/>
          </a:pPr>
          <a:r>
            <a:rPr lang="en-US" sz="1800" dirty="0">
              <a:latin typeface="Tenorite" panose="00000500000000000000" pitchFamily="2" charset="0"/>
              <a:cs typeface="Calibri" panose="020F0502020204030204" pitchFamily="34" charset="0"/>
            </a:rPr>
            <a:t>Market Notice Archives</a:t>
          </a:r>
        </a:p>
      </dgm:t>
    </dgm:pt>
    <dgm:pt modelId="{6CD47E5B-A81E-4886-82D5-12B5E996D474}" type="parTrans" cxnId="{BEEE9A0A-5781-40CF-8547-6298150119DE}">
      <dgm:prSet/>
      <dgm:spPr/>
    </dgm:pt>
    <dgm:pt modelId="{74B7FD14-692A-4D67-894E-763843FBE56E}" type="sibTrans" cxnId="{BEEE9A0A-5781-40CF-8547-6298150119DE}">
      <dgm:prSet/>
      <dgm:spPr/>
    </dgm:pt>
    <dgm:pt modelId="{237E85FB-BFAE-47A8-A002-F572940B8D98}">
      <dgm:prSet phldrT="[Text]" custT="1"/>
      <dgm:spPr/>
      <dgm:t>
        <a:bodyPr anchor="ctr" anchorCtr="0"/>
        <a:lstStyle/>
        <a:p>
          <a:pPr algn="just">
            <a:buFont typeface="Arial" panose="020B0604020202020204" pitchFamily="34" charset="0"/>
            <a:buChar char="•"/>
          </a:pPr>
          <a:r>
            <a:rPr lang="en-US" sz="1800" i="0" dirty="0">
              <a:latin typeface="Tenorite" panose="00000500000000000000" pitchFamily="2" charset="0"/>
              <a:cs typeface="Calibri" panose="020F0502020204030204" pitchFamily="34" charset="0"/>
            </a:rPr>
            <a:t>IAG comments/edits</a:t>
          </a:r>
        </a:p>
      </dgm:t>
    </dgm:pt>
    <dgm:pt modelId="{9DC6D054-E17C-4FDA-8933-33B57BCCEF47}" type="parTrans" cxnId="{3345F591-A25E-4E5B-BB5A-A73AA6BBEC0D}">
      <dgm:prSet/>
      <dgm:spPr/>
    </dgm:pt>
    <dgm:pt modelId="{21FF108A-C22C-49BF-AF18-2F22533AA0F9}" type="sibTrans" cxnId="{3345F591-A25E-4E5B-BB5A-A73AA6BBEC0D}">
      <dgm:prSet/>
      <dgm:spPr/>
    </dgm:pt>
    <dgm:pt modelId="{2BD7AC4F-1734-4855-8E93-E5D026882E20}">
      <dgm:prSet phldrT="[Text]" custT="1"/>
      <dgm:spPr/>
      <dgm:t>
        <a:bodyPr anchor="ctr" anchorCtr="0"/>
        <a:lstStyle/>
        <a:p>
          <a:pPr algn="just">
            <a:buFont typeface="Arial" panose="020B0604020202020204" pitchFamily="34" charset="0"/>
            <a:buChar char="•"/>
          </a:pPr>
          <a:r>
            <a:rPr lang="en-US" sz="1800" i="0" dirty="0">
              <a:latin typeface="Tenorite" panose="00000500000000000000" pitchFamily="2" charset="0"/>
              <a:cs typeface="Calibri" panose="020F0502020204030204" pitchFamily="34" charset="0"/>
            </a:rPr>
            <a:t>Other subtypes impacted</a:t>
          </a:r>
        </a:p>
      </dgm:t>
    </dgm:pt>
    <dgm:pt modelId="{EAE11528-59D4-4230-808D-0229F9932801}" type="parTrans" cxnId="{88B7B5D9-2A30-4686-A4DF-85EAAFFE05EB}">
      <dgm:prSet/>
      <dgm:spPr/>
    </dgm:pt>
    <dgm:pt modelId="{048A09CA-3FCF-40A1-970B-C2C9363133A3}" type="sibTrans" cxnId="{88B7B5D9-2A30-4686-A4DF-85EAAFFE05EB}">
      <dgm:prSet/>
      <dgm:spPr/>
    </dgm:pt>
    <dgm:pt modelId="{394CA0D2-B0BF-42C3-9828-B2749CAA1919}">
      <dgm:prSet custT="1"/>
      <dgm:spPr/>
      <dgm:t>
        <a:bodyPr/>
        <a:lstStyle/>
        <a:p>
          <a:pPr algn="just">
            <a:buFont typeface="Arial" panose="020B0604020202020204" pitchFamily="34" charset="0"/>
            <a:buChar char="•"/>
          </a:pPr>
          <a:r>
            <a:rPr lang="en-US" sz="1800" dirty="0">
              <a:latin typeface="Tenorite" panose="00000500000000000000" pitchFamily="2" charset="0"/>
              <a:cs typeface="Calibri" panose="020F0502020204030204" pitchFamily="34" charset="0"/>
            </a:rPr>
            <a:t>RMGRR revision - </a:t>
          </a:r>
          <a:r>
            <a:rPr lang="en-US" sz="1800" dirty="0"/>
            <a:t>7.3.5 </a:t>
          </a:r>
          <a:r>
            <a:rPr lang="en-US" sz="1800" i="1" dirty="0"/>
            <a:t>Customer Rescission after Completion of a Switch Transaction (2)</a:t>
          </a:r>
          <a:endParaRPr lang="en-US" sz="1800" dirty="0">
            <a:latin typeface="Tenorite" panose="00000500000000000000" pitchFamily="2" charset="0"/>
            <a:cs typeface="Calibri" panose="020F0502020204030204" pitchFamily="34" charset="0"/>
          </a:endParaRPr>
        </a:p>
      </dgm:t>
    </dgm:pt>
    <dgm:pt modelId="{3AF2B079-9EC5-4CCE-907C-ECA77F3D0A6A}" type="parTrans" cxnId="{FA8906BA-EA3B-427D-A8C7-9D1E2AB8212D}">
      <dgm:prSet/>
      <dgm:spPr/>
    </dgm:pt>
    <dgm:pt modelId="{BE9F8F18-3E28-470A-8C2C-C52E32655E6E}" type="sibTrans" cxnId="{FA8906BA-EA3B-427D-A8C7-9D1E2AB8212D}">
      <dgm:prSet/>
      <dgm:spPr/>
    </dgm:pt>
    <dgm:pt modelId="{BD068890-9CDF-4598-AC4F-F71ADD1D1989}" type="pres">
      <dgm:prSet presAssocID="{DE4B9EAB-636A-44C0-B4F9-D4AE4F66DB43}" presName="linear" presStyleCnt="0">
        <dgm:presLayoutVars>
          <dgm:dir/>
          <dgm:animLvl val="lvl"/>
          <dgm:resizeHandles val="exact"/>
        </dgm:presLayoutVars>
      </dgm:prSet>
      <dgm:spPr/>
    </dgm:pt>
    <dgm:pt modelId="{DA3CA7F5-C711-4580-91F1-E9C6772A16A7}" type="pres">
      <dgm:prSet presAssocID="{FA84BF92-43C6-4E94-A77F-6263E68B6783}" presName="parentLin" presStyleCnt="0"/>
      <dgm:spPr/>
    </dgm:pt>
    <dgm:pt modelId="{18E20904-4337-4D49-878F-C6A3998E9768}" type="pres">
      <dgm:prSet presAssocID="{FA84BF92-43C6-4E94-A77F-6263E68B6783}" presName="parentLeftMargin" presStyleLbl="node1" presStyleIdx="0" presStyleCnt="1"/>
      <dgm:spPr/>
    </dgm:pt>
    <dgm:pt modelId="{4AA5C7B7-5B64-4F71-AB37-E39564456FAC}" type="pres">
      <dgm:prSet presAssocID="{FA84BF92-43C6-4E94-A77F-6263E68B6783}" presName="parentText" presStyleLbl="node1" presStyleIdx="0" presStyleCnt="1" custScaleX="148684" custScaleY="530973" custLinFactY="-100000" custLinFactNeighborX="-100000" custLinFactNeighborY="-130001">
        <dgm:presLayoutVars>
          <dgm:chMax val="0"/>
          <dgm:bulletEnabled val="1"/>
        </dgm:presLayoutVars>
      </dgm:prSet>
      <dgm:spPr>
        <a:prstGeom prst="rect">
          <a:avLst/>
        </a:prstGeom>
      </dgm:spPr>
    </dgm:pt>
    <dgm:pt modelId="{84B8C849-306F-43E1-84B1-34177317591D}" type="pres">
      <dgm:prSet presAssocID="{FA84BF92-43C6-4E94-A77F-6263E68B6783}" presName="negativeSpace" presStyleCnt="0"/>
      <dgm:spPr/>
    </dgm:pt>
    <dgm:pt modelId="{5FD4668F-81DD-421E-9924-50274E363CDB}" type="pres">
      <dgm:prSet presAssocID="{FA84BF92-43C6-4E94-A77F-6263E68B6783}" presName="childText" presStyleLbl="conFgAcc1" presStyleIdx="0" presStyleCnt="1" custScaleY="115612" custLinFactY="6472" custLinFactNeighborY="100000">
        <dgm:presLayoutVars>
          <dgm:bulletEnabled val="1"/>
        </dgm:presLayoutVars>
      </dgm:prSet>
      <dgm:spPr/>
    </dgm:pt>
  </dgm:ptLst>
  <dgm:cxnLst>
    <dgm:cxn modelId="{BEEE9A0A-5781-40CF-8547-6298150119DE}" srcId="{F673FA59-847C-4E39-BDD5-6490E0B76FFF}" destId="{76A35C91-12B2-4981-B525-E5F3B01AF5B3}" srcOrd="3" destOrd="0" parTransId="{6CD47E5B-A81E-4886-82D5-12B5E996D474}" sibTransId="{74B7FD14-692A-4D67-894E-763843FBE56E}"/>
    <dgm:cxn modelId="{E3B3E10E-C95C-451A-A667-F2352EA5E482}" type="presOf" srcId="{DC6638E4-C934-442B-9486-32BCEBBF301B}" destId="{5FD4668F-81DD-421E-9924-50274E363CDB}" srcOrd="0" destOrd="0" presId="urn:microsoft.com/office/officeart/2005/8/layout/list1"/>
    <dgm:cxn modelId="{FF47E610-8108-4CF2-A294-DCB652E90F5B}" srcId="{F673FA59-847C-4E39-BDD5-6490E0B76FFF}" destId="{F4442908-9FC7-4167-9B10-7F40337E004E}" srcOrd="0" destOrd="0" parTransId="{5E884D67-B5C7-4191-A5DE-52A457D75071}" sibTransId="{08EE3E14-3055-4699-87E9-1C905EB88ED8}"/>
    <dgm:cxn modelId="{431F7221-9789-4D91-AB34-872780AAF7A9}" type="presOf" srcId="{02F7AF0B-EC7F-4527-A68E-4A56FEF22CAA}" destId="{5FD4668F-81DD-421E-9924-50274E363CDB}" srcOrd="0" destOrd="5" presId="urn:microsoft.com/office/officeart/2005/8/layout/list1"/>
    <dgm:cxn modelId="{890AFE24-2ACF-4ED4-84CF-ADFA10D6C8FC}" type="presOf" srcId="{1A6B3514-C0B1-49A4-88BA-6765A2CDBCDC}" destId="{5FD4668F-81DD-421E-9924-50274E363CDB}" srcOrd="0" destOrd="6" presId="urn:microsoft.com/office/officeart/2005/8/layout/list1"/>
    <dgm:cxn modelId="{22416E28-1857-475F-BE4F-ECA8A957A5A6}" srcId="{EA2EF7B5-2A7F-409F-A499-7DE3B8B815FF}" destId="{1D394E68-8C7B-451F-BFFA-EFA41B818DD2}" srcOrd="1" destOrd="0" parTransId="{88218737-DBB8-472C-89C5-6FD8FB604CC5}" sibTransId="{EB81A9A9-4791-4945-9A0B-1E13D36B717A}"/>
    <dgm:cxn modelId="{A238432B-3C01-4EC6-8B43-8E40D018E694}" type="presOf" srcId="{2BD7AC4F-1734-4855-8E93-E5D026882E20}" destId="{5FD4668F-81DD-421E-9924-50274E363CDB}" srcOrd="0" destOrd="11" presId="urn:microsoft.com/office/officeart/2005/8/layout/list1"/>
    <dgm:cxn modelId="{DF88B52E-D0EA-4B49-903F-7E6C2945C19E}" type="presOf" srcId="{F673FA59-847C-4E39-BDD5-6490E0B76FFF}" destId="{5FD4668F-81DD-421E-9924-50274E363CDB}" srcOrd="0" destOrd="3" presId="urn:microsoft.com/office/officeart/2005/8/layout/list1"/>
    <dgm:cxn modelId="{3FDFEE5E-F0A8-4FEB-86E9-D01BAC69DEDB}" type="presOf" srcId="{394CA0D2-B0BF-42C3-9828-B2749CAA1919}" destId="{5FD4668F-81DD-421E-9924-50274E363CDB}" srcOrd="0" destOrd="13" presId="urn:microsoft.com/office/officeart/2005/8/layout/list1"/>
    <dgm:cxn modelId="{B33B4B41-F48F-4F34-8054-D815D218B290}" type="presOf" srcId="{A00CC55C-C72B-47E2-9AE1-1FA65D7AAADD}" destId="{5FD4668F-81DD-421E-9924-50274E363CDB}" srcOrd="0" destOrd="15" presId="urn:microsoft.com/office/officeart/2005/8/layout/list1"/>
    <dgm:cxn modelId="{95676564-707A-49FD-A4E9-339FEBDB98E8}" type="presOf" srcId="{DD2C79BD-43D3-4B26-96C7-8F43C537C38D}" destId="{5FD4668F-81DD-421E-9924-50274E363CDB}" srcOrd="0" destOrd="14" presId="urn:microsoft.com/office/officeart/2005/8/layout/list1"/>
    <dgm:cxn modelId="{C297E244-9C00-46B1-8AF3-EA48FD13478E}" type="presOf" srcId="{D4CBF06C-41E7-4306-8EEF-44084DC41C12}" destId="{5FD4668F-81DD-421E-9924-50274E363CDB}" srcOrd="0" destOrd="9" presId="urn:microsoft.com/office/officeart/2005/8/layout/list1"/>
    <dgm:cxn modelId="{DCCCB165-7484-4C9D-B674-7932E6C29BF6}" srcId="{D2506135-395C-47B0-8DA9-C3F76649FF22}" destId="{EA2EF7B5-2A7F-409F-A499-7DE3B8B815FF}" srcOrd="1" destOrd="0" parTransId="{9BF3234F-0E0B-473F-A1C0-9130DD667646}" sibTransId="{1AE32801-3907-406F-87B1-95540F0CC6D5}"/>
    <dgm:cxn modelId="{87D40C69-9DED-461F-AC5E-3B4346138C11}" srcId="{FA84BF92-43C6-4E94-A77F-6263E68B6783}" destId="{DC6638E4-C934-442B-9486-32BCEBBF301B}" srcOrd="0" destOrd="0" parTransId="{D35C198F-F7DC-4702-93DD-583773403FD3}" sibTransId="{A897E1DC-AAB6-45CD-AB35-A97960EB471B}"/>
    <dgm:cxn modelId="{D2F0846D-0778-4FC8-A6B9-37E0B4EB0036}" type="presOf" srcId="{1D394E68-8C7B-451F-BFFA-EFA41B818DD2}" destId="{5FD4668F-81DD-421E-9924-50274E363CDB}" srcOrd="0" destOrd="12" presId="urn:microsoft.com/office/officeart/2005/8/layout/list1"/>
    <dgm:cxn modelId="{754CFA4E-4854-4D13-AA32-EE1382C59FBA}" srcId="{D2506135-395C-47B0-8DA9-C3F76649FF22}" destId="{DD2C79BD-43D3-4B26-96C7-8F43C537C38D}" srcOrd="2" destOrd="0" parTransId="{811BB26E-3394-4CE8-973C-B3D79B6E4C2F}" sibTransId="{B0E95289-E902-441C-8133-0D206B615478}"/>
    <dgm:cxn modelId="{5EE25B50-DED9-48BE-A7AA-32AA2DE8E960}" srcId="{EA2EF7B5-2A7F-409F-A499-7DE3B8B815FF}" destId="{D4CBF06C-41E7-4306-8EEF-44084DC41C12}" srcOrd="0" destOrd="0" parTransId="{6ED58C2C-AC5C-446A-987E-323B8E41CF6E}" sibTransId="{9602C7CF-0052-4C17-9499-E24AD70EAC34}"/>
    <dgm:cxn modelId="{1890FC71-E963-4F2E-8359-B280CD44A09E}" type="presOf" srcId="{EA2EF7B5-2A7F-409F-A499-7DE3B8B815FF}" destId="{5FD4668F-81DD-421E-9924-50274E363CDB}" srcOrd="0" destOrd="8" presId="urn:microsoft.com/office/officeart/2005/8/layout/list1"/>
    <dgm:cxn modelId="{D0246F53-2245-438D-B8C7-DA368C381448}" srcId="{D2506135-395C-47B0-8DA9-C3F76649FF22}" destId="{F673FA59-847C-4E39-BDD5-6490E0B76FFF}" srcOrd="0" destOrd="0" parTransId="{A6EC6619-51AE-47DB-9DE1-15442D21F27F}" sibTransId="{351088E2-0A40-4A02-B27E-8A203A6453FF}"/>
    <dgm:cxn modelId="{EC9A5B5A-F987-44CE-B10B-913A3A5C6255}" type="presOf" srcId="{237E85FB-BFAE-47A8-A002-F572940B8D98}" destId="{5FD4668F-81DD-421E-9924-50274E363CDB}" srcOrd="0" destOrd="10" presId="urn:microsoft.com/office/officeart/2005/8/layout/list1"/>
    <dgm:cxn modelId="{B568F27B-0E85-4EAC-B2DE-81C9E77FC4FB}" srcId="{DE4B9EAB-636A-44C0-B4F9-D4AE4F66DB43}" destId="{FA84BF92-43C6-4E94-A77F-6263E68B6783}" srcOrd="0" destOrd="0" parTransId="{AC2F3C19-8AC1-497A-9C58-F4EC2BFCFF7F}" sibTransId="{9D7AE265-07BF-4007-A381-FB05BD763012}"/>
    <dgm:cxn modelId="{36F8B17E-C395-4A93-B1D9-C03401023B9C}" srcId="{F673FA59-847C-4E39-BDD5-6490E0B76FFF}" destId="{02F7AF0B-EC7F-4527-A68E-4A56FEF22CAA}" srcOrd="1" destOrd="0" parTransId="{2C082062-0F4A-46CE-9F54-2255FBF89EF2}" sibTransId="{D037B3F9-D3DE-4A58-AF2E-9DE91828FF09}"/>
    <dgm:cxn modelId="{F3DC8182-5051-4644-BE2C-AEB2F934CA26}" type="presOf" srcId="{F4442908-9FC7-4167-9B10-7F40337E004E}" destId="{5FD4668F-81DD-421E-9924-50274E363CDB}" srcOrd="0" destOrd="4" presId="urn:microsoft.com/office/officeart/2005/8/layout/list1"/>
    <dgm:cxn modelId="{3345F591-A25E-4E5B-BB5A-A73AA6BBEC0D}" srcId="{D4CBF06C-41E7-4306-8EEF-44084DC41C12}" destId="{237E85FB-BFAE-47A8-A002-F572940B8D98}" srcOrd="0" destOrd="0" parTransId="{9DC6D054-E17C-4FDA-8933-33B57BCCEF47}" sibTransId="{21FF108A-C22C-49BF-AF18-2F22533AA0F9}"/>
    <dgm:cxn modelId="{9527099C-48BD-4C52-BE1B-F581599A9067}" srcId="{FA84BF92-43C6-4E94-A77F-6263E68B6783}" destId="{D2506135-395C-47B0-8DA9-C3F76649FF22}" srcOrd="2" destOrd="0" parTransId="{5AE6885F-1A01-4324-A69E-284DA5FAEB5E}" sibTransId="{D79BAE52-B8CB-4181-ACDC-6CE5498C10F0}"/>
    <dgm:cxn modelId="{CB0EA7AA-B8E7-4D2A-96ED-9FB8399D9995}" type="presOf" srcId="{E731ACA4-31CC-46DA-9868-30352039EE72}" destId="{5FD4668F-81DD-421E-9924-50274E363CDB}" srcOrd="0" destOrd="1" presId="urn:microsoft.com/office/officeart/2005/8/layout/list1"/>
    <dgm:cxn modelId="{1491A9AC-1788-4EAD-9C29-8CEFCEDC670E}" type="presOf" srcId="{D2506135-395C-47B0-8DA9-C3F76649FF22}" destId="{5FD4668F-81DD-421E-9924-50274E363CDB}" srcOrd="0" destOrd="2" presId="urn:microsoft.com/office/officeart/2005/8/layout/list1"/>
    <dgm:cxn modelId="{FA8906BA-EA3B-427D-A8C7-9D1E2AB8212D}" srcId="{EA2EF7B5-2A7F-409F-A499-7DE3B8B815FF}" destId="{394CA0D2-B0BF-42C3-9828-B2749CAA1919}" srcOrd="2" destOrd="0" parTransId="{3AF2B079-9EC5-4CCE-907C-ECA77F3D0A6A}" sibTransId="{BE9F8F18-3E28-470A-8C2C-C52E32655E6E}"/>
    <dgm:cxn modelId="{5A65E9C2-B169-40AB-A175-A5007CAB782E}" srcId="{F673FA59-847C-4E39-BDD5-6490E0B76FFF}" destId="{1A6B3514-C0B1-49A4-88BA-6765A2CDBCDC}" srcOrd="2" destOrd="0" parTransId="{DEE7783B-01A1-4F93-9B85-B69F7F3A6928}" sibTransId="{6E931FED-AC28-4D89-B726-5D25E6E1DA6D}"/>
    <dgm:cxn modelId="{278E5BCA-D8EB-4C90-AFB3-B9773D2E6D43}" type="presOf" srcId="{FA84BF92-43C6-4E94-A77F-6263E68B6783}" destId="{18E20904-4337-4D49-878F-C6A3998E9768}" srcOrd="0" destOrd="0" presId="urn:microsoft.com/office/officeart/2005/8/layout/list1"/>
    <dgm:cxn modelId="{F64278D7-74E4-4C3A-B4C8-AEA9A351E819}" type="presOf" srcId="{DE4B9EAB-636A-44C0-B4F9-D4AE4F66DB43}" destId="{BD068890-9CDF-4598-AC4F-F71ADD1D1989}" srcOrd="0" destOrd="0" presId="urn:microsoft.com/office/officeart/2005/8/layout/list1"/>
    <dgm:cxn modelId="{88B7B5D9-2A30-4686-A4DF-85EAAFFE05EB}" srcId="{D4CBF06C-41E7-4306-8EEF-44084DC41C12}" destId="{2BD7AC4F-1734-4855-8E93-E5D026882E20}" srcOrd="1" destOrd="0" parTransId="{EAE11528-59D4-4230-808D-0229F9932801}" sibTransId="{048A09CA-3FCF-40A1-970B-C2C9363133A3}"/>
    <dgm:cxn modelId="{AA6C1FE1-D30E-4BFF-8708-BC6FCAF80051}" srcId="{FA84BF92-43C6-4E94-A77F-6263E68B6783}" destId="{A00CC55C-C72B-47E2-9AE1-1FA65D7AAADD}" srcOrd="3" destOrd="0" parTransId="{51C22535-9E0E-469C-8BEF-51899D86B06A}" sibTransId="{29076AEE-A5EE-45EE-B91F-406449F3592D}"/>
    <dgm:cxn modelId="{566815E4-0AAD-4245-AA1A-A7EE6859D65F}" srcId="{FA84BF92-43C6-4E94-A77F-6263E68B6783}" destId="{E731ACA4-31CC-46DA-9868-30352039EE72}" srcOrd="1" destOrd="0" parTransId="{1EF1B481-1160-436D-B305-26E84B7A9F17}" sibTransId="{528A0404-6B3B-45E5-ADA8-94602587D8C7}"/>
    <dgm:cxn modelId="{05C927E6-20D8-4581-BF52-EF817672B68F}" type="presOf" srcId="{FA84BF92-43C6-4E94-A77F-6263E68B6783}" destId="{4AA5C7B7-5B64-4F71-AB37-E39564456FAC}" srcOrd="1" destOrd="0" presId="urn:microsoft.com/office/officeart/2005/8/layout/list1"/>
    <dgm:cxn modelId="{FEBFA3E9-E11A-4BE6-917E-FC3D6DF00AE6}" type="presOf" srcId="{76A35C91-12B2-4981-B525-E5F3B01AF5B3}" destId="{5FD4668F-81DD-421E-9924-50274E363CDB}" srcOrd="0" destOrd="7" presId="urn:microsoft.com/office/officeart/2005/8/layout/list1"/>
    <dgm:cxn modelId="{D0A21382-040B-4491-A8B5-BB0475C54C08}" type="presParOf" srcId="{BD068890-9CDF-4598-AC4F-F71ADD1D1989}" destId="{DA3CA7F5-C711-4580-91F1-E9C6772A16A7}" srcOrd="0" destOrd="0" presId="urn:microsoft.com/office/officeart/2005/8/layout/list1"/>
    <dgm:cxn modelId="{25B737A6-9F62-4CA0-8E29-35443232B934}" type="presParOf" srcId="{DA3CA7F5-C711-4580-91F1-E9C6772A16A7}" destId="{18E20904-4337-4D49-878F-C6A3998E9768}" srcOrd="0" destOrd="0" presId="urn:microsoft.com/office/officeart/2005/8/layout/list1"/>
    <dgm:cxn modelId="{98B58B92-77F1-454E-A69F-35705AD2C8DC}" type="presParOf" srcId="{DA3CA7F5-C711-4580-91F1-E9C6772A16A7}" destId="{4AA5C7B7-5B64-4F71-AB37-E39564456FAC}" srcOrd="1" destOrd="0" presId="urn:microsoft.com/office/officeart/2005/8/layout/list1"/>
    <dgm:cxn modelId="{F93ACC9A-DC46-4227-8CD0-7577EECEB77F}" type="presParOf" srcId="{BD068890-9CDF-4598-AC4F-F71ADD1D1989}" destId="{84B8C849-306F-43E1-84B1-34177317591D}" srcOrd="1" destOrd="0" presId="urn:microsoft.com/office/officeart/2005/8/layout/list1"/>
    <dgm:cxn modelId="{1FE5FD25-B98D-4ED7-9C41-248CF72A7858}" type="presParOf" srcId="{BD068890-9CDF-4598-AC4F-F71ADD1D1989}" destId="{5FD4668F-81DD-421E-9924-50274E363CDB}"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162870"/>
          <a:ext cx="11606947" cy="5180941"/>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00828" tIns="154794" rIns="900828" bIns="170688" numCol="1" spcCol="1270" anchor="t" anchorCtr="0">
          <a:noAutofit/>
        </a:bodyPr>
        <a:lstStyle/>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57150" lvl="1" indent="-57150" algn="l" defTabSz="355600">
            <a:lnSpc>
              <a:spcPct val="90000"/>
            </a:lnSpc>
            <a:spcBef>
              <a:spcPct val="0"/>
            </a:spcBef>
            <a:spcAft>
              <a:spcPct val="15000"/>
            </a:spcAft>
            <a:buFont typeface="Wingdings" panose="05000000000000000000" pitchFamily="2" charset="2"/>
            <a:buNone/>
          </a:pPr>
          <a:endParaRPr lang="en-US" sz="800" b="0" kern="1200" dirty="0"/>
        </a:p>
        <a:p>
          <a:pPr marL="57150" lvl="1" indent="-57150" algn="just" defTabSz="222250">
            <a:lnSpc>
              <a:spcPct val="90000"/>
            </a:lnSpc>
            <a:spcBef>
              <a:spcPct val="0"/>
            </a:spcBef>
            <a:spcAft>
              <a:spcPct val="15000"/>
            </a:spcAft>
            <a:buFont typeface="Arial" panose="020B0604020202020204" pitchFamily="34" charset="0"/>
            <a:buChar char="•"/>
          </a:pPr>
          <a:endParaRPr lang="en-US" sz="500" b="0" u="sng" kern="1200" dirty="0"/>
        </a:p>
        <a:p>
          <a:pPr marL="228600" lvl="1" indent="-228600" algn="just" defTabSz="889000">
            <a:lnSpc>
              <a:spcPct val="100000"/>
            </a:lnSpc>
            <a:spcBef>
              <a:spcPct val="0"/>
            </a:spcBef>
            <a:spcAft>
              <a:spcPct val="15000"/>
            </a:spcAft>
            <a:buChar char="•"/>
          </a:pPr>
          <a:r>
            <a:rPr lang="en-US" sz="2000" b="1" u="sng" kern="1200" dirty="0">
              <a:solidFill>
                <a:schemeClr val="tx1"/>
              </a:solidFill>
              <a:latin typeface="Calibri" panose="020F0502020204030204" pitchFamily="34" charset="0"/>
              <a:ea typeface="+mn-ea"/>
              <a:cs typeface="Calibri" panose="020F0502020204030204" pitchFamily="34" charset="0"/>
            </a:rPr>
            <a:t>MIS API project update </a:t>
          </a:r>
          <a:r>
            <a:rPr lang="en-US" sz="2000" b="0" kern="1200" dirty="0">
              <a:solidFill>
                <a:schemeClr val="tx1"/>
              </a:solidFill>
              <a:latin typeface="Calibri" panose="020F0502020204030204" pitchFamily="34" charset="0"/>
              <a:ea typeface="+mn-ea"/>
              <a:cs typeface="Calibri" panose="020F0502020204030204" pitchFamily="34" charset="0"/>
            </a:rPr>
            <a:t>– </a:t>
          </a:r>
          <a:r>
            <a:rPr lang="en-US" sz="2000" kern="1200" dirty="0"/>
            <a:t>Release to correct the issue of the missing </a:t>
          </a:r>
          <a:r>
            <a:rPr lang="en-US" sz="2000" i="1" kern="1200" dirty="0"/>
            <a:t>key date</a:t>
          </a:r>
          <a:r>
            <a:rPr lang="en-US" sz="2000" kern="1200" dirty="0"/>
            <a:t> in the GUI for initiating transactions if viewer is not the submitter was scheduled for April 25th.</a:t>
          </a:r>
          <a:endParaRPr lang="en-US" sz="3600" b="0" kern="1200" dirty="0"/>
        </a:p>
        <a:p>
          <a:pPr marL="114300" lvl="2" indent="-57150" algn="just" defTabSz="222250">
            <a:lnSpc>
              <a:spcPct val="100000"/>
            </a:lnSpc>
            <a:spcBef>
              <a:spcPct val="0"/>
            </a:spcBef>
            <a:spcAft>
              <a:spcPct val="15000"/>
            </a:spcAft>
            <a:buChar char="•"/>
          </a:pPr>
          <a:endParaRPr lang="en-US" sz="500" b="1" kern="1200" dirty="0">
            <a:solidFill>
              <a:srgbClr val="FF0000"/>
            </a:solidFill>
          </a:endParaRPr>
        </a:p>
        <a:p>
          <a:pPr marL="228600" lvl="1" indent="-228600" algn="just" defTabSz="889000">
            <a:lnSpc>
              <a:spcPct val="100000"/>
            </a:lnSpc>
            <a:spcBef>
              <a:spcPct val="0"/>
            </a:spcBef>
            <a:spcAft>
              <a:spcPct val="15000"/>
            </a:spcAft>
            <a:buChar char="•"/>
          </a:pPr>
          <a:r>
            <a:rPr lang="en-US" sz="2000" b="1" u="sng" kern="1200" dirty="0"/>
            <a:t>MarkeTrak WSDL for SCR817 &amp; TXSET 5.0 </a:t>
          </a:r>
          <a:r>
            <a:rPr lang="en-US" sz="2000" b="1" kern="1200" dirty="0"/>
            <a:t>– </a:t>
          </a:r>
          <a:r>
            <a:rPr lang="en-US" sz="2000" b="0" kern="1200" dirty="0"/>
            <a:t>repeated discussion from MCT where ERCOT was to host a technical meeting with MT API developers and market participant API users to review the changes to the MT API associated with SCR817.  Any WSDLs are not expected until late July, however, the working session was to address high level changes for preparation.</a:t>
          </a:r>
          <a:endParaRPr lang="en-US" sz="2000" b="0" kern="1200" dirty="0">
            <a:solidFill>
              <a:schemeClr val="tx1"/>
            </a:solidFill>
          </a:endParaRPr>
        </a:p>
        <a:p>
          <a:pPr marL="228600" lvl="1" indent="-228600" algn="just" defTabSz="889000">
            <a:lnSpc>
              <a:spcPct val="100000"/>
            </a:lnSpc>
            <a:spcBef>
              <a:spcPct val="0"/>
            </a:spcBef>
            <a:spcAft>
              <a:spcPct val="15000"/>
            </a:spcAft>
            <a:buChar char="•"/>
          </a:pPr>
          <a:r>
            <a:rPr lang="en-US" sz="2000" b="1" u="sng" kern="1200" dirty="0">
              <a:solidFill>
                <a:schemeClr val="tx1"/>
              </a:solidFill>
            </a:rPr>
            <a:t>Market Notice Archives </a:t>
          </a:r>
          <a:r>
            <a:rPr lang="en-US" sz="2000" b="0" kern="1200" dirty="0">
              <a:solidFill>
                <a:schemeClr val="tx1"/>
              </a:solidFill>
            </a:rPr>
            <a:t>– some market notices were not being archived due to character limit exceeded in the subject title.  ERCOT is working on a fix.  </a:t>
          </a:r>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228600" lvl="1" indent="-228600" algn="l" defTabSz="889000">
            <a:lnSpc>
              <a:spcPct val="90000"/>
            </a:lnSpc>
            <a:spcBef>
              <a:spcPct val="0"/>
            </a:spcBef>
            <a:spcAft>
              <a:spcPct val="15000"/>
            </a:spcAft>
            <a:buChar char="•"/>
          </a:pPr>
          <a:endParaRPr lang="en-US" sz="2000" b="0" kern="1200" dirty="0">
            <a:solidFill>
              <a:schemeClr val="tx1"/>
            </a:solidFill>
          </a:endParaRPr>
        </a:p>
        <a:p>
          <a:pPr marL="457200" lvl="2" indent="-228600" algn="l" defTabSz="889000">
            <a:lnSpc>
              <a:spcPct val="90000"/>
            </a:lnSpc>
            <a:spcBef>
              <a:spcPct val="0"/>
            </a:spcBef>
            <a:spcAft>
              <a:spcPct val="15000"/>
            </a:spcAft>
            <a:buChar char="•"/>
          </a:pPr>
          <a:endParaRPr lang="en-US" sz="2000" b="0" kern="1200" dirty="0">
            <a:solidFill>
              <a:schemeClr val="tx1"/>
            </a:solidFill>
          </a:endParaRPr>
        </a:p>
        <a:p>
          <a:pPr marL="228600" lvl="1" indent="-228600" algn="l" defTabSz="1066800">
            <a:lnSpc>
              <a:spcPct val="90000"/>
            </a:lnSpc>
            <a:spcBef>
              <a:spcPct val="0"/>
            </a:spcBef>
            <a:spcAft>
              <a:spcPct val="15000"/>
            </a:spcAft>
            <a:buChar char="•"/>
          </a:pPr>
          <a:endParaRPr lang="en-US" sz="2400" b="1" kern="1200" dirty="0">
            <a:solidFill>
              <a:srgbClr val="FF0000"/>
            </a:solidFill>
          </a:endParaRPr>
        </a:p>
        <a:p>
          <a:pPr marL="57150" lvl="1" indent="-57150" algn="l" defTabSz="222250">
            <a:lnSpc>
              <a:spcPct val="90000"/>
            </a:lnSpc>
            <a:spcBef>
              <a:spcPct val="0"/>
            </a:spcBef>
            <a:spcAft>
              <a:spcPct val="15000"/>
            </a:spcAft>
            <a:buChar char="•"/>
          </a:pPr>
          <a:endParaRPr lang="en-US" sz="5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228600" lvl="1" indent="-228600" algn="l" defTabSz="889000">
            <a:lnSpc>
              <a:spcPct val="90000"/>
            </a:lnSpc>
            <a:spcBef>
              <a:spcPct val="0"/>
            </a:spcBef>
            <a:spcAft>
              <a:spcPct val="15000"/>
            </a:spcAft>
            <a:buFont typeface="Arial" panose="020B0604020202020204" pitchFamily="34" charset="0"/>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457200" lvl="2"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None/>
          </a:pPr>
          <a:endParaRPr lang="en-US" sz="2000" kern="1200" dirty="0">
            <a:solidFill>
              <a:schemeClr val="tx1"/>
            </a:solidFill>
            <a:latin typeface="Calibri" panose="020F0502020204030204" pitchFamily="34" charset="0"/>
            <a:ea typeface="+mn-ea"/>
            <a:cs typeface="Calibri" panose="020F0502020204030204" pitchFamily="34" charset="0"/>
          </a:endParaRPr>
        </a:p>
      </dsp:txBody>
      <dsp:txXfrm>
        <a:off x="0" y="162870"/>
        <a:ext cx="11606947" cy="5180941"/>
      </dsp:txXfrm>
    </dsp:sp>
    <dsp:sp modelId="{4FC84B32-D1CC-469D-BDF0-F53E02EEAA9C}">
      <dsp:nvSpPr>
        <dsp:cNvPr id="0" name=""/>
        <dsp:cNvSpPr/>
      </dsp:nvSpPr>
      <dsp:spPr>
        <a:xfrm>
          <a:off x="0" y="0"/>
          <a:ext cx="11094707" cy="592866"/>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7100" tIns="0" rIns="307100"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ERCOT Reporting</a:t>
          </a:r>
        </a:p>
      </dsp:txBody>
      <dsp:txXfrm>
        <a:off x="0" y="0"/>
        <a:ext cx="11094707" cy="5928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117789"/>
          <a:ext cx="11606947" cy="506081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00828" tIns="104140" rIns="900828" bIns="170688" numCol="1" spcCol="1270" anchor="t" anchorCtr="0">
          <a:noAutofit/>
        </a:bodyPr>
        <a:lstStyle/>
        <a:p>
          <a:pPr marL="228600" lvl="1" indent="-228600" algn="l" defTabSz="1066800">
            <a:lnSpc>
              <a:spcPct val="90000"/>
            </a:lnSpc>
            <a:spcBef>
              <a:spcPct val="0"/>
            </a:spcBef>
            <a:spcAft>
              <a:spcPct val="15000"/>
            </a:spcAft>
            <a:buChar char="•"/>
          </a:pPr>
          <a:endParaRPr lang="en-US" sz="2400" kern="1200" dirty="0">
            <a:latin typeface="Arial Rounded MT Bold" panose="020F0704030504030204" pitchFamily="34" charset="0"/>
          </a:endParaRPr>
        </a:p>
        <a:p>
          <a:pPr marL="57150" lvl="1" indent="-57150" algn="l" defTabSz="355600">
            <a:lnSpc>
              <a:spcPct val="90000"/>
            </a:lnSpc>
            <a:spcBef>
              <a:spcPct val="0"/>
            </a:spcBef>
            <a:spcAft>
              <a:spcPct val="15000"/>
            </a:spcAft>
            <a:buFont typeface="Wingdings" panose="05000000000000000000" pitchFamily="2" charset="2"/>
            <a:buNone/>
          </a:pPr>
          <a:endParaRPr lang="en-US" sz="800" b="0" kern="1200" dirty="0"/>
        </a:p>
        <a:p>
          <a:pPr marL="57150" lvl="1" indent="-57150" algn="just" defTabSz="222250">
            <a:lnSpc>
              <a:spcPct val="90000"/>
            </a:lnSpc>
            <a:spcBef>
              <a:spcPct val="0"/>
            </a:spcBef>
            <a:spcAft>
              <a:spcPct val="15000"/>
            </a:spcAft>
            <a:buChar char="•"/>
          </a:pPr>
          <a:endParaRPr lang="en-US" sz="500" b="0" u="sng" kern="1200" dirty="0">
            <a:solidFill>
              <a:schemeClr val="tx1"/>
            </a:solidFill>
          </a:endParaRPr>
        </a:p>
        <a:p>
          <a:pPr marL="228600" lvl="1" indent="-228600" algn="l" defTabSz="889000">
            <a:lnSpc>
              <a:spcPct val="90000"/>
            </a:lnSpc>
            <a:spcBef>
              <a:spcPct val="0"/>
            </a:spcBef>
            <a:spcAft>
              <a:spcPct val="15000"/>
            </a:spcAft>
            <a:buChar char="•"/>
          </a:pPr>
          <a:r>
            <a:rPr lang="en-US" sz="2000" b="0" kern="1200" dirty="0">
              <a:solidFill>
                <a:schemeClr val="tx1"/>
              </a:solidFill>
            </a:rPr>
            <a:t>The group is working on approving the proposed User’s Guide revisions.  </a:t>
          </a:r>
          <a:r>
            <a:rPr lang="en-US" sz="2000" b="0" kern="1200" dirty="0">
              <a:solidFill>
                <a:schemeClr val="tx1"/>
              </a:solidFill>
              <a:highlight>
                <a:srgbClr val="FFFF00"/>
              </a:highlight>
            </a:rPr>
            <a:t>ACTION item</a:t>
          </a:r>
          <a:r>
            <a:rPr lang="en-US" sz="2000" b="0" kern="1200" dirty="0">
              <a:solidFill>
                <a:schemeClr val="tx1"/>
              </a:solidFill>
            </a:rPr>
            <a:t>:</a:t>
          </a:r>
        </a:p>
        <a:p>
          <a:pPr marL="457200" lvl="2" indent="-228600" algn="l" defTabSz="889000">
            <a:lnSpc>
              <a:spcPct val="90000"/>
            </a:lnSpc>
            <a:spcBef>
              <a:spcPct val="0"/>
            </a:spcBef>
            <a:spcAft>
              <a:spcPct val="15000"/>
            </a:spcAft>
            <a:buFontTx/>
            <a:buNone/>
          </a:pPr>
          <a:r>
            <a:rPr lang="en-US" sz="2000" b="0" kern="1200" dirty="0">
              <a:solidFill>
                <a:schemeClr val="tx1"/>
              </a:solidFill>
            </a:rPr>
            <a:t>provide any comments/edits to Tammy Stewart for the </a:t>
          </a:r>
          <a:r>
            <a:rPr lang="en-US" sz="2000" b="1" i="1" kern="1200" dirty="0">
              <a:solidFill>
                <a:schemeClr val="tx1"/>
              </a:solidFill>
            </a:rPr>
            <a:t>Inadvertent Gain </a:t>
          </a:r>
          <a:r>
            <a:rPr lang="en-US" sz="2000" b="0" kern="1200" dirty="0">
              <a:solidFill>
                <a:schemeClr val="tx1"/>
              </a:solidFill>
            </a:rPr>
            <a:t>section</a:t>
          </a:r>
        </a:p>
        <a:p>
          <a:pPr marL="228600" lvl="1" indent="-228600" algn="l" defTabSz="889000">
            <a:lnSpc>
              <a:spcPct val="90000"/>
            </a:lnSpc>
            <a:spcBef>
              <a:spcPct val="0"/>
            </a:spcBef>
            <a:spcAft>
              <a:spcPct val="15000"/>
            </a:spcAft>
            <a:buFont typeface="Arial" panose="020B0604020202020204" pitchFamily="34" charset="0"/>
            <a:buChar char="•"/>
          </a:pPr>
          <a:r>
            <a:rPr lang="en-US" sz="2000" b="0" kern="1200" dirty="0">
              <a:solidFill>
                <a:schemeClr val="tx1"/>
              </a:solidFill>
            </a:rPr>
            <a:t>Next meeting, the group will review the minor edits to the User’s Guide for all other impacted subtypes.</a:t>
          </a:r>
        </a:p>
        <a:p>
          <a:pPr marL="228600" lvl="1" indent="-228600" algn="l" defTabSz="889000">
            <a:lnSpc>
              <a:spcPct val="90000"/>
            </a:lnSpc>
            <a:spcBef>
              <a:spcPct val="0"/>
            </a:spcBef>
            <a:spcAft>
              <a:spcPct val="15000"/>
            </a:spcAft>
            <a:buFont typeface="Arial" panose="020B0604020202020204" pitchFamily="34" charset="0"/>
            <a:buChar char="•"/>
          </a:pPr>
          <a:r>
            <a:rPr lang="en-US" sz="2000" b="1" kern="1200" dirty="0">
              <a:solidFill>
                <a:schemeClr val="tx1"/>
              </a:solidFill>
            </a:rPr>
            <a:t>Proposed Transition Plan</a:t>
          </a:r>
          <a:r>
            <a:rPr lang="en-US" sz="2000" b="0" kern="1200" dirty="0">
              <a:solidFill>
                <a:schemeClr val="tx1"/>
              </a:solidFill>
            </a:rPr>
            <a:t>:  </a:t>
          </a:r>
        </a:p>
        <a:p>
          <a:pPr marL="457200" lvl="2" indent="-228600" algn="l" defTabSz="889000">
            <a:lnSpc>
              <a:spcPct val="90000"/>
            </a:lnSpc>
            <a:spcBef>
              <a:spcPct val="0"/>
            </a:spcBef>
            <a:spcAft>
              <a:spcPct val="15000"/>
            </a:spcAft>
            <a:buChar char="•"/>
          </a:pPr>
          <a:endParaRPr lang="en-US" sz="2000" b="0" kern="1200" dirty="0">
            <a:solidFill>
              <a:schemeClr val="tx1"/>
            </a:solidFill>
          </a:endParaRPr>
        </a:p>
        <a:p>
          <a:pPr marL="457200" lvl="2" indent="-228600" algn="l" defTabSz="1066800">
            <a:lnSpc>
              <a:spcPct val="90000"/>
            </a:lnSpc>
            <a:spcBef>
              <a:spcPct val="0"/>
            </a:spcBef>
            <a:spcAft>
              <a:spcPct val="15000"/>
            </a:spcAft>
            <a:buChar char="•"/>
          </a:pPr>
          <a:endParaRPr lang="en-US" sz="2400" b="1" kern="1200" dirty="0">
            <a:solidFill>
              <a:srgbClr val="FF0000"/>
            </a:solidFill>
          </a:endParaRPr>
        </a:p>
        <a:p>
          <a:pPr marL="57150" lvl="1" indent="-57150" algn="l" defTabSz="222250">
            <a:lnSpc>
              <a:spcPct val="90000"/>
            </a:lnSpc>
            <a:spcBef>
              <a:spcPct val="0"/>
            </a:spcBef>
            <a:spcAft>
              <a:spcPct val="15000"/>
            </a:spcAft>
            <a:buChar char="•"/>
          </a:pPr>
          <a:endParaRPr lang="en-US" sz="5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114300" lvl="2" indent="-57150" algn="l" defTabSz="222250">
            <a:lnSpc>
              <a:spcPct val="90000"/>
            </a:lnSpc>
            <a:spcBef>
              <a:spcPct val="0"/>
            </a:spcBef>
            <a:spcAft>
              <a:spcPct val="15000"/>
            </a:spcAft>
            <a:buChar char="•"/>
          </a:pPr>
          <a:endParaRPr lang="en-US" sz="500" b="1" kern="1200" dirty="0">
            <a:solidFill>
              <a:srgbClr val="FF0000"/>
            </a:solidFill>
          </a:endParaRPr>
        </a:p>
        <a:p>
          <a:pPr marL="228600" lvl="1" indent="-228600" algn="l" defTabSz="889000">
            <a:lnSpc>
              <a:spcPct val="90000"/>
            </a:lnSpc>
            <a:spcBef>
              <a:spcPct val="0"/>
            </a:spcBef>
            <a:spcAft>
              <a:spcPct val="15000"/>
            </a:spcAft>
            <a:buFont typeface="Arial" panose="020B0604020202020204" pitchFamily="34" charset="0"/>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457200" lvl="2"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Calibri" panose="020F0502020204030204" pitchFamily="34" charset="0"/>
            <a:ea typeface="+mn-ea"/>
            <a:cs typeface="Calibri" panose="020F0502020204030204" pitchFamily="34" charset="0"/>
          </a:endParaRPr>
        </a:p>
        <a:p>
          <a:pPr marL="228600" lvl="1" indent="-228600" algn="l" defTabSz="889000">
            <a:lnSpc>
              <a:spcPct val="90000"/>
            </a:lnSpc>
            <a:spcBef>
              <a:spcPct val="0"/>
            </a:spcBef>
            <a:spcAft>
              <a:spcPct val="15000"/>
            </a:spcAft>
            <a:buNone/>
          </a:pPr>
          <a:endParaRPr lang="en-US" sz="2000" kern="1200" dirty="0">
            <a:solidFill>
              <a:schemeClr val="tx1"/>
            </a:solidFill>
            <a:latin typeface="Calibri" panose="020F0502020204030204" pitchFamily="34" charset="0"/>
            <a:ea typeface="+mn-ea"/>
            <a:cs typeface="Calibri" panose="020F0502020204030204" pitchFamily="34" charset="0"/>
          </a:endParaRPr>
        </a:p>
      </dsp:txBody>
      <dsp:txXfrm>
        <a:off x="0" y="117789"/>
        <a:ext cx="11606947" cy="5060815"/>
      </dsp:txXfrm>
    </dsp:sp>
    <dsp:sp modelId="{4FC84B32-D1CC-469D-BDF0-F53E02EEAA9C}">
      <dsp:nvSpPr>
        <dsp:cNvPr id="0" name=""/>
        <dsp:cNvSpPr/>
      </dsp:nvSpPr>
      <dsp:spPr>
        <a:xfrm>
          <a:off x="0" y="0"/>
          <a:ext cx="11094707" cy="654132"/>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7100" tIns="0" rIns="307100"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SCR 817 </a:t>
          </a:r>
        </a:p>
      </dsp:txBody>
      <dsp:txXfrm>
        <a:off x="0" y="0"/>
        <a:ext cx="11094707" cy="65413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172B9-01B0-436D-9684-1CCC8FA3FE5C}">
      <dsp:nvSpPr>
        <dsp:cNvPr id="0" name=""/>
        <dsp:cNvSpPr/>
      </dsp:nvSpPr>
      <dsp:spPr>
        <a:xfrm>
          <a:off x="0" y="117798"/>
          <a:ext cx="11329647" cy="4898326"/>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154127" rIns="879306" bIns="142240" numCol="1" spcCol="1270" anchor="t" anchorCtr="0">
          <a:noAutofit/>
        </a:bodyPr>
        <a:lstStyle/>
        <a:p>
          <a:pPr marL="228600" lvl="1" indent="-228600" algn="l" defTabSz="889000">
            <a:lnSpc>
              <a:spcPct val="90000"/>
            </a:lnSpc>
            <a:spcBef>
              <a:spcPct val="0"/>
            </a:spcBef>
            <a:spcAft>
              <a:spcPct val="15000"/>
            </a:spcAft>
            <a:buChar char="•"/>
          </a:pPr>
          <a:endParaRPr lang="en-US" sz="2000" kern="1200" dirty="0">
            <a:latin typeface="Arial Rounded MT Bold" panose="020F0704030504030204" pitchFamily="34" charset="0"/>
          </a:endParaRPr>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just" defTabSz="977900">
            <a:lnSpc>
              <a:spcPct val="90000"/>
            </a:lnSpc>
            <a:spcBef>
              <a:spcPct val="0"/>
            </a:spcBef>
            <a:spcAft>
              <a:spcPct val="15000"/>
            </a:spcAft>
            <a:buFont typeface="Wingdings" panose="05000000000000000000" pitchFamily="2" charset="2"/>
            <a:buChar char="ü"/>
          </a:pPr>
          <a:r>
            <a:rPr lang="en-US" sz="2200" b="1" kern="1200" dirty="0">
              <a:solidFill>
                <a:schemeClr val="tx1"/>
              </a:solidFill>
              <a:latin typeface="Calibri" panose="020F0502020204030204" pitchFamily="34" charset="0"/>
              <a:ea typeface="+mn-ea"/>
              <a:cs typeface="Calibri" panose="020F0502020204030204" pitchFamily="34" charset="0"/>
            </a:rPr>
            <a:t>MarkeTrak Subtypes Volume for 2023 – </a:t>
          </a:r>
          <a:r>
            <a:rPr lang="en-US" sz="2200" b="0" kern="1200" dirty="0">
              <a:solidFill>
                <a:schemeClr val="tx1"/>
              </a:solidFill>
              <a:latin typeface="Calibri" panose="020F0502020204030204" pitchFamily="34" charset="0"/>
              <a:ea typeface="+mn-ea"/>
              <a:cs typeface="Calibri" panose="020F0502020204030204" pitchFamily="34" charset="0"/>
            </a:rPr>
            <a:t>ERCOT has provided “data dump” and smaller group will sort through data providing a deeper dive into Rescissions, Cancel w/ Approval, Service Orders, and DEVs</a:t>
          </a:r>
          <a:endParaRPr lang="en-US" sz="2200" b="0" kern="1200" dirty="0"/>
        </a:p>
        <a:p>
          <a:pPr marL="228600" lvl="1" indent="-228600" algn="just" defTabSz="977900">
            <a:lnSpc>
              <a:spcPct val="90000"/>
            </a:lnSpc>
            <a:spcBef>
              <a:spcPct val="0"/>
            </a:spcBef>
            <a:spcAft>
              <a:spcPct val="15000"/>
            </a:spcAft>
            <a:buFont typeface="Wingdings" panose="05000000000000000000" pitchFamily="2" charset="2"/>
            <a:buChar char="ü"/>
          </a:pPr>
          <a:r>
            <a:rPr lang="en-US" sz="2200" b="1" kern="1200" dirty="0"/>
            <a:t>Data/Talking Points to Client Services on MT Analysis </a:t>
          </a:r>
          <a:r>
            <a:rPr lang="en-US" sz="2200" b="0" kern="1200" dirty="0"/>
            <a:t>– Client Services is prepared to prepared to provide REP #s and direct REPs to the monthly IAG reports provided by ERCOT</a:t>
          </a:r>
        </a:p>
        <a:p>
          <a:pPr marL="228600" lvl="1" indent="-228600" algn="just" defTabSz="977900">
            <a:lnSpc>
              <a:spcPct val="90000"/>
            </a:lnSpc>
            <a:spcBef>
              <a:spcPct val="0"/>
            </a:spcBef>
            <a:spcAft>
              <a:spcPct val="15000"/>
            </a:spcAft>
            <a:buFont typeface="Wingdings" panose="05000000000000000000" pitchFamily="2" charset="2"/>
            <a:buChar char="ü"/>
          </a:pPr>
          <a:r>
            <a:rPr lang="en-US" sz="2200" b="1" kern="1200" dirty="0"/>
            <a:t>TXSET 5.0 Related topics</a:t>
          </a:r>
          <a:r>
            <a:rPr lang="en-US" sz="2200" b="0" kern="1200" dirty="0"/>
            <a:t>:</a:t>
          </a:r>
        </a:p>
        <a:p>
          <a:pPr marL="457200" lvl="2" indent="-228600" algn="just" defTabSz="977900">
            <a:lnSpc>
              <a:spcPct val="90000"/>
            </a:lnSpc>
            <a:spcBef>
              <a:spcPct val="0"/>
            </a:spcBef>
            <a:spcAft>
              <a:spcPct val="15000"/>
            </a:spcAft>
            <a:buFont typeface="+mj-lt"/>
            <a:buAutoNum type="arabicPeriod"/>
          </a:pPr>
          <a:r>
            <a:rPr lang="en-US" sz="2200" b="0" u="sng" kern="1200" dirty="0"/>
            <a:t>County Name attribute </a:t>
          </a:r>
          <a:r>
            <a:rPr lang="en-US" sz="2200" b="0" kern="1200" dirty="0"/>
            <a:t>– sample flat files ERCOT requested via MarkeTrak to test the flat file process for adding to all ESIs.  .txt files were requested by May</a:t>
          </a:r>
        </a:p>
        <a:p>
          <a:pPr marL="457200" lvl="2" indent="-228600" algn="just" defTabSz="977900">
            <a:lnSpc>
              <a:spcPct val="90000"/>
            </a:lnSpc>
            <a:spcBef>
              <a:spcPct val="0"/>
            </a:spcBef>
            <a:spcAft>
              <a:spcPct val="15000"/>
            </a:spcAft>
            <a:buFont typeface="+mj-lt"/>
            <a:buAutoNum type="arabicPeriod"/>
          </a:pPr>
          <a:r>
            <a:rPr lang="en-US" sz="2200" b="0" u="sng" kern="1200" dirty="0"/>
            <a:t>TDSP ESI Extract </a:t>
          </a:r>
          <a:r>
            <a:rPr lang="en-US" sz="2200" b="0" kern="1200" dirty="0"/>
            <a:t>– when the new county name and optional meter service type will be added, where will the placement be in the extract?  </a:t>
          </a:r>
        </a:p>
        <a:p>
          <a:pPr marL="228600" lvl="1" indent="-228600" algn="just" defTabSz="977900">
            <a:lnSpc>
              <a:spcPct val="90000"/>
            </a:lnSpc>
            <a:spcBef>
              <a:spcPct val="0"/>
            </a:spcBef>
            <a:spcAft>
              <a:spcPct val="15000"/>
            </a:spcAft>
            <a:buFont typeface="Wingdings" panose="05000000000000000000" pitchFamily="2" charset="2"/>
            <a:buNone/>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Wingdings" panose="05000000000000000000" pitchFamily="2" charset="2"/>
            <a:buChar char="q"/>
          </a:pPr>
          <a:endParaRPr lang="en-US" sz="2200" b="0" kern="1200" dirty="0"/>
        </a:p>
        <a:p>
          <a:pPr marL="228600" lvl="1" indent="-228600" algn="l" defTabSz="977900">
            <a:lnSpc>
              <a:spcPct val="90000"/>
            </a:lnSpc>
            <a:spcBef>
              <a:spcPct val="0"/>
            </a:spcBef>
            <a:spcAft>
              <a:spcPct val="15000"/>
            </a:spcAft>
            <a:buFont typeface="Arial" panose="020B0604020202020204" pitchFamily="34" charset="0"/>
            <a:buChar char="•"/>
          </a:pPr>
          <a:endParaRPr lang="en-US" sz="2200" b="0" kern="1200" dirty="0"/>
        </a:p>
      </dsp:txBody>
      <dsp:txXfrm>
        <a:off x="0" y="117798"/>
        <a:ext cx="11329647" cy="4898326"/>
      </dsp:txXfrm>
    </dsp:sp>
    <dsp:sp modelId="{4FC84B32-D1CC-469D-BDF0-F53E02EEAA9C}">
      <dsp:nvSpPr>
        <dsp:cNvPr id="0" name=""/>
        <dsp:cNvSpPr/>
      </dsp:nvSpPr>
      <dsp:spPr>
        <a:xfrm>
          <a:off x="0" y="0"/>
          <a:ext cx="10829645" cy="590313"/>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TDTMS Other Topics</a:t>
          </a:r>
        </a:p>
      </dsp:txBody>
      <dsp:txXfrm>
        <a:off x="0" y="0"/>
        <a:ext cx="10829645" cy="59031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D4668F-81DD-421E-9924-50274E363CDB}">
      <dsp:nvSpPr>
        <dsp:cNvPr id="0" name=""/>
        <dsp:cNvSpPr/>
      </dsp:nvSpPr>
      <dsp:spPr>
        <a:xfrm>
          <a:off x="0" y="631879"/>
          <a:ext cx="11329646" cy="4508371"/>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9306" tIns="149795" rIns="879306" bIns="184912" numCol="1" spcCol="1270" anchor="ctr" anchorCtr="0">
          <a:noAutofit/>
        </a:bodyPr>
        <a:lstStyle/>
        <a:p>
          <a:pPr marL="228600" lvl="1" indent="-228600" algn="just" defTabSz="1155700">
            <a:lnSpc>
              <a:spcPct val="90000"/>
            </a:lnSpc>
            <a:spcBef>
              <a:spcPct val="0"/>
            </a:spcBef>
            <a:spcAft>
              <a:spcPct val="15000"/>
            </a:spcAft>
            <a:buFontTx/>
            <a:buNone/>
          </a:pPr>
          <a:endParaRPr lang="en-US" sz="2600" kern="1200" dirty="0">
            <a:latin typeface="Tenorite" panose="00000500000000000000" pitchFamily="2" charset="0"/>
          </a:endParaRPr>
        </a:p>
        <a:p>
          <a:pPr marL="228600" lvl="1" indent="-228600" algn="just" defTabSz="1155700">
            <a:lnSpc>
              <a:spcPct val="90000"/>
            </a:lnSpc>
            <a:spcBef>
              <a:spcPct val="0"/>
            </a:spcBef>
            <a:spcAft>
              <a:spcPct val="15000"/>
            </a:spcAft>
            <a:buFontTx/>
            <a:buNone/>
          </a:pPr>
          <a:r>
            <a:rPr lang="en-US" sz="2600" b="1" kern="1200" dirty="0"/>
            <a:t>Tuesday, May 21</a:t>
          </a:r>
          <a:r>
            <a:rPr lang="en-US" sz="2600" b="1" kern="1200" baseline="30000" dirty="0"/>
            <a:t>st</a:t>
          </a:r>
          <a:r>
            <a:rPr lang="en-US" sz="2600" b="1" kern="1200" dirty="0"/>
            <a:t> </a:t>
          </a:r>
          <a:r>
            <a:rPr lang="en-US" sz="2600" b="1" kern="1200" dirty="0">
              <a:latin typeface="Tenorite" panose="00000500000000000000" pitchFamily="2" charset="0"/>
              <a:cs typeface="Calibri" panose="020F0502020204030204" pitchFamily="34" charset="0"/>
            </a:rPr>
            <a:t>-  1:30 AM WebEx only </a:t>
          </a:r>
          <a:endParaRPr lang="en-US" sz="2600" kern="1200" dirty="0">
            <a:latin typeface="Tenorite" panose="00000500000000000000" pitchFamily="2" charset="0"/>
          </a:endParaRPr>
        </a:p>
        <a:p>
          <a:pPr marL="228600" lvl="1" indent="-228600" algn="just" defTabSz="1066800">
            <a:lnSpc>
              <a:spcPct val="90000"/>
            </a:lnSpc>
            <a:spcBef>
              <a:spcPct val="0"/>
            </a:spcBef>
            <a:spcAft>
              <a:spcPct val="15000"/>
            </a:spcAft>
            <a:buNone/>
          </a:pPr>
          <a:r>
            <a:rPr lang="en-US" sz="2400" b="1" kern="1200" dirty="0">
              <a:latin typeface="Tenorite" panose="00000500000000000000" pitchFamily="2" charset="0"/>
              <a:cs typeface="Calibri" panose="020F0502020204030204" pitchFamily="34" charset="0"/>
            </a:rPr>
            <a:t>DRAFT Agenda</a:t>
          </a:r>
          <a:r>
            <a:rPr lang="en-US" sz="2400" kern="1200" dirty="0">
              <a:latin typeface="Tenorite" panose="00000500000000000000" pitchFamily="2" charset="0"/>
              <a:cs typeface="Calibri" panose="020F0502020204030204" pitchFamily="34" charset="0"/>
            </a:rPr>
            <a:t>:</a:t>
          </a:r>
        </a:p>
        <a:p>
          <a:pPr marL="342900" lvl="2" indent="-171450" algn="just" defTabSz="800100">
            <a:lnSpc>
              <a:spcPct val="90000"/>
            </a:lnSpc>
            <a:spcBef>
              <a:spcPct val="0"/>
            </a:spcBef>
            <a:spcAft>
              <a:spcPct val="15000"/>
            </a:spcAft>
            <a:buFont typeface="Wingdings" panose="05000000000000000000" pitchFamily="2" charset="2"/>
            <a:buChar char="q"/>
          </a:pPr>
          <a:r>
            <a:rPr lang="en-US" sz="1800" kern="1200" dirty="0">
              <a:latin typeface="Tenorite" panose="00000500000000000000" pitchFamily="2" charset="0"/>
              <a:cs typeface="Calibri" panose="020F0502020204030204" pitchFamily="34" charset="0"/>
            </a:rPr>
            <a:t>ERCOT Reports</a:t>
          </a:r>
        </a:p>
        <a:p>
          <a:pPr marL="514350" lvl="3" indent="-171450" algn="just" defTabSz="800100">
            <a:lnSpc>
              <a:spcPct val="90000"/>
            </a:lnSpc>
            <a:spcBef>
              <a:spcPct val="0"/>
            </a:spcBef>
            <a:spcAft>
              <a:spcPct val="15000"/>
            </a:spcAft>
            <a:buFont typeface="Arial" panose="020B0604020202020204" pitchFamily="34" charset="0"/>
            <a:buChar char="•"/>
          </a:pPr>
          <a:r>
            <a:rPr lang="en-US" sz="1800" kern="1200" dirty="0">
              <a:latin typeface="Tenorite" panose="00000500000000000000" pitchFamily="2" charset="0"/>
              <a:cs typeface="Calibri" panose="020F0502020204030204" pitchFamily="34" charset="0"/>
            </a:rPr>
            <a:t>System Instances &amp; MT Performance</a:t>
          </a:r>
        </a:p>
        <a:p>
          <a:pPr marL="514350" lvl="3" indent="-171450" algn="just" defTabSz="800100">
            <a:lnSpc>
              <a:spcPct val="90000"/>
            </a:lnSpc>
            <a:spcBef>
              <a:spcPct val="0"/>
            </a:spcBef>
            <a:spcAft>
              <a:spcPct val="15000"/>
            </a:spcAft>
            <a:buFont typeface="Arial" panose="020B0604020202020204" pitchFamily="34" charset="0"/>
            <a:buChar char="•"/>
          </a:pPr>
          <a:r>
            <a:rPr lang="en-US" sz="1800" kern="1200" dirty="0">
              <a:latin typeface="Tenorite" panose="00000500000000000000" pitchFamily="2" charset="0"/>
              <a:cs typeface="Calibri" panose="020F0502020204030204" pitchFamily="34" charset="0"/>
            </a:rPr>
            <a:t>Listserv</a:t>
          </a:r>
        </a:p>
        <a:p>
          <a:pPr marL="514350" lvl="3" indent="-171450" algn="just" defTabSz="800100">
            <a:lnSpc>
              <a:spcPct val="90000"/>
            </a:lnSpc>
            <a:spcBef>
              <a:spcPct val="0"/>
            </a:spcBef>
            <a:spcAft>
              <a:spcPct val="15000"/>
            </a:spcAft>
            <a:buFont typeface="Arial" panose="020B0604020202020204" pitchFamily="34" charset="0"/>
            <a:buChar char="•"/>
          </a:pPr>
          <a:r>
            <a:rPr lang="en-US" sz="1800" kern="1200" dirty="0">
              <a:latin typeface="Tenorite" panose="00000500000000000000" pitchFamily="2" charset="0"/>
              <a:cs typeface="Calibri" panose="020F0502020204030204" pitchFamily="34" charset="0"/>
            </a:rPr>
            <a:t>MIS API update – follow up on ‘key dates’ populating</a:t>
          </a:r>
        </a:p>
        <a:p>
          <a:pPr marL="514350" lvl="3" indent="-171450" algn="just" defTabSz="800100">
            <a:lnSpc>
              <a:spcPct val="90000"/>
            </a:lnSpc>
            <a:spcBef>
              <a:spcPct val="0"/>
            </a:spcBef>
            <a:spcAft>
              <a:spcPct val="15000"/>
            </a:spcAft>
            <a:buFont typeface="Arial" panose="020B0604020202020204" pitchFamily="34" charset="0"/>
            <a:buChar char="•"/>
          </a:pPr>
          <a:r>
            <a:rPr lang="en-US" sz="1800" kern="1200" dirty="0">
              <a:latin typeface="Tenorite" panose="00000500000000000000" pitchFamily="2" charset="0"/>
              <a:cs typeface="Calibri" panose="020F0502020204030204" pitchFamily="34" charset="0"/>
            </a:rPr>
            <a:t>Market Notice Archives</a:t>
          </a:r>
        </a:p>
        <a:p>
          <a:pPr marL="342900" lvl="2" indent="-171450" algn="just" defTabSz="800100">
            <a:lnSpc>
              <a:spcPct val="90000"/>
            </a:lnSpc>
            <a:spcBef>
              <a:spcPct val="0"/>
            </a:spcBef>
            <a:spcAft>
              <a:spcPct val="15000"/>
            </a:spcAft>
            <a:buFont typeface="Wingdings" panose="05000000000000000000" pitchFamily="2" charset="2"/>
            <a:buChar char="q"/>
          </a:pPr>
          <a:r>
            <a:rPr lang="en-US" sz="1800" kern="1200" dirty="0">
              <a:latin typeface="Tenorite" panose="00000500000000000000" pitchFamily="2" charset="0"/>
              <a:cs typeface="Calibri" panose="020F0502020204030204" pitchFamily="34" charset="0"/>
            </a:rPr>
            <a:t>SCR817 Business Requirements Discussion</a:t>
          </a:r>
          <a:endParaRPr lang="en-US" sz="1800" i="1" kern="1200" dirty="0">
            <a:latin typeface="Tenorite" panose="00000500000000000000" pitchFamily="2" charset="0"/>
            <a:cs typeface="Calibri" panose="020F0502020204030204" pitchFamily="34" charset="0"/>
          </a:endParaRPr>
        </a:p>
        <a:p>
          <a:pPr marL="514350" lvl="3" indent="-171450" algn="just" defTabSz="800100">
            <a:lnSpc>
              <a:spcPct val="90000"/>
            </a:lnSpc>
            <a:spcBef>
              <a:spcPct val="0"/>
            </a:spcBef>
            <a:spcAft>
              <a:spcPct val="15000"/>
            </a:spcAft>
            <a:buFont typeface="Arial" panose="020B0604020202020204" pitchFamily="34" charset="0"/>
            <a:buChar char="•"/>
          </a:pPr>
          <a:r>
            <a:rPr lang="en-US" sz="1800" kern="1200" dirty="0">
              <a:latin typeface="Tenorite" panose="00000500000000000000" pitchFamily="2" charset="0"/>
              <a:cs typeface="Calibri" panose="020F0502020204030204" pitchFamily="34" charset="0"/>
            </a:rPr>
            <a:t>Review of User’s Guide drafts</a:t>
          </a:r>
          <a:endParaRPr lang="en-US" sz="1800" i="1" kern="1200" dirty="0">
            <a:latin typeface="Tenorite" panose="00000500000000000000" pitchFamily="2" charset="0"/>
            <a:cs typeface="Calibri" panose="020F0502020204030204" pitchFamily="34" charset="0"/>
          </a:endParaRPr>
        </a:p>
        <a:p>
          <a:pPr marL="685800" lvl="4" indent="-171450" algn="just" defTabSz="800100">
            <a:lnSpc>
              <a:spcPct val="90000"/>
            </a:lnSpc>
            <a:spcBef>
              <a:spcPct val="0"/>
            </a:spcBef>
            <a:spcAft>
              <a:spcPct val="15000"/>
            </a:spcAft>
            <a:buFont typeface="Arial" panose="020B0604020202020204" pitchFamily="34" charset="0"/>
            <a:buChar char="•"/>
          </a:pPr>
          <a:r>
            <a:rPr lang="en-US" sz="1800" i="0" kern="1200" dirty="0">
              <a:latin typeface="Tenorite" panose="00000500000000000000" pitchFamily="2" charset="0"/>
              <a:cs typeface="Calibri" panose="020F0502020204030204" pitchFamily="34" charset="0"/>
            </a:rPr>
            <a:t>IAG comments/edits</a:t>
          </a:r>
        </a:p>
        <a:p>
          <a:pPr marL="685800" lvl="4" indent="-171450" algn="just" defTabSz="800100">
            <a:lnSpc>
              <a:spcPct val="90000"/>
            </a:lnSpc>
            <a:spcBef>
              <a:spcPct val="0"/>
            </a:spcBef>
            <a:spcAft>
              <a:spcPct val="15000"/>
            </a:spcAft>
            <a:buFont typeface="Arial" panose="020B0604020202020204" pitchFamily="34" charset="0"/>
            <a:buChar char="•"/>
          </a:pPr>
          <a:r>
            <a:rPr lang="en-US" sz="1800" i="0" kern="1200" dirty="0">
              <a:latin typeface="Tenorite" panose="00000500000000000000" pitchFamily="2" charset="0"/>
              <a:cs typeface="Calibri" panose="020F0502020204030204" pitchFamily="34" charset="0"/>
            </a:rPr>
            <a:t>Other subtypes impacted</a:t>
          </a:r>
        </a:p>
        <a:p>
          <a:pPr marL="514350" lvl="3" indent="-171450" algn="just" defTabSz="800100">
            <a:lnSpc>
              <a:spcPct val="90000"/>
            </a:lnSpc>
            <a:spcBef>
              <a:spcPct val="0"/>
            </a:spcBef>
            <a:spcAft>
              <a:spcPct val="15000"/>
            </a:spcAft>
            <a:buFont typeface="Arial" panose="020B0604020202020204" pitchFamily="34" charset="0"/>
            <a:buChar char="•"/>
          </a:pPr>
          <a:r>
            <a:rPr lang="en-US" sz="1800" kern="1200" dirty="0">
              <a:latin typeface="Tenorite" panose="00000500000000000000" pitchFamily="2" charset="0"/>
              <a:cs typeface="Calibri" panose="020F0502020204030204" pitchFamily="34" charset="0"/>
            </a:rPr>
            <a:t>Transition Plan for in flight </a:t>
          </a:r>
          <a:r>
            <a:rPr lang="en-US" sz="1800" kern="1200" dirty="0" err="1">
              <a:latin typeface="Tenorite" panose="00000500000000000000" pitchFamily="2" charset="0"/>
              <a:cs typeface="Calibri" panose="020F0502020204030204" pitchFamily="34" charset="0"/>
            </a:rPr>
            <a:t>MarkeTraks</a:t>
          </a:r>
          <a:r>
            <a:rPr lang="en-US" sz="1800" kern="1200" dirty="0">
              <a:latin typeface="Tenorite" panose="00000500000000000000" pitchFamily="2" charset="0"/>
              <a:cs typeface="Calibri" panose="020F0502020204030204" pitchFamily="34" charset="0"/>
            </a:rPr>
            <a:t> – IAGs</a:t>
          </a:r>
        </a:p>
        <a:p>
          <a:pPr marL="514350" lvl="3" indent="-171450" algn="just" defTabSz="800100">
            <a:lnSpc>
              <a:spcPct val="90000"/>
            </a:lnSpc>
            <a:spcBef>
              <a:spcPct val="0"/>
            </a:spcBef>
            <a:spcAft>
              <a:spcPct val="15000"/>
            </a:spcAft>
            <a:buFont typeface="Arial" panose="020B0604020202020204" pitchFamily="34" charset="0"/>
            <a:buChar char="•"/>
          </a:pPr>
          <a:r>
            <a:rPr lang="en-US" sz="1800" kern="1200" dirty="0">
              <a:latin typeface="Tenorite" panose="00000500000000000000" pitchFamily="2" charset="0"/>
              <a:cs typeface="Calibri" panose="020F0502020204030204" pitchFamily="34" charset="0"/>
            </a:rPr>
            <a:t>RMGRR revision - </a:t>
          </a:r>
          <a:r>
            <a:rPr lang="en-US" sz="1800" kern="1200" dirty="0"/>
            <a:t>7.3.5 </a:t>
          </a:r>
          <a:r>
            <a:rPr lang="en-US" sz="1800" i="1" kern="1200" dirty="0"/>
            <a:t>Customer Rescission after Completion of a Switch Transaction (2)</a:t>
          </a:r>
          <a:endParaRPr lang="en-US" sz="1800" kern="1200" dirty="0">
            <a:latin typeface="Tenorite" panose="00000500000000000000" pitchFamily="2" charset="0"/>
            <a:cs typeface="Calibri" panose="020F0502020204030204" pitchFamily="34" charset="0"/>
          </a:endParaRPr>
        </a:p>
        <a:p>
          <a:pPr marL="342900" lvl="2" indent="-171450" algn="just" defTabSz="800100">
            <a:lnSpc>
              <a:spcPct val="90000"/>
            </a:lnSpc>
            <a:spcBef>
              <a:spcPct val="0"/>
            </a:spcBef>
            <a:spcAft>
              <a:spcPct val="15000"/>
            </a:spcAft>
            <a:buFont typeface="Wingdings" panose="05000000000000000000" pitchFamily="2" charset="2"/>
            <a:buChar char="q"/>
          </a:pPr>
          <a:r>
            <a:rPr lang="en-US" sz="1800" i="0" kern="1200" dirty="0">
              <a:latin typeface="Tenorite" panose="00000500000000000000" pitchFamily="2" charset="0"/>
              <a:cs typeface="Calibri" panose="020F0502020204030204" pitchFamily="34" charset="0"/>
            </a:rPr>
            <a:t>MarkeTrak Subtypes Volume Analysis 2023 – </a:t>
          </a:r>
          <a:r>
            <a:rPr lang="en-US" sz="1800" kern="1200" dirty="0"/>
            <a:t>progress update</a:t>
          </a:r>
          <a:endParaRPr lang="en-US" sz="1800" i="0" kern="1200" dirty="0">
            <a:latin typeface="Tenorite" panose="00000500000000000000" pitchFamily="2" charset="0"/>
            <a:cs typeface="Calibri" panose="020F0502020204030204" pitchFamily="34" charset="0"/>
          </a:endParaRPr>
        </a:p>
        <a:p>
          <a:pPr marL="228600" lvl="1" indent="-228600" algn="l" defTabSz="889000">
            <a:lnSpc>
              <a:spcPct val="90000"/>
            </a:lnSpc>
            <a:spcBef>
              <a:spcPct val="0"/>
            </a:spcBef>
            <a:spcAft>
              <a:spcPct val="15000"/>
            </a:spcAft>
            <a:buFont typeface="Wingdings" panose="05000000000000000000" pitchFamily="2" charset="2"/>
            <a:buChar char="q"/>
          </a:pPr>
          <a:endParaRPr lang="en-US" sz="2000" kern="1200" dirty="0">
            <a:latin typeface="Arial Rounded MT Bold" panose="020F0704030504030204" pitchFamily="34" charset="0"/>
          </a:endParaRPr>
        </a:p>
      </dsp:txBody>
      <dsp:txXfrm>
        <a:off x="0" y="631879"/>
        <a:ext cx="11329646" cy="4508371"/>
      </dsp:txXfrm>
    </dsp:sp>
    <dsp:sp modelId="{4AA5C7B7-5B64-4F71-AB37-E39564456FAC}">
      <dsp:nvSpPr>
        <dsp:cNvPr id="0" name=""/>
        <dsp:cNvSpPr/>
      </dsp:nvSpPr>
      <dsp:spPr>
        <a:xfrm>
          <a:off x="0" y="0"/>
          <a:ext cx="10801436" cy="687375"/>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9764" tIns="0" rIns="299764" bIns="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Arial Rounded MT Bold" panose="020F0704030504030204" pitchFamily="34" charset="0"/>
            </a:rPr>
            <a:t>Next Meeting – </a:t>
          </a:r>
          <a:r>
            <a:rPr lang="en-US" sz="2600" b="1" kern="1200" dirty="0"/>
            <a:t>Tuesday, May 21st</a:t>
          </a:r>
          <a:endParaRPr lang="en-US" sz="2600" kern="1200" dirty="0">
            <a:latin typeface="Arial Rounded MT Bold" panose="020F0704030504030204" pitchFamily="34" charset="0"/>
          </a:endParaRPr>
        </a:p>
      </dsp:txBody>
      <dsp:txXfrm>
        <a:off x="0" y="0"/>
        <a:ext cx="10801436" cy="687375"/>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5/6/2024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6475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smtClean="0"/>
              <a:t>5/6/2024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1939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5/6/2024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2058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5/6/2024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6161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6F822A4-8DA6-4447-9B1F-C5DB58435268}" type="datetimeFigureOut">
              <a:rPr lang="en-US" smtClean="0"/>
              <a:t>5/6/2024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6416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5/6/2024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61202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5/6/2024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79968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smtClean="0"/>
              <a:t>5/6/2024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7016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A4E7D1B-D673-4CF6-8672-009D42ABD2A0}" type="datetimeFigureOut">
              <a:rPr lang="en-US" smtClean="0"/>
              <a:t>5/6/2024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2595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A16AA21-1863-4931-97CB-99D0A168701B}" type="datetimeFigureOut">
              <a:rPr lang="en-US" smtClean="0"/>
              <a:t>5/6/2024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3127974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smtClean="0"/>
              <a:t>5/6/2024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26430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664C608-40B1-4030-A28D-5B74BC98ADCE}" type="datetimeFigureOut">
              <a:rPr lang="en-US" smtClean="0"/>
              <a:t>5/6/2024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1096595"/>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EBA14DF-46DF-4C9F-A2D6-694FDD7C825E}"/>
              </a:ext>
            </a:extLst>
          </p:cNvPr>
          <p:cNvGrpSpPr/>
          <p:nvPr/>
        </p:nvGrpSpPr>
        <p:grpSpPr>
          <a:xfrm>
            <a:off x="669901" y="2917848"/>
            <a:ext cx="1360440" cy="1261913"/>
            <a:chOff x="10330781" y="3933704"/>
            <a:chExt cx="824899" cy="782815"/>
          </a:xfrm>
        </p:grpSpPr>
        <p:pic>
          <p:nvPicPr>
            <p:cNvPr id="5" name="Picture 4">
              <a:extLst>
                <a:ext uri="{FF2B5EF4-FFF2-40B4-BE49-F238E27FC236}">
                  <a16:creationId xmlns:a16="http://schemas.microsoft.com/office/drawing/2014/main" id="{74F32FD5-3AB1-42A0-A665-022830B6CEFA}"/>
                </a:ext>
              </a:extLst>
            </p:cNvPr>
            <p:cNvPicPr>
              <a:picLocks noChangeAspect="1"/>
            </p:cNvPicPr>
            <p:nvPr/>
          </p:nvPicPr>
          <p:blipFill>
            <a:blip r:embed="rId2"/>
            <a:stretch>
              <a:fillRect/>
            </a:stretch>
          </p:blipFill>
          <p:spPr>
            <a:xfrm>
              <a:off x="10330781" y="3933704"/>
              <a:ext cx="824899" cy="782815"/>
            </a:xfrm>
            <a:prstGeom prst="rect">
              <a:avLst/>
            </a:prstGeom>
            <a:solidFill>
              <a:schemeClr val="bg1">
                <a:lumMod val="95000"/>
              </a:schemeClr>
            </a:solidFill>
            <a:ln>
              <a:noFill/>
            </a:ln>
          </p:spPr>
        </p:pic>
        <p:sp>
          <p:nvSpPr>
            <p:cNvPr id="6" name="Star: 5 Points 5">
              <a:extLst>
                <a:ext uri="{FF2B5EF4-FFF2-40B4-BE49-F238E27FC236}">
                  <a16:creationId xmlns:a16="http://schemas.microsoft.com/office/drawing/2014/main" id="{CF9D75A8-DE69-4D14-845D-7CEBA92C0341}"/>
                </a:ext>
              </a:extLst>
            </p:cNvPr>
            <p:cNvSpPr/>
            <p:nvPr/>
          </p:nvSpPr>
          <p:spPr>
            <a:xfrm>
              <a:off x="10521696" y="3980359"/>
              <a:ext cx="608023" cy="642461"/>
            </a:xfrm>
            <a:prstGeom prst="star5">
              <a:avLst/>
            </a:prstGeom>
            <a:solidFill>
              <a:schemeClr val="bg1"/>
            </a:solidFill>
            <a:ln>
              <a:solidFill>
                <a:schemeClr val="accent1">
                  <a:hueOff val="0"/>
                  <a:satOff val="0"/>
                  <a:lumOff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a:extLst>
              <a:ext uri="{FF2B5EF4-FFF2-40B4-BE49-F238E27FC236}">
                <a16:creationId xmlns:a16="http://schemas.microsoft.com/office/drawing/2014/main" id="{551B1756-3518-45E2-962E-8486736A324D}"/>
              </a:ext>
            </a:extLst>
          </p:cNvPr>
          <p:cNvSpPr>
            <a:spLocks noGrp="1"/>
          </p:cNvSpPr>
          <p:nvPr>
            <p:ph type="ctrTitle"/>
          </p:nvPr>
        </p:nvSpPr>
        <p:spPr/>
        <p:txBody>
          <a:bodyPr/>
          <a:lstStyle/>
          <a:p>
            <a:r>
              <a:rPr lang="en-US" dirty="0">
                <a:latin typeface="Arial Rounded MT Bold" panose="020F0704030504030204" pitchFamily="34" charset="0"/>
              </a:rPr>
              <a:t>TDTMS Update</a:t>
            </a:r>
          </a:p>
        </p:txBody>
      </p:sp>
      <p:sp>
        <p:nvSpPr>
          <p:cNvPr id="3" name="Subtitle 2">
            <a:extLst>
              <a:ext uri="{FF2B5EF4-FFF2-40B4-BE49-F238E27FC236}">
                <a16:creationId xmlns:a16="http://schemas.microsoft.com/office/drawing/2014/main" id="{94E146BA-B599-4F02-AA3D-D15519B78F07}"/>
              </a:ext>
            </a:extLst>
          </p:cNvPr>
          <p:cNvSpPr>
            <a:spLocks noGrp="1"/>
          </p:cNvSpPr>
          <p:nvPr>
            <p:ph type="subTitle" idx="1"/>
          </p:nvPr>
        </p:nvSpPr>
        <p:spPr/>
        <p:txBody>
          <a:bodyPr>
            <a:normAutofit/>
          </a:bodyPr>
          <a:lstStyle/>
          <a:p>
            <a:r>
              <a:rPr lang="en-US" sz="2800" dirty="0">
                <a:solidFill>
                  <a:schemeClr val="tx1"/>
                </a:solidFill>
                <a:latin typeface="Arial Rounded MT Bold" panose="020F0704030504030204" pitchFamily="34" charset="0"/>
                <a:ea typeface="+mj-ea"/>
                <a:cs typeface="+mj-cs"/>
              </a:rPr>
              <a:t>RMS</a:t>
            </a:r>
          </a:p>
          <a:p>
            <a:r>
              <a:rPr lang="en-US" sz="2800" dirty="0">
                <a:solidFill>
                  <a:schemeClr val="tx1"/>
                </a:solidFill>
                <a:latin typeface="Arial Rounded MT Bold" panose="020F0704030504030204" pitchFamily="34" charset="0"/>
                <a:ea typeface="+mj-ea"/>
                <a:cs typeface="+mj-cs"/>
              </a:rPr>
              <a:t>May 7th, 2024</a:t>
            </a:r>
          </a:p>
        </p:txBody>
      </p:sp>
    </p:spTree>
    <p:extLst>
      <p:ext uri="{BB962C8B-B14F-4D97-AF65-F5344CB8AC3E}">
        <p14:creationId xmlns:p14="http://schemas.microsoft.com/office/powerpoint/2010/main" val="177404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70948786"/>
              </p:ext>
            </p:extLst>
          </p:nvPr>
        </p:nvGraphicFramePr>
        <p:xfrm>
          <a:off x="478555" y="1020544"/>
          <a:ext cx="11606947" cy="57163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10851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61715783"/>
              </p:ext>
            </p:extLst>
          </p:nvPr>
        </p:nvGraphicFramePr>
        <p:xfrm>
          <a:off x="478555" y="1020544"/>
          <a:ext cx="11606947" cy="57163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1" name="Picture 10">
            <a:extLst>
              <a:ext uri="{FF2B5EF4-FFF2-40B4-BE49-F238E27FC236}">
                <a16:creationId xmlns:a16="http://schemas.microsoft.com/office/drawing/2014/main" id="{37E5FD71-4352-A42B-38A0-B927F342AF23}"/>
              </a:ext>
            </a:extLst>
          </p:cNvPr>
          <p:cNvPicPr>
            <a:picLocks noChangeAspect="1"/>
          </p:cNvPicPr>
          <p:nvPr/>
        </p:nvPicPr>
        <p:blipFill>
          <a:blip r:embed="rId8"/>
          <a:stretch>
            <a:fillRect/>
          </a:stretch>
        </p:blipFill>
        <p:spPr>
          <a:xfrm>
            <a:off x="2393109" y="3351456"/>
            <a:ext cx="7995061" cy="2857647"/>
          </a:xfrm>
          <a:prstGeom prst="rect">
            <a:avLst/>
          </a:prstGeom>
        </p:spPr>
      </p:pic>
    </p:spTree>
    <p:extLst>
      <p:ext uri="{BB962C8B-B14F-4D97-AF65-F5344CB8AC3E}">
        <p14:creationId xmlns:p14="http://schemas.microsoft.com/office/powerpoint/2010/main" val="1574172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10" name="Content Placeholder 5">
            <a:extLst>
              <a:ext uri="{FF2B5EF4-FFF2-40B4-BE49-F238E27FC236}">
                <a16:creationId xmlns:a16="http://schemas.microsoft.com/office/drawing/2014/main" id="{46788144-ABAE-4845-9514-C39465D2C555}"/>
              </a:ext>
            </a:extLst>
          </p:cNvPr>
          <p:cNvGraphicFramePr>
            <a:graphicFrameLocks/>
          </p:cNvGraphicFramePr>
          <p:nvPr>
            <p:extLst>
              <p:ext uri="{D42A27DB-BD31-4B8C-83A1-F6EECF244321}">
                <p14:modId xmlns:p14="http://schemas.microsoft.com/office/powerpoint/2010/main" val="942012404"/>
              </p:ext>
            </p:extLst>
          </p:nvPr>
        </p:nvGraphicFramePr>
        <p:xfrm>
          <a:off x="478555" y="1020545"/>
          <a:ext cx="11329647" cy="54278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60586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1">
                <a:lumMod val="40000"/>
                <a:lumOff val="60000"/>
              </a:schemeClr>
            </a:gs>
            <a:gs pos="3300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B40A39-0C31-4CA2-978E-8B05147FC11D}"/>
              </a:ext>
            </a:extLst>
          </p:cNvPr>
          <p:cNvPicPr>
            <a:picLocks noChangeAspect="1"/>
          </p:cNvPicPr>
          <p:nvPr/>
        </p:nvPicPr>
        <p:blipFill>
          <a:blip r:embed="rId2"/>
          <a:stretch>
            <a:fillRect/>
          </a:stretch>
        </p:blipFill>
        <p:spPr>
          <a:xfrm>
            <a:off x="106498" y="121126"/>
            <a:ext cx="1060841" cy="1017209"/>
          </a:xfrm>
          <a:prstGeom prst="rect">
            <a:avLst/>
          </a:prstGeom>
          <a:solidFill>
            <a:schemeClr val="bg1"/>
          </a:solidFill>
          <a:ln>
            <a:noFill/>
          </a:ln>
        </p:spPr>
      </p:pic>
      <p:sp>
        <p:nvSpPr>
          <p:cNvPr id="9" name="Star: 5 Points 8">
            <a:extLst>
              <a:ext uri="{FF2B5EF4-FFF2-40B4-BE49-F238E27FC236}">
                <a16:creationId xmlns:a16="http://schemas.microsoft.com/office/drawing/2014/main" id="{EBDDEE71-67E6-493C-9895-23B8978D0C49}"/>
              </a:ext>
            </a:extLst>
          </p:cNvPr>
          <p:cNvSpPr/>
          <p:nvPr/>
        </p:nvSpPr>
        <p:spPr>
          <a:xfrm>
            <a:off x="393120" y="148090"/>
            <a:ext cx="756162" cy="766459"/>
          </a:xfrm>
          <a:prstGeom prst="star5">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47C57B-6A69-43FC-9510-0D8B1D7E2275}"/>
              </a:ext>
            </a:extLst>
          </p:cNvPr>
          <p:cNvSpPr>
            <a:spLocks noGrp="1"/>
          </p:cNvSpPr>
          <p:nvPr>
            <p:ph type="title"/>
          </p:nvPr>
        </p:nvSpPr>
        <p:spPr>
          <a:xfrm>
            <a:off x="478555" y="148090"/>
            <a:ext cx="10503017" cy="872455"/>
          </a:xfrm>
        </p:spPr>
        <p:txBody>
          <a:bodyPr/>
          <a:lstStyle/>
          <a:p>
            <a:r>
              <a:rPr lang="en-US" b="1" dirty="0">
                <a:latin typeface="Arial Rounded MT Bold" panose="020F0704030504030204" pitchFamily="34" charset="0"/>
                <a:cs typeface="Aharoni" panose="020B0604020202020204" pitchFamily="2" charset="-79"/>
              </a:rPr>
              <a:t>TDTMS</a:t>
            </a:r>
          </a:p>
        </p:txBody>
      </p:sp>
      <p:graphicFrame>
        <p:nvGraphicFramePr>
          <p:cNvPr id="6" name="Content Placeholder 5">
            <a:extLst>
              <a:ext uri="{FF2B5EF4-FFF2-40B4-BE49-F238E27FC236}">
                <a16:creationId xmlns:a16="http://schemas.microsoft.com/office/drawing/2014/main" id="{CCF579CB-2974-4D90-91E7-1E4EA6903F35}"/>
              </a:ext>
            </a:extLst>
          </p:cNvPr>
          <p:cNvGraphicFramePr>
            <a:graphicFrameLocks noGrp="1"/>
          </p:cNvGraphicFramePr>
          <p:nvPr>
            <p:ph idx="1"/>
            <p:extLst>
              <p:ext uri="{D42A27DB-BD31-4B8C-83A1-F6EECF244321}">
                <p14:modId xmlns:p14="http://schemas.microsoft.com/office/powerpoint/2010/main" val="2428828385"/>
              </p:ext>
            </p:extLst>
          </p:nvPr>
        </p:nvGraphicFramePr>
        <p:xfrm>
          <a:off x="478555" y="1165299"/>
          <a:ext cx="11329646" cy="51402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07620477"/>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10660</TotalTime>
  <Words>416</Words>
  <Application>Microsoft Office PowerPoint</Application>
  <PresentationFormat>Widescreen</PresentationFormat>
  <Paragraphs>37</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Arial Rounded MT Bold</vt:lpstr>
      <vt:lpstr>Calibri</vt:lpstr>
      <vt:lpstr>Calibri Light</vt:lpstr>
      <vt:lpstr>Tenorite</vt:lpstr>
      <vt:lpstr>Wingdings</vt:lpstr>
      <vt:lpstr>Retrospect</vt:lpstr>
      <vt:lpstr>TDTMS Update</vt:lpstr>
      <vt:lpstr>TDTMS</vt:lpstr>
      <vt:lpstr>TDTMS</vt:lpstr>
      <vt:lpstr>TDTMS</vt:lpstr>
      <vt:lpstr>TDTMS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TDTMS Upate</dc:title>
  <dc:creator>Patrick, Kyle</dc:creator>
  <cp:lastModifiedBy>Wiegand, Sheri</cp:lastModifiedBy>
  <cp:revision>125</cp:revision>
  <dcterms:created xsi:type="dcterms:W3CDTF">2019-02-27T15:25:50Z</dcterms:created>
  <dcterms:modified xsi:type="dcterms:W3CDTF">2024-05-06T19:56:36Z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3ac3a1a-de19-428b-b395-6d250d7743fb_Enabled">
    <vt:lpwstr>true</vt:lpwstr>
  </property>
  <property fmtid="{D5CDD505-2E9C-101B-9397-08002B2CF9AE}" pid="3" name="MSIP_Label_e3ac3a1a-de19-428b-b395-6d250d7743fb_SetDate">
    <vt:lpwstr>2024-03-29T21:01:04Z</vt:lpwstr>
  </property>
  <property fmtid="{D5CDD505-2E9C-101B-9397-08002B2CF9AE}" pid="4" name="MSIP_Label_e3ac3a1a-de19-428b-b395-6d250d7743fb_Method">
    <vt:lpwstr>Standard</vt:lpwstr>
  </property>
  <property fmtid="{D5CDD505-2E9C-101B-9397-08002B2CF9AE}" pid="5" name="MSIP_Label_e3ac3a1a-de19-428b-b395-6d250d7743fb_Name">
    <vt:lpwstr>Internal Use Only</vt:lpwstr>
  </property>
  <property fmtid="{D5CDD505-2E9C-101B-9397-08002B2CF9AE}" pid="6" name="MSIP_Label_e3ac3a1a-de19-428b-b395-6d250d7743fb_SiteId">
    <vt:lpwstr>88cc5fd7-fd78-44b6-ad75-b6915088974f</vt:lpwstr>
  </property>
  <property fmtid="{D5CDD505-2E9C-101B-9397-08002B2CF9AE}" pid="7" name="MSIP_Label_e3ac3a1a-de19-428b-b395-6d250d7743fb_ActionId">
    <vt:lpwstr>b2a58588-84ce-4cb5-af2c-d0f5eb5aa7d3</vt:lpwstr>
  </property>
  <property fmtid="{D5CDD505-2E9C-101B-9397-08002B2CF9AE}" pid="8" name="MSIP_Label_e3ac3a1a-de19-428b-b395-6d250d7743fb_ContentBits">
    <vt:lpwstr>0</vt:lpwstr>
  </property>
</Properties>
</file>