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62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DF2D2-1250-195D-233E-F710959916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5BAB22-F39F-DCEF-7B89-5C8105B78D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31AE8-C1B0-A3CA-35B4-7BC0204EF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ADF75A-2301-1041-C849-74E37C7B6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07F915-737F-2CAA-010B-BA532C227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487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7E2B5-7AE0-AB40-572D-440DA2EAF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7105C0-8363-46D1-5E4C-52939B94C5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69B853-16DF-3ACE-58F3-E64C40D57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8B323B-610C-5439-BF7C-4BFA35769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A7B56-8655-15DB-335C-E869ACFC5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678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FEBE24-A7A9-7A13-CE4D-9B34ABC92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3477AC-CA90-B4E0-E68F-A2AD7A38E1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F28D97-74E2-8C70-7827-A018FE535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BBE05-D3BB-C625-80D4-42C725ABE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FD22F5-40A7-3A76-3EB0-8FFECD917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134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7FFA1-AA95-5EA4-50E9-42B373A12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BE6252-73C9-3B2B-09A2-67120AB8B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2114B7-B86A-6371-4F04-34A80BB16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4B99FA-42D2-BF8A-0AC0-EDF7663D8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483D27-ECED-AC79-982A-5FFCD5804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410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9AC06-07F2-3FF9-7364-DE9ED2178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769FCA-AB85-6B64-439B-5DF8CAEB3D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EBA62D-22CA-9C0C-7735-AEE026115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F2EE2-816E-FB76-C839-6C253D0B9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04CA8-AB9C-1718-F5C5-AED3695D8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64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29733-AD75-00D7-294D-4E7834D46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023EF5-C8B3-8FD1-60B0-C027D31EBF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2BC7B5-85A3-92A9-7CB9-3F2F1877BB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764604-4676-6B12-3144-788FAB40B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7B6BB8-EEB6-9B7C-2D76-A6DA438C4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672DBD-86D5-A78E-8F58-CAC8E886A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979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B236E-14E1-2BAC-7003-27666FDB5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3A1477-151B-871C-A7F1-49FEE49180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F66DA3-5690-7159-2557-A47E04EB6F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BF23D8-9204-3ACB-840D-FB3E8DEDD7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60C170-9BC7-F1D3-FD91-6D9ACD5DCB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A8F786-E565-10FF-310B-EF382E3E0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1A4F9A-D3FA-2F2E-B351-218AC7312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3120AC-7AD0-A852-6075-31C14340E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086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0252F-E33F-512D-CA94-918E72795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789F52-729A-5C76-3196-D9EAA3FFA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DBB6F9-E9C5-43E2-906C-257C984F3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DA301E-9DB5-28A8-17A2-2000DD9B6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594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966CAA-8C02-3D33-BFBE-A0AB7C6C5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2ABF1C-9438-1CFE-C452-87998177B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724B64-CF71-B393-281F-63562903C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55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CD7A8-8693-AE88-7720-3D5FFD871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EE96EC-E2BB-8ACE-9FD7-59CB991A4E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EDD5D0-51ED-047E-1AD0-8F9D53B7E6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F70EAA-20DB-5C28-19A5-914689F3B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7DCC53-0CF1-3515-D709-82C6EBCA0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081E8E-613A-0DBC-58F0-C4A303142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59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C1C4E-7964-EEEC-EC84-763977C67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6C43F4-6A04-6873-C66D-988336CE3F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1533E6-5110-5980-D780-5E0DBAA42F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325929-BC7C-9984-AF50-6BECFF8F5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474E31-AC04-5F74-1030-0A7D24A64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929AEC-3575-7A94-5339-7E58D9161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637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4AF8BE-5D76-5359-B205-998147AA5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2664CF-137F-C109-70A6-9E2AF8910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339613-BA46-CC94-608C-B23A4622C7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ADA2A-2026-417B-A5E0-A308D970A618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A40833-E826-8497-E046-ACF553FBF4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7223E9-9467-899B-9D55-1A99A1230C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27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chemeClr val="accent1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NDSWG Report to ROS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Gerardo Escamilla– NDSWG Chair</a:t>
            </a:r>
          </a:p>
          <a:p>
            <a:r>
              <a:rPr lang="en-US" dirty="0"/>
              <a:t>May 2, 2024</a:t>
            </a:r>
          </a:p>
        </p:txBody>
      </p:sp>
    </p:spTree>
    <p:extLst>
      <p:ext uri="{BB962C8B-B14F-4D97-AF65-F5344CB8AC3E}">
        <p14:creationId xmlns:p14="http://schemas.microsoft.com/office/powerpoint/2010/main" val="16963101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chemeClr val="accent1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NDSWG Task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ICCP Handbook</a:t>
            </a:r>
          </a:p>
          <a:p>
            <a:pPr lvl="1"/>
            <a:r>
              <a:rPr lang="en-US" sz="2400" dirty="0">
                <a:effectLst/>
              </a:rPr>
              <a:t>ERCOT Nodal ICCP Communication Handbook – update to include review of what is binding and what is nonbinding, consider what is in reference material, OBD and Operating Guide, and then figure out repository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5057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chemeClr val="accent1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NDSWG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NDSWG WebEx meeting held on 4/16/2024</a:t>
            </a:r>
          </a:p>
          <a:p>
            <a:r>
              <a:rPr lang="en-US" dirty="0"/>
              <a:t>ICCP Handbook</a:t>
            </a:r>
          </a:p>
          <a:p>
            <a:pPr lvl="1"/>
            <a:r>
              <a:rPr lang="en-US" dirty="0"/>
              <a:t>NDSWG had a discussion on the approach for reviewing the ICCP handbook.</a:t>
            </a:r>
          </a:p>
          <a:p>
            <a:pPr lvl="2"/>
            <a:r>
              <a:rPr lang="en-US" dirty="0"/>
              <a:t>It was determined that the handbook will be reviewed from its references to the Nodal Protocols.</a:t>
            </a:r>
          </a:p>
          <a:p>
            <a:pPr lvl="2"/>
            <a:r>
              <a:rPr lang="en-US" dirty="0"/>
              <a:t>It will also be reviewed for possible NERC requirements.</a:t>
            </a:r>
          </a:p>
          <a:p>
            <a:pPr lvl="2"/>
            <a:r>
              <a:rPr lang="en-US" dirty="0"/>
              <a:t>There will be several NDSWG meetings for reviewing each part of the handbook.</a:t>
            </a:r>
          </a:p>
          <a:p>
            <a:pPr lvl="1"/>
            <a:r>
              <a:rPr lang="en-US" dirty="0"/>
              <a:t>Next NDSWG meeting is May 21, 2024.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684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chemeClr val="accent1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EC4302-C585-41C7-BF56-5B59409CAA18}"/>
              </a:ext>
            </a:extLst>
          </p:cNvPr>
          <p:cNvSpPr txBox="1"/>
          <p:nvPr/>
        </p:nvSpPr>
        <p:spPr>
          <a:xfrm>
            <a:off x="2785145" y="2644170"/>
            <a:ext cx="52263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25968759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3110</TotalTime>
  <Words>127</Words>
  <Application>Microsoft Office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NDSWG Report to ROS</vt:lpstr>
      <vt:lpstr>NDSWG Task</vt:lpstr>
      <vt:lpstr>NDSWG Update</vt:lpstr>
      <vt:lpstr>PowerPoint Presentation</vt:lpstr>
    </vt:vector>
  </TitlesOfParts>
  <Company>Oncor Electric Delivery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Jung, Sam</dc:creator>
  <cp:lastModifiedBy>Escamilla, Gerardo</cp:lastModifiedBy>
  <cp:revision>136</cp:revision>
  <dcterms:created xsi:type="dcterms:W3CDTF">2021-02-24T20:47:36Z</dcterms:created>
  <dcterms:modified xsi:type="dcterms:W3CDTF">2024-04-24T14:29:31Z</dcterms:modified>
</cp:coreProperties>
</file>