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 id="2147483746" r:id="rId5"/>
  </p:sldMasterIdLst>
  <p:notesMasterIdLst>
    <p:notesMasterId r:id="rId25"/>
  </p:notesMasterIdLst>
  <p:handoutMasterIdLst>
    <p:handoutMasterId r:id="rId26"/>
  </p:handoutMasterIdLst>
  <p:sldIdLst>
    <p:sldId id="321" r:id="rId6"/>
    <p:sldId id="316" r:id="rId7"/>
    <p:sldId id="327" r:id="rId8"/>
    <p:sldId id="338" r:id="rId9"/>
    <p:sldId id="328" r:id="rId10"/>
    <p:sldId id="329" r:id="rId11"/>
    <p:sldId id="330" r:id="rId12"/>
    <p:sldId id="331" r:id="rId13"/>
    <p:sldId id="325" r:id="rId14"/>
    <p:sldId id="332" r:id="rId15"/>
    <p:sldId id="333" r:id="rId16"/>
    <p:sldId id="334" r:id="rId17"/>
    <p:sldId id="335" r:id="rId18"/>
    <p:sldId id="336" r:id="rId19"/>
    <p:sldId id="337" r:id="rId20"/>
    <p:sldId id="339" r:id="rId21"/>
    <p:sldId id="340" r:id="rId22"/>
    <p:sldId id="341" r:id="rId23"/>
    <p:sldId id="276" r:id="rId24"/>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D58"/>
    <a:srgbClr val="FFFFFF"/>
    <a:srgbClr val="009530"/>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5C566-B211-44FA-991E-F6556DF08EFA}" v="12" dt="2024-04-29T18:05:26.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27" autoAdjust="0"/>
  </p:normalViewPr>
  <p:slideViewPr>
    <p:cSldViewPr snapToGrid="0">
      <p:cViewPr>
        <p:scale>
          <a:sx n="157" d="100"/>
          <a:sy n="157" d="100"/>
        </p:scale>
        <p:origin x="156" y="3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5" d="100"/>
          <a:sy n="75" d="100"/>
        </p:scale>
        <p:origin x="3954" y="6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Dunn" userId="8fc83724-3531-469f-8c70-ba07e56e3a6b" providerId="ADAL" clId="{17A5C566-B211-44FA-991E-F6556DF08EFA}"/>
    <pc:docChg chg="undo custSel addSld delSld modSld">
      <pc:chgData name="Nathaniel Dunn" userId="8fc83724-3531-469f-8c70-ba07e56e3a6b" providerId="ADAL" clId="{17A5C566-B211-44FA-991E-F6556DF08EFA}" dt="2024-04-29T18:10:25.388" v="1635" actId="20577"/>
      <pc:docMkLst>
        <pc:docMk/>
      </pc:docMkLst>
      <pc:sldChg chg="del">
        <pc:chgData name="Nathaniel Dunn" userId="8fc83724-3531-469f-8c70-ba07e56e3a6b" providerId="ADAL" clId="{17A5C566-B211-44FA-991E-F6556DF08EFA}" dt="2024-04-29T15:12:51.393" v="117" actId="47"/>
        <pc:sldMkLst>
          <pc:docMk/>
          <pc:sldMk cId="2380970797" sldId="277"/>
        </pc:sldMkLst>
      </pc:sldChg>
      <pc:sldChg chg="del">
        <pc:chgData name="Nathaniel Dunn" userId="8fc83724-3531-469f-8c70-ba07e56e3a6b" providerId="ADAL" clId="{17A5C566-B211-44FA-991E-F6556DF08EFA}" dt="2024-04-29T15:12:48.188" v="114" actId="47"/>
        <pc:sldMkLst>
          <pc:docMk/>
          <pc:sldMk cId="2747883975" sldId="314"/>
        </pc:sldMkLst>
      </pc:sldChg>
      <pc:sldChg chg="addSp delSp modSp mod modClrScheme chgLayout">
        <pc:chgData name="Nathaniel Dunn" userId="8fc83724-3531-469f-8c70-ba07e56e3a6b" providerId="ADAL" clId="{17A5C566-B211-44FA-991E-F6556DF08EFA}" dt="2024-04-29T15:11:53.746" v="44" actId="404"/>
        <pc:sldMkLst>
          <pc:docMk/>
          <pc:sldMk cId="1173630286" sldId="316"/>
        </pc:sldMkLst>
        <pc:spChg chg="add mod ord">
          <ac:chgData name="Nathaniel Dunn" userId="8fc83724-3531-469f-8c70-ba07e56e3a6b" providerId="ADAL" clId="{17A5C566-B211-44FA-991E-F6556DF08EFA}" dt="2024-04-29T15:11:53.746" v="44" actId="404"/>
          <ac:spMkLst>
            <pc:docMk/>
            <pc:sldMk cId="1173630286" sldId="316"/>
            <ac:spMk id="2" creationId="{88239478-352E-E2CC-3875-1608541E52A2}"/>
          </ac:spMkLst>
        </pc:spChg>
        <pc:spChg chg="add mod ord">
          <ac:chgData name="Nathaniel Dunn" userId="8fc83724-3531-469f-8c70-ba07e56e3a6b" providerId="ADAL" clId="{17A5C566-B211-44FA-991E-F6556DF08EFA}" dt="2024-04-29T15:11:33.905" v="0" actId="700"/>
          <ac:spMkLst>
            <pc:docMk/>
            <pc:sldMk cId="1173630286" sldId="316"/>
            <ac:spMk id="3" creationId="{7C862D7C-4E3D-E0ED-2631-3B3648C18D60}"/>
          </ac:spMkLst>
        </pc:spChg>
        <pc:spChg chg="mod ord">
          <ac:chgData name="Nathaniel Dunn" userId="8fc83724-3531-469f-8c70-ba07e56e3a6b" providerId="ADAL" clId="{17A5C566-B211-44FA-991E-F6556DF08EFA}" dt="2024-04-29T15:11:33.905" v="0" actId="700"/>
          <ac:spMkLst>
            <pc:docMk/>
            <pc:sldMk cId="1173630286" sldId="316"/>
            <ac:spMk id="5" creationId="{E9149F3C-50DE-5A76-697A-2D4DDBA42DCA}"/>
          </ac:spMkLst>
        </pc:spChg>
        <pc:spChg chg="mod ord">
          <ac:chgData name="Nathaniel Dunn" userId="8fc83724-3531-469f-8c70-ba07e56e3a6b" providerId="ADAL" clId="{17A5C566-B211-44FA-991E-F6556DF08EFA}" dt="2024-04-29T15:11:33.905" v="0" actId="700"/>
          <ac:spMkLst>
            <pc:docMk/>
            <pc:sldMk cId="1173630286" sldId="316"/>
            <ac:spMk id="6" creationId="{AF9ADDDF-3E41-DCAF-32A9-9E8375A8C09C}"/>
          </ac:spMkLst>
        </pc:spChg>
        <pc:spChg chg="del mod ord">
          <ac:chgData name="Nathaniel Dunn" userId="8fc83724-3531-469f-8c70-ba07e56e3a6b" providerId="ADAL" clId="{17A5C566-B211-44FA-991E-F6556DF08EFA}" dt="2024-04-29T15:11:33.905" v="0" actId="700"/>
          <ac:spMkLst>
            <pc:docMk/>
            <pc:sldMk cId="1173630286" sldId="316"/>
            <ac:spMk id="7" creationId="{DB3E3D49-E516-2FAA-47CB-B0E8D8AA1FF0}"/>
          </ac:spMkLst>
        </pc:spChg>
        <pc:spChg chg="del">
          <ac:chgData name="Nathaniel Dunn" userId="8fc83724-3531-469f-8c70-ba07e56e3a6b" providerId="ADAL" clId="{17A5C566-B211-44FA-991E-F6556DF08EFA}" dt="2024-04-29T15:11:33.905" v="0" actId="700"/>
          <ac:spMkLst>
            <pc:docMk/>
            <pc:sldMk cId="1173630286" sldId="316"/>
            <ac:spMk id="8" creationId="{4888FD7A-844B-1B0C-B1E5-68C6C687A0EC}"/>
          </ac:spMkLst>
        </pc:spChg>
        <pc:spChg chg="del mod ord">
          <ac:chgData name="Nathaniel Dunn" userId="8fc83724-3531-469f-8c70-ba07e56e3a6b" providerId="ADAL" clId="{17A5C566-B211-44FA-991E-F6556DF08EFA}" dt="2024-04-29T15:11:33.905" v="0" actId="700"/>
          <ac:spMkLst>
            <pc:docMk/>
            <pc:sldMk cId="1173630286" sldId="316"/>
            <ac:spMk id="9" creationId="{16279911-990F-0321-9153-80B6D9B0C763}"/>
          </ac:spMkLst>
        </pc:spChg>
      </pc:sldChg>
      <pc:sldChg chg="del">
        <pc:chgData name="Nathaniel Dunn" userId="8fc83724-3531-469f-8c70-ba07e56e3a6b" providerId="ADAL" clId="{17A5C566-B211-44FA-991E-F6556DF08EFA}" dt="2024-04-29T15:12:52.643" v="118" actId="47"/>
        <pc:sldMkLst>
          <pc:docMk/>
          <pc:sldMk cId="316022491" sldId="318"/>
        </pc:sldMkLst>
      </pc:sldChg>
      <pc:sldChg chg="del">
        <pc:chgData name="Nathaniel Dunn" userId="8fc83724-3531-469f-8c70-ba07e56e3a6b" providerId="ADAL" clId="{17A5C566-B211-44FA-991E-F6556DF08EFA}" dt="2024-04-29T15:12:50.227" v="116" actId="47"/>
        <pc:sldMkLst>
          <pc:docMk/>
          <pc:sldMk cId="1547743064" sldId="319"/>
        </pc:sldMkLst>
      </pc:sldChg>
      <pc:sldChg chg="del">
        <pc:chgData name="Nathaniel Dunn" userId="8fc83724-3531-469f-8c70-ba07e56e3a6b" providerId="ADAL" clId="{17A5C566-B211-44FA-991E-F6556DF08EFA}" dt="2024-04-29T15:12:49.225" v="115" actId="47"/>
        <pc:sldMkLst>
          <pc:docMk/>
          <pc:sldMk cId="3049647045" sldId="320"/>
        </pc:sldMkLst>
      </pc:sldChg>
      <pc:sldChg chg="del">
        <pc:chgData name="Nathaniel Dunn" userId="8fc83724-3531-469f-8c70-ba07e56e3a6b" providerId="ADAL" clId="{17A5C566-B211-44FA-991E-F6556DF08EFA}" dt="2024-04-29T15:47:42.538" v="1110" actId="47"/>
        <pc:sldMkLst>
          <pc:docMk/>
          <pc:sldMk cId="3861791302" sldId="322"/>
        </pc:sldMkLst>
      </pc:sldChg>
      <pc:sldChg chg="del">
        <pc:chgData name="Nathaniel Dunn" userId="8fc83724-3531-469f-8c70-ba07e56e3a6b" providerId="ADAL" clId="{17A5C566-B211-44FA-991E-F6556DF08EFA}" dt="2024-04-29T15:12:46.360" v="113" actId="47"/>
        <pc:sldMkLst>
          <pc:docMk/>
          <pc:sldMk cId="630485221" sldId="324"/>
        </pc:sldMkLst>
      </pc:sldChg>
      <pc:sldChg chg="modSp new mod">
        <pc:chgData name="Nathaniel Dunn" userId="8fc83724-3531-469f-8c70-ba07e56e3a6b" providerId="ADAL" clId="{17A5C566-B211-44FA-991E-F6556DF08EFA}" dt="2024-04-29T15:12:23.902" v="79" actId="20577"/>
        <pc:sldMkLst>
          <pc:docMk/>
          <pc:sldMk cId="2208188259" sldId="325"/>
        </pc:sldMkLst>
        <pc:spChg chg="mod">
          <ac:chgData name="Nathaniel Dunn" userId="8fc83724-3531-469f-8c70-ba07e56e3a6b" providerId="ADAL" clId="{17A5C566-B211-44FA-991E-F6556DF08EFA}" dt="2024-04-29T15:12:23.902" v="79" actId="20577"/>
          <ac:spMkLst>
            <pc:docMk/>
            <pc:sldMk cId="2208188259" sldId="325"/>
            <ac:spMk id="2" creationId="{DD4E1A3E-C624-C63D-05DC-1C7EC44B30A3}"/>
          </ac:spMkLst>
        </pc:spChg>
      </pc:sldChg>
      <pc:sldChg chg="modSp new del mod">
        <pc:chgData name="Nathaniel Dunn" userId="8fc83724-3531-469f-8c70-ba07e56e3a6b" providerId="ADAL" clId="{17A5C566-B211-44FA-991E-F6556DF08EFA}" dt="2024-04-29T15:28:53.315" v="536" actId="47"/>
        <pc:sldMkLst>
          <pc:docMk/>
          <pc:sldMk cId="2323816129" sldId="326"/>
        </pc:sldMkLst>
        <pc:spChg chg="mod">
          <ac:chgData name="Nathaniel Dunn" userId="8fc83724-3531-469f-8c70-ba07e56e3a6b" providerId="ADAL" clId="{17A5C566-B211-44FA-991E-F6556DF08EFA}" dt="2024-04-29T15:12:40.319" v="112" actId="20577"/>
          <ac:spMkLst>
            <pc:docMk/>
            <pc:sldMk cId="2323816129" sldId="326"/>
            <ac:spMk id="2" creationId="{0E1D367F-AC67-FBE3-BA66-135DBA7E7AEF}"/>
          </ac:spMkLst>
        </pc:spChg>
      </pc:sldChg>
      <pc:sldChg chg="addSp delSp modSp new mod modClrScheme chgLayout">
        <pc:chgData name="Nathaniel Dunn" userId="8fc83724-3531-469f-8c70-ba07e56e3a6b" providerId="ADAL" clId="{17A5C566-B211-44FA-991E-F6556DF08EFA}" dt="2024-04-29T15:13:47.765" v="139" actId="20577"/>
        <pc:sldMkLst>
          <pc:docMk/>
          <pc:sldMk cId="1971157764" sldId="327"/>
        </pc:sldMkLst>
        <pc:spChg chg="del mod ord">
          <ac:chgData name="Nathaniel Dunn" userId="8fc83724-3531-469f-8c70-ba07e56e3a6b" providerId="ADAL" clId="{17A5C566-B211-44FA-991E-F6556DF08EFA}" dt="2024-04-29T15:12:59.914" v="120" actId="700"/>
          <ac:spMkLst>
            <pc:docMk/>
            <pc:sldMk cId="1971157764" sldId="327"/>
            <ac:spMk id="2" creationId="{923E189F-6F54-5695-E3C2-093408BFA758}"/>
          </ac:spMkLst>
        </pc:spChg>
        <pc:spChg chg="del mod ord">
          <ac:chgData name="Nathaniel Dunn" userId="8fc83724-3531-469f-8c70-ba07e56e3a6b" providerId="ADAL" clId="{17A5C566-B211-44FA-991E-F6556DF08EFA}" dt="2024-04-29T15:12:59.914" v="120" actId="700"/>
          <ac:spMkLst>
            <pc:docMk/>
            <pc:sldMk cId="1971157764" sldId="327"/>
            <ac:spMk id="3" creationId="{1297E06B-0F84-ED75-8C70-A6229A215463}"/>
          </ac:spMkLst>
        </pc:spChg>
        <pc:spChg chg="mod ord">
          <ac:chgData name="Nathaniel Dunn" userId="8fc83724-3531-469f-8c70-ba07e56e3a6b" providerId="ADAL" clId="{17A5C566-B211-44FA-991E-F6556DF08EFA}" dt="2024-04-29T15:13:18.541" v="121" actId="700"/>
          <ac:spMkLst>
            <pc:docMk/>
            <pc:sldMk cId="1971157764" sldId="327"/>
            <ac:spMk id="4" creationId="{9E78CA0E-A5CC-F796-3810-0A3F5A32F0D8}"/>
          </ac:spMkLst>
        </pc:spChg>
        <pc:spChg chg="mod ord">
          <ac:chgData name="Nathaniel Dunn" userId="8fc83724-3531-469f-8c70-ba07e56e3a6b" providerId="ADAL" clId="{17A5C566-B211-44FA-991E-F6556DF08EFA}" dt="2024-04-29T15:13:18.541" v="121" actId="700"/>
          <ac:spMkLst>
            <pc:docMk/>
            <pc:sldMk cId="1971157764" sldId="327"/>
            <ac:spMk id="5" creationId="{957DE17F-0735-8575-A51C-572EB582BCAF}"/>
          </ac:spMkLst>
        </pc:spChg>
        <pc:spChg chg="add del mod ord">
          <ac:chgData name="Nathaniel Dunn" userId="8fc83724-3531-469f-8c70-ba07e56e3a6b" providerId="ADAL" clId="{17A5C566-B211-44FA-991E-F6556DF08EFA}" dt="2024-04-29T15:13:18.541" v="121" actId="700"/>
          <ac:spMkLst>
            <pc:docMk/>
            <pc:sldMk cId="1971157764" sldId="327"/>
            <ac:spMk id="6" creationId="{769E72C0-6ABE-9964-7145-C60830525392}"/>
          </ac:spMkLst>
        </pc:spChg>
        <pc:spChg chg="add del mod ord">
          <ac:chgData name="Nathaniel Dunn" userId="8fc83724-3531-469f-8c70-ba07e56e3a6b" providerId="ADAL" clId="{17A5C566-B211-44FA-991E-F6556DF08EFA}" dt="2024-04-29T15:13:18.541" v="121" actId="700"/>
          <ac:spMkLst>
            <pc:docMk/>
            <pc:sldMk cId="1971157764" sldId="327"/>
            <ac:spMk id="7" creationId="{FD9973AD-39CD-FA1A-0806-E44E14BF461A}"/>
          </ac:spMkLst>
        </pc:spChg>
        <pc:spChg chg="add del mod ord">
          <ac:chgData name="Nathaniel Dunn" userId="8fc83724-3531-469f-8c70-ba07e56e3a6b" providerId="ADAL" clId="{17A5C566-B211-44FA-991E-F6556DF08EFA}" dt="2024-04-29T15:13:18.541" v="121" actId="700"/>
          <ac:spMkLst>
            <pc:docMk/>
            <pc:sldMk cId="1971157764" sldId="327"/>
            <ac:spMk id="8" creationId="{2549243D-FB44-25BA-C5E3-EF334AB8AE81}"/>
          </ac:spMkLst>
        </pc:spChg>
        <pc:spChg chg="add mod ord">
          <ac:chgData name="Nathaniel Dunn" userId="8fc83724-3531-469f-8c70-ba07e56e3a6b" providerId="ADAL" clId="{17A5C566-B211-44FA-991E-F6556DF08EFA}" dt="2024-04-29T15:13:47.765" v="139" actId="20577"/>
          <ac:spMkLst>
            <pc:docMk/>
            <pc:sldMk cId="1971157764" sldId="327"/>
            <ac:spMk id="9" creationId="{C3E81739-AE50-5E8D-8DB6-91B6826916E7}"/>
          </ac:spMkLst>
        </pc:spChg>
        <pc:spChg chg="add mod ord">
          <ac:chgData name="Nathaniel Dunn" userId="8fc83724-3531-469f-8c70-ba07e56e3a6b" providerId="ADAL" clId="{17A5C566-B211-44FA-991E-F6556DF08EFA}" dt="2024-04-29T15:13:21.275" v="122"/>
          <ac:spMkLst>
            <pc:docMk/>
            <pc:sldMk cId="1971157764" sldId="327"/>
            <ac:spMk id="10" creationId="{264841B6-DCD9-FC7F-54CB-F46FE6A8C92B}"/>
          </ac:spMkLst>
        </pc:spChg>
        <pc:spChg chg="add mod ord">
          <ac:chgData name="Nathaniel Dunn" userId="8fc83724-3531-469f-8c70-ba07e56e3a6b" providerId="ADAL" clId="{17A5C566-B211-44FA-991E-F6556DF08EFA}" dt="2024-04-29T15:13:18.541" v="121" actId="700"/>
          <ac:spMkLst>
            <pc:docMk/>
            <pc:sldMk cId="1971157764" sldId="327"/>
            <ac:spMk id="11" creationId="{FBA743B9-62C2-465E-6AC6-041FA1AEE619}"/>
          </ac:spMkLst>
        </pc:spChg>
        <pc:spChg chg="add del mod ord">
          <ac:chgData name="Nathaniel Dunn" userId="8fc83724-3531-469f-8c70-ba07e56e3a6b" providerId="ADAL" clId="{17A5C566-B211-44FA-991E-F6556DF08EFA}" dt="2024-04-29T15:13:36.831" v="123"/>
          <ac:spMkLst>
            <pc:docMk/>
            <pc:sldMk cId="1971157764" sldId="327"/>
            <ac:spMk id="12" creationId="{0CFFB697-50CA-4D32-BEE0-683BEEDAE3C0}"/>
          </ac:spMkLst>
        </pc:spChg>
        <pc:picChg chg="add mod">
          <ac:chgData name="Nathaniel Dunn" userId="8fc83724-3531-469f-8c70-ba07e56e3a6b" providerId="ADAL" clId="{17A5C566-B211-44FA-991E-F6556DF08EFA}" dt="2024-04-29T15:13:36.831" v="123"/>
          <ac:picMkLst>
            <pc:docMk/>
            <pc:sldMk cId="1971157764" sldId="327"/>
            <ac:picMk id="13" creationId="{28D910B0-39C6-7862-C870-959C10529623}"/>
          </ac:picMkLst>
        </pc:picChg>
      </pc:sldChg>
      <pc:sldChg chg="addSp delSp modSp new mod modClrScheme chgLayout">
        <pc:chgData name="Nathaniel Dunn" userId="8fc83724-3531-469f-8c70-ba07e56e3a6b" providerId="ADAL" clId="{17A5C566-B211-44FA-991E-F6556DF08EFA}" dt="2024-04-29T15:15:01.499" v="166" actId="1076"/>
        <pc:sldMkLst>
          <pc:docMk/>
          <pc:sldMk cId="416522102" sldId="328"/>
        </pc:sldMkLst>
        <pc:spChg chg="mod ord">
          <ac:chgData name="Nathaniel Dunn" userId="8fc83724-3531-469f-8c70-ba07e56e3a6b" providerId="ADAL" clId="{17A5C566-B211-44FA-991E-F6556DF08EFA}" dt="2024-04-29T15:14:09.974" v="157" actId="700"/>
          <ac:spMkLst>
            <pc:docMk/>
            <pc:sldMk cId="416522102" sldId="328"/>
            <ac:spMk id="2" creationId="{B09D9F8E-47C9-44B1-975E-11017072E583}"/>
          </ac:spMkLst>
        </pc:spChg>
        <pc:spChg chg="del mod ord">
          <ac:chgData name="Nathaniel Dunn" userId="8fc83724-3531-469f-8c70-ba07e56e3a6b" providerId="ADAL" clId="{17A5C566-B211-44FA-991E-F6556DF08EFA}" dt="2024-04-29T15:14:09.974" v="157" actId="700"/>
          <ac:spMkLst>
            <pc:docMk/>
            <pc:sldMk cId="416522102" sldId="328"/>
            <ac:spMk id="3" creationId="{97F8165E-DA83-2199-C4E5-D4D99769BB16}"/>
          </ac:spMkLst>
        </pc:spChg>
        <pc:spChg chg="del mod ord">
          <ac:chgData name="Nathaniel Dunn" userId="8fc83724-3531-469f-8c70-ba07e56e3a6b" providerId="ADAL" clId="{17A5C566-B211-44FA-991E-F6556DF08EFA}" dt="2024-04-29T15:14:09.974" v="157" actId="700"/>
          <ac:spMkLst>
            <pc:docMk/>
            <pc:sldMk cId="416522102" sldId="328"/>
            <ac:spMk id="4" creationId="{3D64F0A3-B744-101F-E676-13A201773389}"/>
          </ac:spMkLst>
        </pc:spChg>
        <pc:spChg chg="del">
          <ac:chgData name="Nathaniel Dunn" userId="8fc83724-3531-469f-8c70-ba07e56e3a6b" providerId="ADAL" clId="{17A5C566-B211-44FA-991E-F6556DF08EFA}" dt="2024-04-29T15:14:09.974" v="157" actId="700"/>
          <ac:spMkLst>
            <pc:docMk/>
            <pc:sldMk cId="416522102" sldId="328"/>
            <ac:spMk id="5" creationId="{0DFD09B9-0E08-B2D7-2073-A51567B8300A}"/>
          </ac:spMkLst>
        </pc:spChg>
        <pc:spChg chg="mod ord">
          <ac:chgData name="Nathaniel Dunn" userId="8fc83724-3531-469f-8c70-ba07e56e3a6b" providerId="ADAL" clId="{17A5C566-B211-44FA-991E-F6556DF08EFA}" dt="2024-04-29T15:14:09.974" v="157" actId="700"/>
          <ac:spMkLst>
            <pc:docMk/>
            <pc:sldMk cId="416522102" sldId="328"/>
            <ac:spMk id="6" creationId="{24553AF9-098D-7124-2173-E508B56E7F8D}"/>
          </ac:spMkLst>
        </pc:spChg>
        <pc:spChg chg="mod ord">
          <ac:chgData name="Nathaniel Dunn" userId="8fc83724-3531-469f-8c70-ba07e56e3a6b" providerId="ADAL" clId="{17A5C566-B211-44FA-991E-F6556DF08EFA}" dt="2024-04-29T15:14:09.974" v="157" actId="700"/>
          <ac:spMkLst>
            <pc:docMk/>
            <pc:sldMk cId="416522102" sldId="328"/>
            <ac:spMk id="7" creationId="{C49FB81F-23E9-8FF7-BE6A-514E77E3DB6A}"/>
          </ac:spMkLst>
        </pc:spChg>
        <pc:spChg chg="add mod ord">
          <ac:chgData name="Nathaniel Dunn" userId="8fc83724-3531-469f-8c70-ba07e56e3a6b" providerId="ADAL" clId="{17A5C566-B211-44FA-991E-F6556DF08EFA}" dt="2024-04-29T15:14:19.532" v="158"/>
          <ac:spMkLst>
            <pc:docMk/>
            <pc:sldMk cId="416522102" sldId="328"/>
            <ac:spMk id="8" creationId="{BC438E39-616C-7514-B29A-B3BD3B239F1B}"/>
          </ac:spMkLst>
        </pc:spChg>
        <pc:spChg chg="add mod ord">
          <ac:chgData name="Nathaniel Dunn" userId="8fc83724-3531-469f-8c70-ba07e56e3a6b" providerId="ADAL" clId="{17A5C566-B211-44FA-991E-F6556DF08EFA}" dt="2024-04-29T15:14:09.974" v="157" actId="700"/>
          <ac:spMkLst>
            <pc:docMk/>
            <pc:sldMk cId="416522102" sldId="328"/>
            <ac:spMk id="9" creationId="{7F6F2A31-2DFC-1927-343E-9C8E2F1AFFFA}"/>
          </ac:spMkLst>
        </pc:spChg>
        <pc:picChg chg="add mod modCrop">
          <ac:chgData name="Nathaniel Dunn" userId="8fc83724-3531-469f-8c70-ba07e56e3a6b" providerId="ADAL" clId="{17A5C566-B211-44FA-991E-F6556DF08EFA}" dt="2024-04-29T15:15:01.499" v="166" actId="1076"/>
          <ac:picMkLst>
            <pc:docMk/>
            <pc:sldMk cId="416522102" sldId="328"/>
            <ac:picMk id="11" creationId="{22D2694D-AC05-99F5-E195-1B38F3BB6D8D}"/>
          </ac:picMkLst>
        </pc:picChg>
      </pc:sldChg>
      <pc:sldChg chg="addSp delSp modSp new mod modClrScheme chgLayout">
        <pc:chgData name="Nathaniel Dunn" userId="8fc83724-3531-469f-8c70-ba07e56e3a6b" providerId="ADAL" clId="{17A5C566-B211-44FA-991E-F6556DF08EFA}" dt="2024-04-29T15:16:57.180" v="200" actId="1076"/>
        <pc:sldMkLst>
          <pc:docMk/>
          <pc:sldMk cId="2257268511" sldId="329"/>
        </pc:sldMkLst>
        <pc:spChg chg="del mod ord">
          <ac:chgData name="Nathaniel Dunn" userId="8fc83724-3531-469f-8c70-ba07e56e3a6b" providerId="ADAL" clId="{17A5C566-B211-44FA-991E-F6556DF08EFA}" dt="2024-04-29T15:15:20.068" v="168" actId="700"/>
          <ac:spMkLst>
            <pc:docMk/>
            <pc:sldMk cId="2257268511" sldId="329"/>
            <ac:spMk id="2" creationId="{FBF60745-5ACF-C5A9-1636-746B21EA3A70}"/>
          </ac:spMkLst>
        </pc:spChg>
        <pc:spChg chg="mod ord">
          <ac:chgData name="Nathaniel Dunn" userId="8fc83724-3531-469f-8c70-ba07e56e3a6b" providerId="ADAL" clId="{17A5C566-B211-44FA-991E-F6556DF08EFA}" dt="2024-04-29T15:15:20.068" v="168" actId="700"/>
          <ac:spMkLst>
            <pc:docMk/>
            <pc:sldMk cId="2257268511" sldId="329"/>
            <ac:spMk id="3" creationId="{8C42BF62-3FBE-6616-20A2-FE9F4C909EE3}"/>
          </ac:spMkLst>
        </pc:spChg>
        <pc:spChg chg="mod ord">
          <ac:chgData name="Nathaniel Dunn" userId="8fc83724-3531-469f-8c70-ba07e56e3a6b" providerId="ADAL" clId="{17A5C566-B211-44FA-991E-F6556DF08EFA}" dt="2024-04-29T15:15:20.068" v="168" actId="700"/>
          <ac:spMkLst>
            <pc:docMk/>
            <pc:sldMk cId="2257268511" sldId="329"/>
            <ac:spMk id="4" creationId="{CBE332D6-CF81-EEF4-A53E-D25F2F47D43C}"/>
          </ac:spMkLst>
        </pc:spChg>
        <pc:spChg chg="add mod ord">
          <ac:chgData name="Nathaniel Dunn" userId="8fc83724-3531-469f-8c70-ba07e56e3a6b" providerId="ADAL" clId="{17A5C566-B211-44FA-991E-F6556DF08EFA}" dt="2024-04-29T15:16:15.525" v="194" actId="20577"/>
          <ac:spMkLst>
            <pc:docMk/>
            <pc:sldMk cId="2257268511" sldId="329"/>
            <ac:spMk id="5" creationId="{8C80A972-4EC4-4385-E52F-E266A55A7A98}"/>
          </ac:spMkLst>
        </pc:spChg>
        <pc:spChg chg="add mod ord">
          <ac:chgData name="Nathaniel Dunn" userId="8fc83724-3531-469f-8c70-ba07e56e3a6b" providerId="ADAL" clId="{17A5C566-B211-44FA-991E-F6556DF08EFA}" dt="2024-04-29T15:16:04.656" v="192"/>
          <ac:spMkLst>
            <pc:docMk/>
            <pc:sldMk cId="2257268511" sldId="329"/>
            <ac:spMk id="6" creationId="{EC8AB2A2-4EF3-A204-2C76-359C51C956C0}"/>
          </ac:spMkLst>
        </pc:spChg>
        <pc:spChg chg="add mod ord">
          <ac:chgData name="Nathaniel Dunn" userId="8fc83724-3531-469f-8c70-ba07e56e3a6b" providerId="ADAL" clId="{17A5C566-B211-44FA-991E-F6556DF08EFA}" dt="2024-04-29T15:15:20.068" v="168" actId="700"/>
          <ac:spMkLst>
            <pc:docMk/>
            <pc:sldMk cId="2257268511" sldId="329"/>
            <ac:spMk id="7" creationId="{E4976BDA-4A11-FED7-C2DE-B21AE3354EAA}"/>
          </ac:spMkLst>
        </pc:spChg>
        <pc:picChg chg="add mod">
          <ac:chgData name="Nathaniel Dunn" userId="8fc83724-3531-469f-8c70-ba07e56e3a6b" providerId="ADAL" clId="{17A5C566-B211-44FA-991E-F6556DF08EFA}" dt="2024-04-29T15:16:41.784" v="197" actId="1076"/>
          <ac:picMkLst>
            <pc:docMk/>
            <pc:sldMk cId="2257268511" sldId="329"/>
            <ac:picMk id="9" creationId="{E1385C2F-0440-13CF-0C0B-D9D380E661F9}"/>
          </ac:picMkLst>
        </pc:picChg>
        <pc:picChg chg="add mod">
          <ac:chgData name="Nathaniel Dunn" userId="8fc83724-3531-469f-8c70-ba07e56e3a6b" providerId="ADAL" clId="{17A5C566-B211-44FA-991E-F6556DF08EFA}" dt="2024-04-29T15:16:57.180" v="200" actId="1076"/>
          <ac:picMkLst>
            <pc:docMk/>
            <pc:sldMk cId="2257268511" sldId="329"/>
            <ac:picMk id="11" creationId="{C05C3FD7-1623-9C54-074B-561AB2D0932D}"/>
          </ac:picMkLst>
        </pc:picChg>
      </pc:sldChg>
      <pc:sldChg chg="addSp modSp new mod modClrScheme chgLayout">
        <pc:chgData name="Nathaniel Dunn" userId="8fc83724-3531-469f-8c70-ba07e56e3a6b" providerId="ADAL" clId="{17A5C566-B211-44FA-991E-F6556DF08EFA}" dt="2024-04-29T15:18:17.863" v="229" actId="1076"/>
        <pc:sldMkLst>
          <pc:docMk/>
          <pc:sldMk cId="3389053128" sldId="330"/>
        </pc:sldMkLst>
        <pc:spChg chg="mod ord">
          <ac:chgData name="Nathaniel Dunn" userId="8fc83724-3531-469f-8c70-ba07e56e3a6b" providerId="ADAL" clId="{17A5C566-B211-44FA-991E-F6556DF08EFA}" dt="2024-04-29T15:17:14.852" v="218" actId="700"/>
          <ac:spMkLst>
            <pc:docMk/>
            <pc:sldMk cId="3389053128" sldId="330"/>
            <ac:spMk id="2" creationId="{4C296485-BCF3-26AF-6424-7143EE0898FD}"/>
          </ac:spMkLst>
        </pc:spChg>
        <pc:spChg chg="mod ord">
          <ac:chgData name="Nathaniel Dunn" userId="8fc83724-3531-469f-8c70-ba07e56e3a6b" providerId="ADAL" clId="{17A5C566-B211-44FA-991E-F6556DF08EFA}" dt="2024-04-29T15:17:14.852" v="218" actId="700"/>
          <ac:spMkLst>
            <pc:docMk/>
            <pc:sldMk cId="3389053128" sldId="330"/>
            <ac:spMk id="3" creationId="{02AE8A70-3A35-4CB0-4B0F-4577285F1888}"/>
          </ac:spMkLst>
        </pc:spChg>
        <pc:spChg chg="mod ord">
          <ac:chgData name="Nathaniel Dunn" userId="8fc83724-3531-469f-8c70-ba07e56e3a6b" providerId="ADAL" clId="{17A5C566-B211-44FA-991E-F6556DF08EFA}" dt="2024-04-29T15:17:14.852" v="218" actId="700"/>
          <ac:spMkLst>
            <pc:docMk/>
            <pc:sldMk cId="3389053128" sldId="330"/>
            <ac:spMk id="4" creationId="{E537D59E-4224-1E21-8F88-BF953AADD57C}"/>
          </ac:spMkLst>
        </pc:spChg>
        <pc:spChg chg="add mod ord">
          <ac:chgData name="Nathaniel Dunn" userId="8fc83724-3531-469f-8c70-ba07e56e3a6b" providerId="ADAL" clId="{17A5C566-B211-44FA-991E-F6556DF08EFA}" dt="2024-04-29T15:18:13.289" v="228" actId="20577"/>
          <ac:spMkLst>
            <pc:docMk/>
            <pc:sldMk cId="3389053128" sldId="330"/>
            <ac:spMk id="5" creationId="{7498F003-2BEB-C38C-D4D3-35C9B260B6DD}"/>
          </ac:spMkLst>
        </pc:spChg>
        <pc:spChg chg="add mod ord">
          <ac:chgData name="Nathaniel Dunn" userId="8fc83724-3531-469f-8c70-ba07e56e3a6b" providerId="ADAL" clId="{17A5C566-B211-44FA-991E-F6556DF08EFA}" dt="2024-04-29T15:17:14.852" v="218" actId="700"/>
          <ac:spMkLst>
            <pc:docMk/>
            <pc:sldMk cId="3389053128" sldId="330"/>
            <ac:spMk id="6" creationId="{1B742B3F-C1DA-5DC3-A985-76E3E0B153C0}"/>
          </ac:spMkLst>
        </pc:spChg>
        <pc:picChg chg="add mod">
          <ac:chgData name="Nathaniel Dunn" userId="8fc83724-3531-469f-8c70-ba07e56e3a6b" providerId="ADAL" clId="{17A5C566-B211-44FA-991E-F6556DF08EFA}" dt="2024-04-29T15:17:48.442" v="225" actId="1076"/>
          <ac:picMkLst>
            <pc:docMk/>
            <pc:sldMk cId="3389053128" sldId="330"/>
            <ac:picMk id="8" creationId="{288E5829-4354-0535-0F1D-99AE46AEB1C1}"/>
          </ac:picMkLst>
        </pc:picChg>
        <pc:picChg chg="add mod">
          <ac:chgData name="Nathaniel Dunn" userId="8fc83724-3531-469f-8c70-ba07e56e3a6b" providerId="ADAL" clId="{17A5C566-B211-44FA-991E-F6556DF08EFA}" dt="2024-04-29T15:18:17.863" v="229" actId="1076"/>
          <ac:picMkLst>
            <pc:docMk/>
            <pc:sldMk cId="3389053128" sldId="330"/>
            <ac:picMk id="10" creationId="{BCF347BD-B0CD-8175-273B-F2AD5583F2C6}"/>
          </ac:picMkLst>
        </pc:picChg>
      </pc:sldChg>
      <pc:sldChg chg="addSp modSp new mod modClrScheme chgLayout">
        <pc:chgData name="Nathaniel Dunn" userId="8fc83724-3531-469f-8c70-ba07e56e3a6b" providerId="ADAL" clId="{17A5C566-B211-44FA-991E-F6556DF08EFA}" dt="2024-04-29T15:19:03.680" v="261" actId="1076"/>
        <pc:sldMkLst>
          <pc:docMk/>
          <pc:sldMk cId="3819215181" sldId="331"/>
        </pc:sldMkLst>
        <pc:spChg chg="mod ord">
          <ac:chgData name="Nathaniel Dunn" userId="8fc83724-3531-469f-8c70-ba07e56e3a6b" providerId="ADAL" clId="{17A5C566-B211-44FA-991E-F6556DF08EFA}" dt="2024-04-29T15:18:30.349" v="253" actId="700"/>
          <ac:spMkLst>
            <pc:docMk/>
            <pc:sldMk cId="3819215181" sldId="331"/>
            <ac:spMk id="2" creationId="{EA173BC1-AE73-D0F9-BFB7-4C349C232863}"/>
          </ac:spMkLst>
        </pc:spChg>
        <pc:spChg chg="mod ord">
          <ac:chgData name="Nathaniel Dunn" userId="8fc83724-3531-469f-8c70-ba07e56e3a6b" providerId="ADAL" clId="{17A5C566-B211-44FA-991E-F6556DF08EFA}" dt="2024-04-29T15:18:30.349" v="253" actId="700"/>
          <ac:spMkLst>
            <pc:docMk/>
            <pc:sldMk cId="3819215181" sldId="331"/>
            <ac:spMk id="3" creationId="{F2B3DEB5-FF48-D0DE-878E-5691652D15A0}"/>
          </ac:spMkLst>
        </pc:spChg>
        <pc:spChg chg="mod ord">
          <ac:chgData name="Nathaniel Dunn" userId="8fc83724-3531-469f-8c70-ba07e56e3a6b" providerId="ADAL" clId="{17A5C566-B211-44FA-991E-F6556DF08EFA}" dt="2024-04-29T15:18:30.349" v="253" actId="700"/>
          <ac:spMkLst>
            <pc:docMk/>
            <pc:sldMk cId="3819215181" sldId="331"/>
            <ac:spMk id="4" creationId="{1FE0A82E-F226-4070-5339-0C040DF3E209}"/>
          </ac:spMkLst>
        </pc:spChg>
        <pc:spChg chg="add mod ord">
          <ac:chgData name="Nathaniel Dunn" userId="8fc83724-3531-469f-8c70-ba07e56e3a6b" providerId="ADAL" clId="{17A5C566-B211-44FA-991E-F6556DF08EFA}" dt="2024-04-29T15:18:39.769" v="254"/>
          <ac:spMkLst>
            <pc:docMk/>
            <pc:sldMk cId="3819215181" sldId="331"/>
            <ac:spMk id="5" creationId="{1E7073F3-26BC-67B5-9001-12DC8C13921B}"/>
          </ac:spMkLst>
        </pc:spChg>
        <pc:spChg chg="add mod ord">
          <ac:chgData name="Nathaniel Dunn" userId="8fc83724-3531-469f-8c70-ba07e56e3a6b" providerId="ADAL" clId="{17A5C566-B211-44FA-991E-F6556DF08EFA}" dt="2024-04-29T15:18:30.349" v="253" actId="700"/>
          <ac:spMkLst>
            <pc:docMk/>
            <pc:sldMk cId="3819215181" sldId="331"/>
            <ac:spMk id="6" creationId="{31995501-A8FA-B479-A88A-3DC70F5C21E3}"/>
          </ac:spMkLst>
        </pc:spChg>
        <pc:picChg chg="add mod">
          <ac:chgData name="Nathaniel Dunn" userId="8fc83724-3531-469f-8c70-ba07e56e3a6b" providerId="ADAL" clId="{17A5C566-B211-44FA-991E-F6556DF08EFA}" dt="2024-04-29T15:19:03.680" v="261" actId="1076"/>
          <ac:picMkLst>
            <pc:docMk/>
            <pc:sldMk cId="3819215181" sldId="331"/>
            <ac:picMk id="8" creationId="{ED21A8C6-2DC0-B406-D8A8-D16B2DF4F8D0}"/>
          </ac:picMkLst>
        </pc:picChg>
      </pc:sldChg>
      <pc:sldChg chg="addSp delSp modSp new mod modClrScheme chgLayout">
        <pc:chgData name="Nathaniel Dunn" userId="8fc83724-3531-469f-8c70-ba07e56e3a6b" providerId="ADAL" clId="{17A5C566-B211-44FA-991E-F6556DF08EFA}" dt="2024-04-29T15:20:29.341" v="294" actId="1076"/>
        <pc:sldMkLst>
          <pc:docMk/>
          <pc:sldMk cId="2164756244" sldId="332"/>
        </pc:sldMkLst>
        <pc:spChg chg="del mod ord">
          <ac:chgData name="Nathaniel Dunn" userId="8fc83724-3531-469f-8c70-ba07e56e3a6b" providerId="ADAL" clId="{17A5C566-B211-44FA-991E-F6556DF08EFA}" dt="2024-04-29T15:19:21.882" v="263" actId="700"/>
          <ac:spMkLst>
            <pc:docMk/>
            <pc:sldMk cId="2164756244" sldId="332"/>
            <ac:spMk id="2" creationId="{C2254809-74B2-3DCF-3BAE-3B326A9CC218}"/>
          </ac:spMkLst>
        </pc:spChg>
        <pc:spChg chg="del mod ord">
          <ac:chgData name="Nathaniel Dunn" userId="8fc83724-3531-469f-8c70-ba07e56e3a6b" providerId="ADAL" clId="{17A5C566-B211-44FA-991E-F6556DF08EFA}" dt="2024-04-29T15:19:21.882" v="263" actId="700"/>
          <ac:spMkLst>
            <pc:docMk/>
            <pc:sldMk cId="2164756244" sldId="332"/>
            <ac:spMk id="3" creationId="{0C6993DD-2B71-63A8-BB6C-DAD4BAE1554C}"/>
          </ac:spMkLst>
        </pc:spChg>
        <pc:spChg chg="mod ord">
          <ac:chgData name="Nathaniel Dunn" userId="8fc83724-3531-469f-8c70-ba07e56e3a6b" providerId="ADAL" clId="{17A5C566-B211-44FA-991E-F6556DF08EFA}" dt="2024-04-29T15:19:21.882" v="263" actId="700"/>
          <ac:spMkLst>
            <pc:docMk/>
            <pc:sldMk cId="2164756244" sldId="332"/>
            <ac:spMk id="4" creationId="{E7E725E1-93B2-9E3D-E090-2FC47AAD0039}"/>
          </ac:spMkLst>
        </pc:spChg>
        <pc:spChg chg="mod ord">
          <ac:chgData name="Nathaniel Dunn" userId="8fc83724-3531-469f-8c70-ba07e56e3a6b" providerId="ADAL" clId="{17A5C566-B211-44FA-991E-F6556DF08EFA}" dt="2024-04-29T15:19:21.882" v="263" actId="700"/>
          <ac:spMkLst>
            <pc:docMk/>
            <pc:sldMk cId="2164756244" sldId="332"/>
            <ac:spMk id="5" creationId="{88EAFBCA-A4F3-0A2F-7A3A-3F408BC57E44}"/>
          </ac:spMkLst>
        </pc:spChg>
        <pc:spChg chg="add mod ord">
          <ac:chgData name="Nathaniel Dunn" userId="8fc83724-3531-469f-8c70-ba07e56e3a6b" providerId="ADAL" clId="{17A5C566-B211-44FA-991E-F6556DF08EFA}" dt="2024-04-29T15:19:36.885" v="289" actId="20577"/>
          <ac:spMkLst>
            <pc:docMk/>
            <pc:sldMk cId="2164756244" sldId="332"/>
            <ac:spMk id="6" creationId="{1C407D59-1044-2EE2-6698-8DAFA0225DE9}"/>
          </ac:spMkLst>
        </pc:spChg>
        <pc:spChg chg="add mod ord">
          <ac:chgData name="Nathaniel Dunn" userId="8fc83724-3531-469f-8c70-ba07e56e3a6b" providerId="ADAL" clId="{17A5C566-B211-44FA-991E-F6556DF08EFA}" dt="2024-04-29T15:20:24.550" v="293" actId="404"/>
          <ac:spMkLst>
            <pc:docMk/>
            <pc:sldMk cId="2164756244" sldId="332"/>
            <ac:spMk id="7" creationId="{8307260E-BFCC-ACD6-FC99-3203FC2C36D5}"/>
          </ac:spMkLst>
        </pc:spChg>
        <pc:spChg chg="add mod ord">
          <ac:chgData name="Nathaniel Dunn" userId="8fc83724-3531-469f-8c70-ba07e56e3a6b" providerId="ADAL" clId="{17A5C566-B211-44FA-991E-F6556DF08EFA}" dt="2024-04-29T15:19:21.882" v="263" actId="700"/>
          <ac:spMkLst>
            <pc:docMk/>
            <pc:sldMk cId="2164756244" sldId="332"/>
            <ac:spMk id="8" creationId="{41480059-86A6-B03E-7C4B-7D9D6C9DED17}"/>
          </ac:spMkLst>
        </pc:spChg>
        <pc:picChg chg="add mod">
          <ac:chgData name="Nathaniel Dunn" userId="8fc83724-3531-469f-8c70-ba07e56e3a6b" providerId="ADAL" clId="{17A5C566-B211-44FA-991E-F6556DF08EFA}" dt="2024-04-29T15:20:29.341" v="294" actId="1076"/>
          <ac:picMkLst>
            <pc:docMk/>
            <pc:sldMk cId="2164756244" sldId="332"/>
            <ac:picMk id="10" creationId="{4D9DF5BF-FBEC-AA7F-287E-9F8A9A28B6FD}"/>
          </ac:picMkLst>
        </pc:picChg>
      </pc:sldChg>
      <pc:sldChg chg="addSp delSp modSp new mod modClrScheme chgLayout">
        <pc:chgData name="Nathaniel Dunn" userId="8fc83724-3531-469f-8c70-ba07e56e3a6b" providerId="ADAL" clId="{17A5C566-B211-44FA-991E-F6556DF08EFA}" dt="2024-04-29T15:53:26.803" v="1113" actId="22"/>
        <pc:sldMkLst>
          <pc:docMk/>
          <pc:sldMk cId="2012041023" sldId="333"/>
        </pc:sldMkLst>
        <pc:spChg chg="del mod ord">
          <ac:chgData name="Nathaniel Dunn" userId="8fc83724-3531-469f-8c70-ba07e56e3a6b" providerId="ADAL" clId="{17A5C566-B211-44FA-991E-F6556DF08EFA}" dt="2024-04-29T15:20:35.170" v="296" actId="700"/>
          <ac:spMkLst>
            <pc:docMk/>
            <pc:sldMk cId="2012041023" sldId="333"/>
            <ac:spMk id="2" creationId="{C8445252-206D-6BAF-55B8-90923A45478D}"/>
          </ac:spMkLst>
        </pc:spChg>
        <pc:spChg chg="mod ord">
          <ac:chgData name="Nathaniel Dunn" userId="8fc83724-3531-469f-8c70-ba07e56e3a6b" providerId="ADAL" clId="{17A5C566-B211-44FA-991E-F6556DF08EFA}" dt="2024-04-29T15:21:00.019" v="323" actId="700"/>
          <ac:spMkLst>
            <pc:docMk/>
            <pc:sldMk cId="2012041023" sldId="333"/>
            <ac:spMk id="3" creationId="{DBA28DE7-4C82-10FC-ED30-740B6A3DC44B}"/>
          </ac:spMkLst>
        </pc:spChg>
        <pc:spChg chg="mod ord">
          <ac:chgData name="Nathaniel Dunn" userId="8fc83724-3531-469f-8c70-ba07e56e3a6b" providerId="ADAL" clId="{17A5C566-B211-44FA-991E-F6556DF08EFA}" dt="2024-04-29T15:21:00.019" v="323" actId="700"/>
          <ac:spMkLst>
            <pc:docMk/>
            <pc:sldMk cId="2012041023" sldId="333"/>
            <ac:spMk id="4" creationId="{0502A189-AAF5-8B2E-6CF5-36FF8A07DE01}"/>
          </ac:spMkLst>
        </pc:spChg>
        <pc:spChg chg="add mod ord">
          <ac:chgData name="Nathaniel Dunn" userId="8fc83724-3531-469f-8c70-ba07e56e3a6b" providerId="ADAL" clId="{17A5C566-B211-44FA-991E-F6556DF08EFA}" dt="2024-04-29T15:21:00.019" v="323" actId="700"/>
          <ac:spMkLst>
            <pc:docMk/>
            <pc:sldMk cId="2012041023" sldId="333"/>
            <ac:spMk id="5" creationId="{124FF629-981A-7AB3-78F6-06009FABC9DA}"/>
          </ac:spMkLst>
        </pc:spChg>
        <pc:spChg chg="add del mod ord">
          <ac:chgData name="Nathaniel Dunn" userId="8fc83724-3531-469f-8c70-ba07e56e3a6b" providerId="ADAL" clId="{17A5C566-B211-44FA-991E-F6556DF08EFA}" dt="2024-04-29T15:21:00.019" v="323" actId="700"/>
          <ac:spMkLst>
            <pc:docMk/>
            <pc:sldMk cId="2012041023" sldId="333"/>
            <ac:spMk id="6" creationId="{48492862-EC82-9247-08FA-780A893982F1}"/>
          </ac:spMkLst>
        </pc:spChg>
        <pc:spChg chg="add del mod ord">
          <ac:chgData name="Nathaniel Dunn" userId="8fc83724-3531-469f-8c70-ba07e56e3a6b" providerId="ADAL" clId="{17A5C566-B211-44FA-991E-F6556DF08EFA}" dt="2024-04-29T15:21:00.019" v="323" actId="700"/>
          <ac:spMkLst>
            <pc:docMk/>
            <pc:sldMk cId="2012041023" sldId="333"/>
            <ac:spMk id="7" creationId="{60AE3891-A8A9-1B2D-FB6B-F2E4863B29D7}"/>
          </ac:spMkLst>
        </pc:spChg>
        <pc:spChg chg="add mod ord">
          <ac:chgData name="Nathaniel Dunn" userId="8fc83724-3531-469f-8c70-ba07e56e3a6b" providerId="ADAL" clId="{17A5C566-B211-44FA-991E-F6556DF08EFA}" dt="2024-04-29T15:21:15.895" v="328"/>
          <ac:spMkLst>
            <pc:docMk/>
            <pc:sldMk cId="2012041023" sldId="333"/>
            <ac:spMk id="8" creationId="{5119BE38-B674-1075-BE3D-095274723F0F}"/>
          </ac:spMkLst>
        </pc:spChg>
        <pc:spChg chg="add mod ord">
          <ac:chgData name="Nathaniel Dunn" userId="8fc83724-3531-469f-8c70-ba07e56e3a6b" providerId="ADAL" clId="{17A5C566-B211-44FA-991E-F6556DF08EFA}" dt="2024-04-29T15:21:00.019" v="323" actId="700"/>
          <ac:spMkLst>
            <pc:docMk/>
            <pc:sldMk cId="2012041023" sldId="333"/>
            <ac:spMk id="9" creationId="{BA51F087-89FE-BF01-D93D-FB044198AF86}"/>
          </ac:spMkLst>
        </pc:spChg>
        <pc:spChg chg="add del mod ord">
          <ac:chgData name="Nathaniel Dunn" userId="8fc83724-3531-469f-8c70-ba07e56e3a6b" providerId="ADAL" clId="{17A5C566-B211-44FA-991E-F6556DF08EFA}" dt="2024-04-29T15:50:33.241" v="1111"/>
          <ac:spMkLst>
            <pc:docMk/>
            <pc:sldMk cId="2012041023" sldId="333"/>
            <ac:spMk id="10" creationId="{1A92C70B-5AFD-D6B7-F217-2BC4E9E63FC6}"/>
          </ac:spMkLst>
        </pc:spChg>
        <pc:spChg chg="add mod ord">
          <ac:chgData name="Nathaniel Dunn" userId="8fc83724-3531-469f-8c70-ba07e56e3a6b" providerId="ADAL" clId="{17A5C566-B211-44FA-991E-F6556DF08EFA}" dt="2024-04-29T15:21:00.019" v="323" actId="700"/>
          <ac:spMkLst>
            <pc:docMk/>
            <pc:sldMk cId="2012041023" sldId="333"/>
            <ac:spMk id="11" creationId="{BC0CFAF3-C886-DAB1-42D4-0EEC3382FF07}"/>
          </ac:spMkLst>
        </pc:spChg>
        <pc:spChg chg="add mod ord">
          <ac:chgData name="Nathaniel Dunn" userId="8fc83724-3531-469f-8c70-ba07e56e3a6b" providerId="ADAL" clId="{17A5C566-B211-44FA-991E-F6556DF08EFA}" dt="2024-04-29T15:21:00.019" v="323" actId="700"/>
          <ac:spMkLst>
            <pc:docMk/>
            <pc:sldMk cId="2012041023" sldId="333"/>
            <ac:spMk id="12" creationId="{E730E077-18E5-A024-B03D-18C5778E597F}"/>
          </ac:spMkLst>
        </pc:spChg>
        <pc:spChg chg="add del mod">
          <ac:chgData name="Nathaniel Dunn" userId="8fc83724-3531-469f-8c70-ba07e56e3a6b" providerId="ADAL" clId="{17A5C566-B211-44FA-991E-F6556DF08EFA}" dt="2024-04-29T15:53:26.803" v="1113" actId="22"/>
          <ac:spMkLst>
            <pc:docMk/>
            <pc:sldMk cId="2012041023" sldId="333"/>
            <ac:spMk id="19" creationId="{FACB2F4D-DEB9-C9A6-E8E5-495DDFCFE291}"/>
          </ac:spMkLst>
        </pc:spChg>
        <pc:picChg chg="add mod modCrop">
          <ac:chgData name="Nathaniel Dunn" userId="8fc83724-3531-469f-8c70-ba07e56e3a6b" providerId="ADAL" clId="{17A5C566-B211-44FA-991E-F6556DF08EFA}" dt="2024-04-29T15:21:56.244" v="334" actId="732"/>
          <ac:picMkLst>
            <pc:docMk/>
            <pc:sldMk cId="2012041023" sldId="333"/>
            <ac:picMk id="14" creationId="{9ACBADEF-7ADF-8A18-FE7B-567ECA12CAD5}"/>
          </ac:picMkLst>
        </pc:picChg>
        <pc:picChg chg="add mod modCrop">
          <ac:chgData name="Nathaniel Dunn" userId="8fc83724-3531-469f-8c70-ba07e56e3a6b" providerId="ADAL" clId="{17A5C566-B211-44FA-991E-F6556DF08EFA}" dt="2024-04-29T15:21:50.131" v="333" actId="732"/>
          <ac:picMkLst>
            <pc:docMk/>
            <pc:sldMk cId="2012041023" sldId="333"/>
            <ac:picMk id="16" creationId="{4D3AA230-2B6C-4F49-30ED-5F3B11596BA5}"/>
          </ac:picMkLst>
        </pc:picChg>
        <pc:picChg chg="add del mod">
          <ac:chgData name="Nathaniel Dunn" userId="8fc83724-3531-469f-8c70-ba07e56e3a6b" providerId="ADAL" clId="{17A5C566-B211-44FA-991E-F6556DF08EFA}" dt="2024-04-29T15:50:36.108" v="1112" actId="478"/>
          <ac:picMkLst>
            <pc:docMk/>
            <pc:sldMk cId="2012041023" sldId="333"/>
            <ac:picMk id="17" creationId="{BA7F7E93-75B8-D040-FB01-027F2BC6E10D}"/>
          </ac:picMkLst>
        </pc:picChg>
        <pc:picChg chg="add mod ord">
          <ac:chgData name="Nathaniel Dunn" userId="8fc83724-3531-469f-8c70-ba07e56e3a6b" providerId="ADAL" clId="{17A5C566-B211-44FA-991E-F6556DF08EFA}" dt="2024-04-29T15:53:26.803" v="1113" actId="22"/>
          <ac:picMkLst>
            <pc:docMk/>
            <pc:sldMk cId="2012041023" sldId="333"/>
            <ac:picMk id="21" creationId="{94EAEA58-E3C0-7F2E-48B7-C5E08D403B46}"/>
          </ac:picMkLst>
        </pc:picChg>
      </pc:sldChg>
      <pc:sldChg chg="addSp delSp modSp new mod modClrScheme chgLayout">
        <pc:chgData name="Nathaniel Dunn" userId="8fc83724-3531-469f-8c70-ba07e56e3a6b" providerId="ADAL" clId="{17A5C566-B211-44FA-991E-F6556DF08EFA}" dt="2024-04-29T15:23:17.904" v="384" actId="1076"/>
        <pc:sldMkLst>
          <pc:docMk/>
          <pc:sldMk cId="2542850159" sldId="334"/>
        </pc:sldMkLst>
        <pc:spChg chg="del mod ord">
          <ac:chgData name="Nathaniel Dunn" userId="8fc83724-3531-469f-8c70-ba07e56e3a6b" providerId="ADAL" clId="{17A5C566-B211-44FA-991E-F6556DF08EFA}" dt="2024-04-29T15:22:08.498" v="336" actId="700"/>
          <ac:spMkLst>
            <pc:docMk/>
            <pc:sldMk cId="2542850159" sldId="334"/>
            <ac:spMk id="2" creationId="{B66DE83F-FB5B-B7A5-7229-71E31D61503B}"/>
          </ac:spMkLst>
        </pc:spChg>
        <pc:spChg chg="del mod ord">
          <ac:chgData name="Nathaniel Dunn" userId="8fc83724-3531-469f-8c70-ba07e56e3a6b" providerId="ADAL" clId="{17A5C566-B211-44FA-991E-F6556DF08EFA}" dt="2024-04-29T15:22:08.498" v="336" actId="700"/>
          <ac:spMkLst>
            <pc:docMk/>
            <pc:sldMk cId="2542850159" sldId="334"/>
            <ac:spMk id="3" creationId="{A7EE86EF-A70B-3434-59EF-78C88BB5AC5A}"/>
          </ac:spMkLst>
        </pc:spChg>
        <pc:spChg chg="del mod ord">
          <ac:chgData name="Nathaniel Dunn" userId="8fc83724-3531-469f-8c70-ba07e56e3a6b" providerId="ADAL" clId="{17A5C566-B211-44FA-991E-F6556DF08EFA}" dt="2024-04-29T15:22:08.498" v="336" actId="700"/>
          <ac:spMkLst>
            <pc:docMk/>
            <pc:sldMk cId="2542850159" sldId="334"/>
            <ac:spMk id="4" creationId="{894F0562-9F56-2DEF-8DDB-9E4B7E031F33}"/>
          </ac:spMkLst>
        </pc:spChg>
        <pc:spChg chg="del">
          <ac:chgData name="Nathaniel Dunn" userId="8fc83724-3531-469f-8c70-ba07e56e3a6b" providerId="ADAL" clId="{17A5C566-B211-44FA-991E-F6556DF08EFA}" dt="2024-04-29T15:22:08.498" v="336" actId="700"/>
          <ac:spMkLst>
            <pc:docMk/>
            <pc:sldMk cId="2542850159" sldId="334"/>
            <ac:spMk id="5" creationId="{3C1D3D8A-846F-D5C1-F47A-ED8C1E9C4DB3}"/>
          </ac:spMkLst>
        </pc:spChg>
        <pc:spChg chg="del">
          <ac:chgData name="Nathaniel Dunn" userId="8fc83724-3531-469f-8c70-ba07e56e3a6b" providerId="ADAL" clId="{17A5C566-B211-44FA-991E-F6556DF08EFA}" dt="2024-04-29T15:22:08.498" v="336" actId="700"/>
          <ac:spMkLst>
            <pc:docMk/>
            <pc:sldMk cId="2542850159" sldId="334"/>
            <ac:spMk id="6" creationId="{31178BEB-93B7-F917-5B32-3AEC8F38350C}"/>
          </ac:spMkLst>
        </pc:spChg>
        <pc:spChg chg="del">
          <ac:chgData name="Nathaniel Dunn" userId="8fc83724-3531-469f-8c70-ba07e56e3a6b" providerId="ADAL" clId="{17A5C566-B211-44FA-991E-F6556DF08EFA}" dt="2024-04-29T15:22:08.498" v="336" actId="700"/>
          <ac:spMkLst>
            <pc:docMk/>
            <pc:sldMk cId="2542850159" sldId="334"/>
            <ac:spMk id="7" creationId="{CF63E60C-A395-D944-79F2-BF28B02BA6F5}"/>
          </ac:spMkLst>
        </pc:spChg>
        <pc:spChg chg="mod ord">
          <ac:chgData name="Nathaniel Dunn" userId="8fc83724-3531-469f-8c70-ba07e56e3a6b" providerId="ADAL" clId="{17A5C566-B211-44FA-991E-F6556DF08EFA}" dt="2024-04-29T15:22:08.498" v="336" actId="700"/>
          <ac:spMkLst>
            <pc:docMk/>
            <pc:sldMk cId="2542850159" sldId="334"/>
            <ac:spMk id="8" creationId="{9A3C8138-6FC5-9C43-C9BC-5B05EFB973D7}"/>
          </ac:spMkLst>
        </pc:spChg>
        <pc:spChg chg="mod ord">
          <ac:chgData name="Nathaniel Dunn" userId="8fc83724-3531-469f-8c70-ba07e56e3a6b" providerId="ADAL" clId="{17A5C566-B211-44FA-991E-F6556DF08EFA}" dt="2024-04-29T15:22:08.498" v="336" actId="700"/>
          <ac:spMkLst>
            <pc:docMk/>
            <pc:sldMk cId="2542850159" sldId="334"/>
            <ac:spMk id="9" creationId="{CA03BA69-E5D3-3AB2-B087-1F8A6E703F5C}"/>
          </ac:spMkLst>
        </pc:spChg>
        <pc:spChg chg="add mod ord">
          <ac:chgData name="Nathaniel Dunn" userId="8fc83724-3531-469f-8c70-ba07e56e3a6b" providerId="ADAL" clId="{17A5C566-B211-44FA-991E-F6556DF08EFA}" dt="2024-04-29T15:22:16.252" v="364" actId="20577"/>
          <ac:spMkLst>
            <pc:docMk/>
            <pc:sldMk cId="2542850159" sldId="334"/>
            <ac:spMk id="10" creationId="{0C01C640-E8E3-2470-70C5-0063335B2F63}"/>
          </ac:spMkLst>
        </pc:spChg>
        <pc:spChg chg="add mod ord">
          <ac:chgData name="Nathaniel Dunn" userId="8fc83724-3531-469f-8c70-ba07e56e3a6b" providerId="ADAL" clId="{17A5C566-B211-44FA-991E-F6556DF08EFA}" dt="2024-04-29T15:22:50.799" v="380"/>
          <ac:spMkLst>
            <pc:docMk/>
            <pc:sldMk cId="2542850159" sldId="334"/>
            <ac:spMk id="11" creationId="{3E024E67-89DD-AA17-C192-6D08E823F500}"/>
          </ac:spMkLst>
        </pc:spChg>
        <pc:spChg chg="add mod ord">
          <ac:chgData name="Nathaniel Dunn" userId="8fc83724-3531-469f-8c70-ba07e56e3a6b" providerId="ADAL" clId="{17A5C566-B211-44FA-991E-F6556DF08EFA}" dt="2024-04-29T15:22:08.498" v="336" actId="700"/>
          <ac:spMkLst>
            <pc:docMk/>
            <pc:sldMk cId="2542850159" sldId="334"/>
            <ac:spMk id="12" creationId="{312ADABB-D6FD-60EE-33C1-633366417E4A}"/>
          </ac:spMkLst>
        </pc:spChg>
        <pc:picChg chg="add mod">
          <ac:chgData name="Nathaniel Dunn" userId="8fc83724-3531-469f-8c70-ba07e56e3a6b" providerId="ADAL" clId="{17A5C566-B211-44FA-991E-F6556DF08EFA}" dt="2024-04-29T15:23:04.287" v="382" actId="1076"/>
          <ac:picMkLst>
            <pc:docMk/>
            <pc:sldMk cId="2542850159" sldId="334"/>
            <ac:picMk id="14" creationId="{8C8247A0-C1DE-F54F-1545-BEE1DDD9BDDF}"/>
          </ac:picMkLst>
        </pc:picChg>
        <pc:picChg chg="add mod">
          <ac:chgData name="Nathaniel Dunn" userId="8fc83724-3531-469f-8c70-ba07e56e3a6b" providerId="ADAL" clId="{17A5C566-B211-44FA-991E-F6556DF08EFA}" dt="2024-04-29T15:23:17.904" v="384" actId="1076"/>
          <ac:picMkLst>
            <pc:docMk/>
            <pc:sldMk cId="2542850159" sldId="334"/>
            <ac:picMk id="16" creationId="{CBBB2E9C-BF09-23BE-C516-0309118C7696}"/>
          </ac:picMkLst>
        </pc:picChg>
      </pc:sldChg>
      <pc:sldChg chg="addSp modSp new mod modClrScheme chgLayout">
        <pc:chgData name="Nathaniel Dunn" userId="8fc83724-3531-469f-8c70-ba07e56e3a6b" providerId="ADAL" clId="{17A5C566-B211-44FA-991E-F6556DF08EFA}" dt="2024-04-29T15:23:59.012" v="416" actId="1076"/>
        <pc:sldMkLst>
          <pc:docMk/>
          <pc:sldMk cId="1054345679" sldId="335"/>
        </pc:sldMkLst>
        <pc:spChg chg="mod ord">
          <ac:chgData name="Nathaniel Dunn" userId="8fc83724-3531-469f-8c70-ba07e56e3a6b" providerId="ADAL" clId="{17A5C566-B211-44FA-991E-F6556DF08EFA}" dt="2024-04-29T15:23:28.788" v="412" actId="700"/>
          <ac:spMkLst>
            <pc:docMk/>
            <pc:sldMk cId="1054345679" sldId="335"/>
            <ac:spMk id="2" creationId="{6B347C86-C5D8-AF59-D86A-FD8DD35251F2}"/>
          </ac:spMkLst>
        </pc:spChg>
        <pc:spChg chg="mod ord">
          <ac:chgData name="Nathaniel Dunn" userId="8fc83724-3531-469f-8c70-ba07e56e3a6b" providerId="ADAL" clId="{17A5C566-B211-44FA-991E-F6556DF08EFA}" dt="2024-04-29T15:23:28.788" v="412" actId="700"/>
          <ac:spMkLst>
            <pc:docMk/>
            <pc:sldMk cId="1054345679" sldId="335"/>
            <ac:spMk id="3" creationId="{420A56CB-597D-1F96-E9C2-BBEBC1D8E2FB}"/>
          </ac:spMkLst>
        </pc:spChg>
        <pc:spChg chg="mod ord">
          <ac:chgData name="Nathaniel Dunn" userId="8fc83724-3531-469f-8c70-ba07e56e3a6b" providerId="ADAL" clId="{17A5C566-B211-44FA-991E-F6556DF08EFA}" dt="2024-04-29T15:23:28.788" v="412" actId="700"/>
          <ac:spMkLst>
            <pc:docMk/>
            <pc:sldMk cId="1054345679" sldId="335"/>
            <ac:spMk id="4" creationId="{1D0A73B9-EE57-1446-E2AE-F4BD7C9FDCD5}"/>
          </ac:spMkLst>
        </pc:spChg>
        <pc:spChg chg="add mod ord">
          <ac:chgData name="Nathaniel Dunn" userId="8fc83724-3531-469f-8c70-ba07e56e3a6b" providerId="ADAL" clId="{17A5C566-B211-44FA-991E-F6556DF08EFA}" dt="2024-04-29T15:23:40.361" v="413"/>
          <ac:spMkLst>
            <pc:docMk/>
            <pc:sldMk cId="1054345679" sldId="335"/>
            <ac:spMk id="5" creationId="{3774F37A-4FFD-06FE-36C8-41082D345407}"/>
          </ac:spMkLst>
        </pc:spChg>
        <pc:spChg chg="add mod ord">
          <ac:chgData name="Nathaniel Dunn" userId="8fc83724-3531-469f-8c70-ba07e56e3a6b" providerId="ADAL" clId="{17A5C566-B211-44FA-991E-F6556DF08EFA}" dt="2024-04-29T15:23:28.788" v="412" actId="700"/>
          <ac:spMkLst>
            <pc:docMk/>
            <pc:sldMk cId="1054345679" sldId="335"/>
            <ac:spMk id="6" creationId="{08725836-641F-BB1D-64D2-8B7656B948FF}"/>
          </ac:spMkLst>
        </pc:spChg>
        <pc:picChg chg="add mod">
          <ac:chgData name="Nathaniel Dunn" userId="8fc83724-3531-469f-8c70-ba07e56e3a6b" providerId="ADAL" clId="{17A5C566-B211-44FA-991E-F6556DF08EFA}" dt="2024-04-29T15:23:59.012" v="416" actId="1076"/>
          <ac:picMkLst>
            <pc:docMk/>
            <pc:sldMk cId="1054345679" sldId="335"/>
            <ac:picMk id="8" creationId="{C04A3B28-4B14-3574-B936-93FBEC67F58D}"/>
          </ac:picMkLst>
        </pc:picChg>
      </pc:sldChg>
      <pc:sldChg chg="addSp delSp modSp new mod modClrScheme chgLayout">
        <pc:chgData name="Nathaniel Dunn" userId="8fc83724-3531-469f-8c70-ba07e56e3a6b" providerId="ADAL" clId="{17A5C566-B211-44FA-991E-F6556DF08EFA}" dt="2024-04-29T15:26:47.189" v="529" actId="207"/>
        <pc:sldMkLst>
          <pc:docMk/>
          <pc:sldMk cId="4035398231" sldId="336"/>
        </pc:sldMkLst>
        <pc:spChg chg="mod ord">
          <ac:chgData name="Nathaniel Dunn" userId="8fc83724-3531-469f-8c70-ba07e56e3a6b" providerId="ADAL" clId="{17A5C566-B211-44FA-991E-F6556DF08EFA}" dt="2024-04-29T15:24:10.850" v="444" actId="700"/>
          <ac:spMkLst>
            <pc:docMk/>
            <pc:sldMk cId="4035398231" sldId="336"/>
            <ac:spMk id="2" creationId="{4FF48DF1-FDD0-5A6C-3FA6-4EAEF14F50B9}"/>
          </ac:spMkLst>
        </pc:spChg>
        <pc:spChg chg="mod ord">
          <ac:chgData name="Nathaniel Dunn" userId="8fc83724-3531-469f-8c70-ba07e56e3a6b" providerId="ADAL" clId="{17A5C566-B211-44FA-991E-F6556DF08EFA}" dt="2024-04-29T15:24:10.850" v="444" actId="700"/>
          <ac:spMkLst>
            <pc:docMk/>
            <pc:sldMk cId="4035398231" sldId="336"/>
            <ac:spMk id="3" creationId="{53FBA29A-AD8B-10A1-8065-D7965C39D828}"/>
          </ac:spMkLst>
        </pc:spChg>
        <pc:spChg chg="mod ord">
          <ac:chgData name="Nathaniel Dunn" userId="8fc83724-3531-469f-8c70-ba07e56e3a6b" providerId="ADAL" clId="{17A5C566-B211-44FA-991E-F6556DF08EFA}" dt="2024-04-29T15:24:10.850" v="444" actId="700"/>
          <ac:spMkLst>
            <pc:docMk/>
            <pc:sldMk cId="4035398231" sldId="336"/>
            <ac:spMk id="4" creationId="{F41D4C13-374D-B91C-4A72-92FF2CAD898B}"/>
          </ac:spMkLst>
        </pc:spChg>
        <pc:spChg chg="add del mod ord">
          <ac:chgData name="Nathaniel Dunn" userId="8fc83724-3531-469f-8c70-ba07e56e3a6b" providerId="ADAL" clId="{17A5C566-B211-44FA-991E-F6556DF08EFA}" dt="2024-04-29T15:24:32.823" v="481" actId="22"/>
          <ac:spMkLst>
            <pc:docMk/>
            <pc:sldMk cId="4035398231" sldId="336"/>
            <ac:spMk id="5" creationId="{79C055E7-6F33-BC33-C50A-1D635065E19C}"/>
          </ac:spMkLst>
        </pc:spChg>
        <pc:spChg chg="add mod ord">
          <ac:chgData name="Nathaniel Dunn" userId="8fc83724-3531-469f-8c70-ba07e56e3a6b" providerId="ADAL" clId="{17A5C566-B211-44FA-991E-F6556DF08EFA}" dt="2024-04-29T15:24:30.328" v="480" actId="20577"/>
          <ac:spMkLst>
            <pc:docMk/>
            <pc:sldMk cId="4035398231" sldId="336"/>
            <ac:spMk id="6" creationId="{1D24D42C-AC80-5784-3FCF-76D28A642FB6}"/>
          </ac:spMkLst>
        </pc:spChg>
        <pc:spChg chg="add mod">
          <ac:chgData name="Nathaniel Dunn" userId="8fc83724-3531-469f-8c70-ba07e56e3a6b" providerId="ADAL" clId="{17A5C566-B211-44FA-991E-F6556DF08EFA}" dt="2024-04-29T15:25:36.115" v="515" actId="767"/>
          <ac:spMkLst>
            <pc:docMk/>
            <pc:sldMk cId="4035398231" sldId="336"/>
            <ac:spMk id="9" creationId="{73F5DEC3-0A74-121A-0A97-F499CAD382AB}"/>
          </ac:spMkLst>
        </pc:spChg>
        <pc:spChg chg="add mod">
          <ac:chgData name="Nathaniel Dunn" userId="8fc83724-3531-469f-8c70-ba07e56e3a6b" providerId="ADAL" clId="{17A5C566-B211-44FA-991E-F6556DF08EFA}" dt="2024-04-29T15:26:47.189" v="529" actId="207"/>
          <ac:spMkLst>
            <pc:docMk/>
            <pc:sldMk cId="4035398231" sldId="336"/>
            <ac:spMk id="11" creationId="{654A12DE-3C22-B4EA-2D46-E4A4AC8C78C3}"/>
          </ac:spMkLst>
        </pc:spChg>
        <pc:picChg chg="add mod ord">
          <ac:chgData name="Nathaniel Dunn" userId="8fc83724-3531-469f-8c70-ba07e56e3a6b" providerId="ADAL" clId="{17A5C566-B211-44FA-991E-F6556DF08EFA}" dt="2024-04-29T15:26:01.474" v="525" actId="1076"/>
          <ac:picMkLst>
            <pc:docMk/>
            <pc:sldMk cId="4035398231" sldId="336"/>
            <ac:picMk id="8" creationId="{1FDCC016-5B0C-B7CC-15BC-3A638B3D28D8}"/>
          </ac:picMkLst>
        </pc:picChg>
        <pc:cxnChg chg="add mod">
          <ac:chgData name="Nathaniel Dunn" userId="8fc83724-3531-469f-8c70-ba07e56e3a6b" providerId="ADAL" clId="{17A5C566-B211-44FA-991E-F6556DF08EFA}" dt="2024-04-29T15:26:18.907" v="528" actId="208"/>
          <ac:cxnSpMkLst>
            <pc:docMk/>
            <pc:sldMk cId="4035398231" sldId="336"/>
            <ac:cxnSpMk id="13" creationId="{F9E1B6C8-C483-72FA-506E-71601345A856}"/>
          </ac:cxnSpMkLst>
        </pc:cxnChg>
      </pc:sldChg>
      <pc:sldChg chg="addSp delSp modSp new mod modClrScheme chgLayout">
        <pc:chgData name="Nathaniel Dunn" userId="8fc83724-3531-469f-8c70-ba07e56e3a6b" providerId="ADAL" clId="{17A5C566-B211-44FA-991E-F6556DF08EFA}" dt="2024-04-29T15:27:27.035" v="535" actId="22"/>
        <pc:sldMkLst>
          <pc:docMk/>
          <pc:sldMk cId="1970709486" sldId="337"/>
        </pc:sldMkLst>
        <pc:spChg chg="del mod ord">
          <ac:chgData name="Nathaniel Dunn" userId="8fc83724-3531-469f-8c70-ba07e56e3a6b" providerId="ADAL" clId="{17A5C566-B211-44FA-991E-F6556DF08EFA}" dt="2024-04-29T15:25:05.064" v="488" actId="700"/>
          <ac:spMkLst>
            <pc:docMk/>
            <pc:sldMk cId="1970709486" sldId="337"/>
            <ac:spMk id="2" creationId="{831AE8BF-92C4-7EAE-18AE-CB079E2C7F10}"/>
          </ac:spMkLst>
        </pc:spChg>
        <pc:spChg chg="mod ord">
          <ac:chgData name="Nathaniel Dunn" userId="8fc83724-3531-469f-8c70-ba07e56e3a6b" providerId="ADAL" clId="{17A5C566-B211-44FA-991E-F6556DF08EFA}" dt="2024-04-29T15:27:00.596" v="530" actId="700"/>
          <ac:spMkLst>
            <pc:docMk/>
            <pc:sldMk cId="1970709486" sldId="337"/>
            <ac:spMk id="3" creationId="{4DB65C2B-E5F2-1D88-5A44-B622EB70CBB5}"/>
          </ac:spMkLst>
        </pc:spChg>
        <pc:spChg chg="mod ord">
          <ac:chgData name="Nathaniel Dunn" userId="8fc83724-3531-469f-8c70-ba07e56e3a6b" providerId="ADAL" clId="{17A5C566-B211-44FA-991E-F6556DF08EFA}" dt="2024-04-29T15:27:00.596" v="530" actId="700"/>
          <ac:spMkLst>
            <pc:docMk/>
            <pc:sldMk cId="1970709486" sldId="337"/>
            <ac:spMk id="4" creationId="{566AA6E2-2C63-84C1-C9C1-0A664692C80F}"/>
          </ac:spMkLst>
        </pc:spChg>
        <pc:spChg chg="add mod ord">
          <ac:chgData name="Nathaniel Dunn" userId="8fc83724-3531-469f-8c70-ba07e56e3a6b" providerId="ADAL" clId="{17A5C566-B211-44FA-991E-F6556DF08EFA}" dt="2024-04-29T15:27:05.153" v="531" actId="313"/>
          <ac:spMkLst>
            <pc:docMk/>
            <pc:sldMk cId="1970709486" sldId="337"/>
            <ac:spMk id="5" creationId="{24639247-9D8F-32B9-1B31-C01426A315AF}"/>
          </ac:spMkLst>
        </pc:spChg>
        <pc:spChg chg="add del mod ord">
          <ac:chgData name="Nathaniel Dunn" userId="8fc83724-3531-469f-8c70-ba07e56e3a6b" providerId="ADAL" clId="{17A5C566-B211-44FA-991E-F6556DF08EFA}" dt="2024-04-29T15:27:00.596" v="530" actId="700"/>
          <ac:spMkLst>
            <pc:docMk/>
            <pc:sldMk cId="1970709486" sldId="337"/>
            <ac:spMk id="6" creationId="{FAA24A0A-1CBA-0DB1-CFDE-A1E9BAA19494}"/>
          </ac:spMkLst>
        </pc:spChg>
        <pc:spChg chg="add del mod ord">
          <ac:chgData name="Nathaniel Dunn" userId="8fc83724-3531-469f-8c70-ba07e56e3a6b" providerId="ADAL" clId="{17A5C566-B211-44FA-991E-F6556DF08EFA}" dt="2024-04-29T15:27:00.596" v="530" actId="700"/>
          <ac:spMkLst>
            <pc:docMk/>
            <pc:sldMk cId="1970709486" sldId="337"/>
            <ac:spMk id="7" creationId="{250196E5-BFD8-87EC-1EF9-71FF97324FD6}"/>
          </ac:spMkLst>
        </pc:spChg>
        <pc:spChg chg="add del mod ord">
          <ac:chgData name="Nathaniel Dunn" userId="8fc83724-3531-469f-8c70-ba07e56e3a6b" providerId="ADAL" clId="{17A5C566-B211-44FA-991E-F6556DF08EFA}" dt="2024-04-29T15:27:27.035" v="535" actId="22"/>
          <ac:spMkLst>
            <pc:docMk/>
            <pc:sldMk cId="1970709486" sldId="337"/>
            <ac:spMk id="8" creationId="{67415C91-3A98-789B-165E-7D2AE22ACF3D}"/>
          </ac:spMkLst>
        </pc:spChg>
        <pc:spChg chg="add mod ord">
          <ac:chgData name="Nathaniel Dunn" userId="8fc83724-3531-469f-8c70-ba07e56e3a6b" providerId="ADAL" clId="{17A5C566-B211-44FA-991E-F6556DF08EFA}" dt="2024-04-29T15:27:00.596" v="530" actId="700"/>
          <ac:spMkLst>
            <pc:docMk/>
            <pc:sldMk cId="1970709486" sldId="337"/>
            <ac:spMk id="9" creationId="{C2E50D52-BC70-2CDF-901E-EEA57F0F7C0B}"/>
          </ac:spMkLst>
        </pc:spChg>
        <pc:spChg chg="add mod ord">
          <ac:chgData name="Nathaniel Dunn" userId="8fc83724-3531-469f-8c70-ba07e56e3a6b" providerId="ADAL" clId="{17A5C566-B211-44FA-991E-F6556DF08EFA}" dt="2024-04-29T15:27:18.362" v="534" actId="404"/>
          <ac:spMkLst>
            <pc:docMk/>
            <pc:sldMk cId="1970709486" sldId="337"/>
            <ac:spMk id="10" creationId="{C17DDC00-2B48-3DC0-EB5D-76F76DAA55D6}"/>
          </ac:spMkLst>
        </pc:spChg>
        <pc:picChg chg="add mod ord">
          <ac:chgData name="Nathaniel Dunn" userId="8fc83724-3531-469f-8c70-ba07e56e3a6b" providerId="ADAL" clId="{17A5C566-B211-44FA-991E-F6556DF08EFA}" dt="2024-04-29T15:27:27.035" v="535" actId="22"/>
          <ac:picMkLst>
            <pc:docMk/>
            <pc:sldMk cId="1970709486" sldId="337"/>
            <ac:picMk id="12" creationId="{B206FF18-0961-27BD-78CE-913C5EA366F8}"/>
          </ac:picMkLst>
        </pc:picChg>
      </pc:sldChg>
      <pc:sldChg chg="addSp delSp modSp new mod modClrScheme chgLayout">
        <pc:chgData name="Nathaniel Dunn" userId="8fc83724-3531-469f-8c70-ba07e56e3a6b" providerId="ADAL" clId="{17A5C566-B211-44FA-991E-F6556DF08EFA}" dt="2024-04-29T15:32:09.344" v="996" actId="20577"/>
        <pc:sldMkLst>
          <pc:docMk/>
          <pc:sldMk cId="3424154292" sldId="338"/>
        </pc:sldMkLst>
        <pc:spChg chg="del mod ord">
          <ac:chgData name="Nathaniel Dunn" userId="8fc83724-3531-469f-8c70-ba07e56e3a6b" providerId="ADAL" clId="{17A5C566-B211-44FA-991E-F6556DF08EFA}" dt="2024-04-29T15:29:06.173" v="538" actId="700"/>
          <ac:spMkLst>
            <pc:docMk/>
            <pc:sldMk cId="3424154292" sldId="338"/>
            <ac:spMk id="2" creationId="{E9256CD1-B965-AF98-0154-8993D3DB35BC}"/>
          </ac:spMkLst>
        </pc:spChg>
        <pc:spChg chg="del mod ord">
          <ac:chgData name="Nathaniel Dunn" userId="8fc83724-3531-469f-8c70-ba07e56e3a6b" providerId="ADAL" clId="{17A5C566-B211-44FA-991E-F6556DF08EFA}" dt="2024-04-29T15:29:06.173" v="538" actId="700"/>
          <ac:spMkLst>
            <pc:docMk/>
            <pc:sldMk cId="3424154292" sldId="338"/>
            <ac:spMk id="3" creationId="{13CE8363-31AC-BF21-D651-38258DFEFD19}"/>
          </ac:spMkLst>
        </pc:spChg>
        <pc:spChg chg="del mod ord">
          <ac:chgData name="Nathaniel Dunn" userId="8fc83724-3531-469f-8c70-ba07e56e3a6b" providerId="ADAL" clId="{17A5C566-B211-44FA-991E-F6556DF08EFA}" dt="2024-04-29T15:29:06.173" v="538" actId="700"/>
          <ac:spMkLst>
            <pc:docMk/>
            <pc:sldMk cId="3424154292" sldId="338"/>
            <ac:spMk id="4" creationId="{B7F8BACE-67AA-0C0D-18BC-0601924B6EA5}"/>
          </ac:spMkLst>
        </pc:spChg>
        <pc:spChg chg="del mod ord">
          <ac:chgData name="Nathaniel Dunn" userId="8fc83724-3531-469f-8c70-ba07e56e3a6b" providerId="ADAL" clId="{17A5C566-B211-44FA-991E-F6556DF08EFA}" dt="2024-04-29T15:29:06.173" v="538" actId="700"/>
          <ac:spMkLst>
            <pc:docMk/>
            <pc:sldMk cId="3424154292" sldId="338"/>
            <ac:spMk id="5" creationId="{D5E8B3F5-99B5-58C5-D35B-29890312DD0A}"/>
          </ac:spMkLst>
        </pc:spChg>
        <pc:spChg chg="mod ord">
          <ac:chgData name="Nathaniel Dunn" userId="8fc83724-3531-469f-8c70-ba07e56e3a6b" providerId="ADAL" clId="{17A5C566-B211-44FA-991E-F6556DF08EFA}" dt="2024-04-29T15:29:06.173" v="538" actId="700"/>
          <ac:spMkLst>
            <pc:docMk/>
            <pc:sldMk cId="3424154292" sldId="338"/>
            <ac:spMk id="6" creationId="{8BE4ABB5-5BC6-F3C4-D35B-458F602B5C9B}"/>
          </ac:spMkLst>
        </pc:spChg>
        <pc:spChg chg="mod ord">
          <ac:chgData name="Nathaniel Dunn" userId="8fc83724-3531-469f-8c70-ba07e56e3a6b" providerId="ADAL" clId="{17A5C566-B211-44FA-991E-F6556DF08EFA}" dt="2024-04-29T15:29:06.173" v="538" actId="700"/>
          <ac:spMkLst>
            <pc:docMk/>
            <pc:sldMk cId="3424154292" sldId="338"/>
            <ac:spMk id="7" creationId="{8F4C0288-181A-BB33-0FB7-BC516916BD88}"/>
          </ac:spMkLst>
        </pc:spChg>
        <pc:spChg chg="add mod ord">
          <ac:chgData name="Nathaniel Dunn" userId="8fc83724-3531-469f-8c70-ba07e56e3a6b" providerId="ADAL" clId="{17A5C566-B211-44FA-991E-F6556DF08EFA}" dt="2024-04-29T15:29:15.800" v="554" actId="20577"/>
          <ac:spMkLst>
            <pc:docMk/>
            <pc:sldMk cId="3424154292" sldId="338"/>
            <ac:spMk id="8" creationId="{ADC2722A-F747-86CA-730A-C6FDD2EFB803}"/>
          </ac:spMkLst>
        </pc:spChg>
        <pc:spChg chg="add mod ord">
          <ac:chgData name="Nathaniel Dunn" userId="8fc83724-3531-469f-8c70-ba07e56e3a6b" providerId="ADAL" clId="{17A5C566-B211-44FA-991E-F6556DF08EFA}" dt="2024-04-29T15:32:09.344" v="996" actId="20577"/>
          <ac:spMkLst>
            <pc:docMk/>
            <pc:sldMk cId="3424154292" sldId="338"/>
            <ac:spMk id="9" creationId="{9DDB6570-C8B8-2D52-C915-EC3B818E0C17}"/>
          </ac:spMkLst>
        </pc:spChg>
        <pc:spChg chg="add mod ord">
          <ac:chgData name="Nathaniel Dunn" userId="8fc83724-3531-469f-8c70-ba07e56e3a6b" providerId="ADAL" clId="{17A5C566-B211-44FA-991E-F6556DF08EFA}" dt="2024-04-29T15:29:06.173" v="538" actId="700"/>
          <ac:spMkLst>
            <pc:docMk/>
            <pc:sldMk cId="3424154292" sldId="338"/>
            <ac:spMk id="10" creationId="{23E70DCC-F62C-66AD-AFBD-31AFDAD21877}"/>
          </ac:spMkLst>
        </pc:spChg>
        <pc:spChg chg="add del mod ord">
          <ac:chgData name="Nathaniel Dunn" userId="8fc83724-3531-469f-8c70-ba07e56e3a6b" providerId="ADAL" clId="{17A5C566-B211-44FA-991E-F6556DF08EFA}" dt="2024-04-29T15:29:19.385" v="555" actId="22"/>
          <ac:spMkLst>
            <pc:docMk/>
            <pc:sldMk cId="3424154292" sldId="338"/>
            <ac:spMk id="11" creationId="{9C8E16EC-471E-A66D-BEBE-7AE6C2A5C3E4}"/>
          </ac:spMkLst>
        </pc:spChg>
        <pc:spChg chg="add mod ord">
          <ac:chgData name="Nathaniel Dunn" userId="8fc83724-3531-469f-8c70-ba07e56e3a6b" providerId="ADAL" clId="{17A5C566-B211-44FA-991E-F6556DF08EFA}" dt="2024-04-29T15:29:06.173" v="538" actId="700"/>
          <ac:spMkLst>
            <pc:docMk/>
            <pc:sldMk cId="3424154292" sldId="338"/>
            <ac:spMk id="12" creationId="{5DBD02E7-02C6-0528-9F00-3A240C72F860}"/>
          </ac:spMkLst>
        </pc:spChg>
        <pc:spChg chg="add mod ord">
          <ac:chgData name="Nathaniel Dunn" userId="8fc83724-3531-469f-8c70-ba07e56e3a6b" providerId="ADAL" clId="{17A5C566-B211-44FA-991E-F6556DF08EFA}" dt="2024-04-29T15:29:06.173" v="538" actId="700"/>
          <ac:spMkLst>
            <pc:docMk/>
            <pc:sldMk cId="3424154292" sldId="338"/>
            <ac:spMk id="13" creationId="{DFFCE02A-BEF9-AA1D-285F-6EA64C3CBFF4}"/>
          </ac:spMkLst>
        </pc:spChg>
        <pc:picChg chg="add mod ord">
          <ac:chgData name="Nathaniel Dunn" userId="8fc83724-3531-469f-8c70-ba07e56e3a6b" providerId="ADAL" clId="{17A5C566-B211-44FA-991E-F6556DF08EFA}" dt="2024-04-29T15:29:39.522" v="558" actId="1076"/>
          <ac:picMkLst>
            <pc:docMk/>
            <pc:sldMk cId="3424154292" sldId="338"/>
            <ac:picMk id="15" creationId="{32601571-A83A-2398-EC96-D3D00100D470}"/>
          </ac:picMkLst>
        </pc:picChg>
      </pc:sldChg>
      <pc:sldChg chg="addSp delSp modSp new del mod modClrScheme chgLayout">
        <pc:chgData name="Nathaniel Dunn" userId="8fc83724-3531-469f-8c70-ba07e56e3a6b" providerId="ADAL" clId="{17A5C566-B211-44FA-991E-F6556DF08EFA}" dt="2024-04-29T15:47:34.308" v="1107" actId="47"/>
        <pc:sldMkLst>
          <pc:docMk/>
          <pc:sldMk cId="3365566952" sldId="339"/>
        </pc:sldMkLst>
        <pc:spChg chg="del mod ord">
          <ac:chgData name="Nathaniel Dunn" userId="8fc83724-3531-469f-8c70-ba07e56e3a6b" providerId="ADAL" clId="{17A5C566-B211-44FA-991E-F6556DF08EFA}" dt="2024-04-29T15:32:45.366" v="998" actId="700"/>
          <ac:spMkLst>
            <pc:docMk/>
            <pc:sldMk cId="3365566952" sldId="339"/>
            <ac:spMk id="2" creationId="{C8251B3C-041D-3568-1905-D887A32E5AA9}"/>
          </ac:spMkLst>
        </pc:spChg>
        <pc:spChg chg="del">
          <ac:chgData name="Nathaniel Dunn" userId="8fc83724-3531-469f-8c70-ba07e56e3a6b" providerId="ADAL" clId="{17A5C566-B211-44FA-991E-F6556DF08EFA}" dt="2024-04-29T15:32:45.366" v="998" actId="700"/>
          <ac:spMkLst>
            <pc:docMk/>
            <pc:sldMk cId="3365566952" sldId="339"/>
            <ac:spMk id="3" creationId="{C902FAFA-25CB-E359-EEC0-75EE20B08AFD}"/>
          </ac:spMkLst>
        </pc:spChg>
        <pc:spChg chg="del">
          <ac:chgData name="Nathaniel Dunn" userId="8fc83724-3531-469f-8c70-ba07e56e3a6b" providerId="ADAL" clId="{17A5C566-B211-44FA-991E-F6556DF08EFA}" dt="2024-04-29T15:32:45.366" v="998" actId="700"/>
          <ac:spMkLst>
            <pc:docMk/>
            <pc:sldMk cId="3365566952" sldId="339"/>
            <ac:spMk id="4" creationId="{1302198B-8C2F-83A0-6591-9B7A7C9B5FBF}"/>
          </ac:spMkLst>
        </pc:spChg>
        <pc:spChg chg="del">
          <ac:chgData name="Nathaniel Dunn" userId="8fc83724-3531-469f-8c70-ba07e56e3a6b" providerId="ADAL" clId="{17A5C566-B211-44FA-991E-F6556DF08EFA}" dt="2024-04-29T15:32:45.366" v="998" actId="700"/>
          <ac:spMkLst>
            <pc:docMk/>
            <pc:sldMk cId="3365566952" sldId="339"/>
            <ac:spMk id="5" creationId="{25462129-3273-021B-E995-E19CCFEC7A70}"/>
          </ac:spMkLst>
        </pc:spChg>
        <pc:spChg chg="del">
          <ac:chgData name="Nathaniel Dunn" userId="8fc83724-3531-469f-8c70-ba07e56e3a6b" providerId="ADAL" clId="{17A5C566-B211-44FA-991E-F6556DF08EFA}" dt="2024-04-29T15:32:45.366" v="998" actId="700"/>
          <ac:spMkLst>
            <pc:docMk/>
            <pc:sldMk cId="3365566952" sldId="339"/>
            <ac:spMk id="6" creationId="{9BB4D358-C41E-0705-0AF1-838828CA7BD9}"/>
          </ac:spMkLst>
        </pc:spChg>
        <pc:spChg chg="del">
          <ac:chgData name="Nathaniel Dunn" userId="8fc83724-3531-469f-8c70-ba07e56e3a6b" providerId="ADAL" clId="{17A5C566-B211-44FA-991E-F6556DF08EFA}" dt="2024-04-29T15:32:45.366" v="998" actId="700"/>
          <ac:spMkLst>
            <pc:docMk/>
            <pc:sldMk cId="3365566952" sldId="339"/>
            <ac:spMk id="7" creationId="{B96580CD-EE5C-83D7-DA50-9FEAEADFF4B2}"/>
          </ac:spMkLst>
        </pc:spChg>
        <pc:spChg chg="mod ord">
          <ac:chgData name="Nathaniel Dunn" userId="8fc83724-3531-469f-8c70-ba07e56e3a6b" providerId="ADAL" clId="{17A5C566-B211-44FA-991E-F6556DF08EFA}" dt="2024-04-29T15:32:45.366" v="998" actId="700"/>
          <ac:spMkLst>
            <pc:docMk/>
            <pc:sldMk cId="3365566952" sldId="339"/>
            <ac:spMk id="8" creationId="{83261B4F-C1A7-7350-F6D9-2CE133D5653A}"/>
          </ac:spMkLst>
        </pc:spChg>
        <pc:spChg chg="mod ord">
          <ac:chgData name="Nathaniel Dunn" userId="8fc83724-3531-469f-8c70-ba07e56e3a6b" providerId="ADAL" clId="{17A5C566-B211-44FA-991E-F6556DF08EFA}" dt="2024-04-29T15:32:45.366" v="998" actId="700"/>
          <ac:spMkLst>
            <pc:docMk/>
            <pc:sldMk cId="3365566952" sldId="339"/>
            <ac:spMk id="9" creationId="{A437BF6B-1688-1A43-58A7-9732168BB110}"/>
          </ac:spMkLst>
        </pc:spChg>
        <pc:spChg chg="add mod ord">
          <ac:chgData name="Nathaniel Dunn" userId="8fc83724-3531-469f-8c70-ba07e56e3a6b" providerId="ADAL" clId="{17A5C566-B211-44FA-991E-F6556DF08EFA}" dt="2024-04-29T15:32:45.366" v="998" actId="700"/>
          <ac:spMkLst>
            <pc:docMk/>
            <pc:sldMk cId="3365566952" sldId="339"/>
            <ac:spMk id="10" creationId="{1C54329C-D6A0-F420-9C75-D927316F8352}"/>
          </ac:spMkLst>
        </pc:spChg>
        <pc:picChg chg="add mod modCrop">
          <ac:chgData name="Nathaniel Dunn" userId="8fc83724-3531-469f-8c70-ba07e56e3a6b" providerId="ADAL" clId="{17A5C566-B211-44FA-991E-F6556DF08EFA}" dt="2024-04-29T15:37:34.213" v="1008" actId="732"/>
          <ac:picMkLst>
            <pc:docMk/>
            <pc:sldMk cId="3365566952" sldId="339"/>
            <ac:picMk id="12" creationId="{B248FEA8-9BE1-9FD1-AEFF-800CC35DA8FB}"/>
          </ac:picMkLst>
        </pc:picChg>
        <pc:picChg chg="add mod modCrop">
          <ac:chgData name="Nathaniel Dunn" userId="8fc83724-3531-469f-8c70-ba07e56e3a6b" providerId="ADAL" clId="{17A5C566-B211-44FA-991E-F6556DF08EFA}" dt="2024-04-29T15:41:13.675" v="1044" actId="732"/>
          <ac:picMkLst>
            <pc:docMk/>
            <pc:sldMk cId="3365566952" sldId="339"/>
            <ac:picMk id="13" creationId="{E424DEED-FA5D-2CCB-2D53-299BB3993AB4}"/>
          </ac:picMkLst>
        </pc:picChg>
      </pc:sldChg>
      <pc:sldChg chg="addSp delSp modSp new mod modClrScheme chgLayout">
        <pc:chgData name="Nathaniel Dunn" userId="8fc83724-3531-469f-8c70-ba07e56e3a6b" providerId="ADAL" clId="{17A5C566-B211-44FA-991E-F6556DF08EFA}" dt="2024-04-29T15:54:05.782" v="1146" actId="20577"/>
        <pc:sldMkLst>
          <pc:docMk/>
          <pc:sldMk cId="3915341156" sldId="339"/>
        </pc:sldMkLst>
        <pc:spChg chg="del mod ord">
          <ac:chgData name="Nathaniel Dunn" userId="8fc83724-3531-469f-8c70-ba07e56e3a6b" providerId="ADAL" clId="{17A5C566-B211-44FA-991E-F6556DF08EFA}" dt="2024-04-29T15:53:56.470" v="1115" actId="700"/>
          <ac:spMkLst>
            <pc:docMk/>
            <pc:sldMk cId="3915341156" sldId="339"/>
            <ac:spMk id="2" creationId="{2C138C20-C29B-63BE-771B-9874D99AB41A}"/>
          </ac:spMkLst>
        </pc:spChg>
        <pc:spChg chg="del mod ord">
          <ac:chgData name="Nathaniel Dunn" userId="8fc83724-3531-469f-8c70-ba07e56e3a6b" providerId="ADAL" clId="{17A5C566-B211-44FA-991E-F6556DF08EFA}" dt="2024-04-29T15:53:56.470" v="1115" actId="700"/>
          <ac:spMkLst>
            <pc:docMk/>
            <pc:sldMk cId="3915341156" sldId="339"/>
            <ac:spMk id="3" creationId="{5A949D69-B912-5436-C566-0B3A71C7711B}"/>
          </ac:spMkLst>
        </pc:spChg>
        <pc:spChg chg="del">
          <ac:chgData name="Nathaniel Dunn" userId="8fc83724-3531-469f-8c70-ba07e56e3a6b" providerId="ADAL" clId="{17A5C566-B211-44FA-991E-F6556DF08EFA}" dt="2024-04-29T15:53:56.470" v="1115" actId="700"/>
          <ac:spMkLst>
            <pc:docMk/>
            <pc:sldMk cId="3915341156" sldId="339"/>
            <ac:spMk id="4" creationId="{37CBECA2-A642-2C41-E414-9714BD3BFD5D}"/>
          </ac:spMkLst>
        </pc:spChg>
        <pc:spChg chg="del">
          <ac:chgData name="Nathaniel Dunn" userId="8fc83724-3531-469f-8c70-ba07e56e3a6b" providerId="ADAL" clId="{17A5C566-B211-44FA-991E-F6556DF08EFA}" dt="2024-04-29T15:53:56.470" v="1115" actId="700"/>
          <ac:spMkLst>
            <pc:docMk/>
            <pc:sldMk cId="3915341156" sldId="339"/>
            <ac:spMk id="5" creationId="{74A96D11-88C8-7A3D-58F9-6C41AC72EDD3}"/>
          </ac:spMkLst>
        </pc:spChg>
        <pc:spChg chg="mod ord">
          <ac:chgData name="Nathaniel Dunn" userId="8fc83724-3531-469f-8c70-ba07e56e3a6b" providerId="ADAL" clId="{17A5C566-B211-44FA-991E-F6556DF08EFA}" dt="2024-04-29T15:53:56.470" v="1115" actId="700"/>
          <ac:spMkLst>
            <pc:docMk/>
            <pc:sldMk cId="3915341156" sldId="339"/>
            <ac:spMk id="6" creationId="{3852F576-C70A-9BFB-5F33-7BC06FE7CFA1}"/>
          </ac:spMkLst>
        </pc:spChg>
        <pc:spChg chg="mod ord">
          <ac:chgData name="Nathaniel Dunn" userId="8fc83724-3531-469f-8c70-ba07e56e3a6b" providerId="ADAL" clId="{17A5C566-B211-44FA-991E-F6556DF08EFA}" dt="2024-04-29T15:53:56.470" v="1115" actId="700"/>
          <ac:spMkLst>
            <pc:docMk/>
            <pc:sldMk cId="3915341156" sldId="339"/>
            <ac:spMk id="7" creationId="{E9D966AC-4E99-632A-B9A1-740FEE5508E4}"/>
          </ac:spMkLst>
        </pc:spChg>
        <pc:spChg chg="add mod ord">
          <ac:chgData name="Nathaniel Dunn" userId="8fc83724-3531-469f-8c70-ba07e56e3a6b" providerId="ADAL" clId="{17A5C566-B211-44FA-991E-F6556DF08EFA}" dt="2024-04-29T15:54:05.782" v="1146" actId="20577"/>
          <ac:spMkLst>
            <pc:docMk/>
            <pc:sldMk cId="3915341156" sldId="339"/>
            <ac:spMk id="8" creationId="{9FF85EAF-E376-CEF4-0B0C-7DA2FA5132FA}"/>
          </ac:spMkLst>
        </pc:spChg>
        <pc:spChg chg="add mod ord">
          <ac:chgData name="Nathaniel Dunn" userId="8fc83724-3531-469f-8c70-ba07e56e3a6b" providerId="ADAL" clId="{17A5C566-B211-44FA-991E-F6556DF08EFA}" dt="2024-04-29T15:53:56.470" v="1115" actId="700"/>
          <ac:spMkLst>
            <pc:docMk/>
            <pc:sldMk cId="3915341156" sldId="339"/>
            <ac:spMk id="9" creationId="{E96F49BD-3145-18D2-4E25-589DBBA489D6}"/>
          </ac:spMkLst>
        </pc:spChg>
      </pc:sldChg>
      <pc:sldChg chg="addSp delSp modSp new mod modClrScheme chgLayout">
        <pc:chgData name="Nathaniel Dunn" userId="8fc83724-3531-469f-8c70-ba07e56e3a6b" providerId="ADAL" clId="{17A5C566-B211-44FA-991E-F6556DF08EFA}" dt="2024-04-29T18:10:25.388" v="1635" actId="20577"/>
        <pc:sldMkLst>
          <pc:docMk/>
          <pc:sldMk cId="1745039957" sldId="340"/>
        </pc:sldMkLst>
        <pc:spChg chg="del mod ord">
          <ac:chgData name="Nathaniel Dunn" userId="8fc83724-3531-469f-8c70-ba07e56e3a6b" providerId="ADAL" clId="{17A5C566-B211-44FA-991E-F6556DF08EFA}" dt="2024-04-29T15:54:13.138" v="1148" actId="700"/>
          <ac:spMkLst>
            <pc:docMk/>
            <pc:sldMk cId="1745039957" sldId="340"/>
            <ac:spMk id="2" creationId="{B431FF72-FADB-3A03-8F5E-9784DA907E53}"/>
          </ac:spMkLst>
        </pc:spChg>
        <pc:spChg chg="del mod ord">
          <ac:chgData name="Nathaniel Dunn" userId="8fc83724-3531-469f-8c70-ba07e56e3a6b" providerId="ADAL" clId="{17A5C566-B211-44FA-991E-F6556DF08EFA}" dt="2024-04-29T15:54:13.138" v="1148" actId="700"/>
          <ac:spMkLst>
            <pc:docMk/>
            <pc:sldMk cId="1745039957" sldId="340"/>
            <ac:spMk id="3" creationId="{A27DD8BB-5260-2D8F-E84E-19A9F469E99A}"/>
          </ac:spMkLst>
        </pc:spChg>
        <pc:spChg chg="mod ord">
          <ac:chgData name="Nathaniel Dunn" userId="8fc83724-3531-469f-8c70-ba07e56e3a6b" providerId="ADAL" clId="{17A5C566-B211-44FA-991E-F6556DF08EFA}" dt="2024-04-29T15:54:13.138" v="1148" actId="700"/>
          <ac:spMkLst>
            <pc:docMk/>
            <pc:sldMk cId="1745039957" sldId="340"/>
            <ac:spMk id="4" creationId="{A06D9E47-B4FC-713A-69FA-BB6E4C611804}"/>
          </ac:spMkLst>
        </pc:spChg>
        <pc:spChg chg="mod ord">
          <ac:chgData name="Nathaniel Dunn" userId="8fc83724-3531-469f-8c70-ba07e56e3a6b" providerId="ADAL" clId="{17A5C566-B211-44FA-991E-F6556DF08EFA}" dt="2024-04-29T15:54:13.138" v="1148" actId="700"/>
          <ac:spMkLst>
            <pc:docMk/>
            <pc:sldMk cId="1745039957" sldId="340"/>
            <ac:spMk id="5" creationId="{E11865A8-695D-EA26-C0A4-949F0A1E93B4}"/>
          </ac:spMkLst>
        </pc:spChg>
        <pc:spChg chg="add mod ord">
          <ac:chgData name="Nathaniel Dunn" userId="8fc83724-3531-469f-8c70-ba07e56e3a6b" providerId="ADAL" clId="{17A5C566-B211-44FA-991E-F6556DF08EFA}" dt="2024-04-29T15:54:18.880" v="1160" actId="20577"/>
          <ac:spMkLst>
            <pc:docMk/>
            <pc:sldMk cId="1745039957" sldId="340"/>
            <ac:spMk id="6" creationId="{5BED84CD-1462-3140-AEC2-405BA7165993}"/>
          </ac:spMkLst>
        </pc:spChg>
        <pc:spChg chg="add mod ord">
          <ac:chgData name="Nathaniel Dunn" userId="8fc83724-3531-469f-8c70-ba07e56e3a6b" providerId="ADAL" clId="{17A5C566-B211-44FA-991E-F6556DF08EFA}" dt="2024-04-29T18:10:25.388" v="1635" actId="20577"/>
          <ac:spMkLst>
            <pc:docMk/>
            <pc:sldMk cId="1745039957" sldId="340"/>
            <ac:spMk id="7" creationId="{17A558FF-3FB3-B712-1474-F2840082E6AB}"/>
          </ac:spMkLst>
        </pc:spChg>
        <pc:spChg chg="add mod ord">
          <ac:chgData name="Nathaniel Dunn" userId="8fc83724-3531-469f-8c70-ba07e56e3a6b" providerId="ADAL" clId="{17A5C566-B211-44FA-991E-F6556DF08EFA}" dt="2024-04-29T15:54:13.138" v="1148" actId="700"/>
          <ac:spMkLst>
            <pc:docMk/>
            <pc:sldMk cId="1745039957" sldId="340"/>
            <ac:spMk id="8" creationId="{51010C3E-5675-1934-262D-B47DB3D67A15}"/>
          </ac:spMkLst>
        </pc:spChg>
        <pc:spChg chg="add del mod ord">
          <ac:chgData name="Nathaniel Dunn" userId="8fc83724-3531-469f-8c70-ba07e56e3a6b" providerId="ADAL" clId="{17A5C566-B211-44FA-991E-F6556DF08EFA}" dt="2024-04-29T18:05:08.907" v="1161" actId="22"/>
          <ac:spMkLst>
            <pc:docMk/>
            <pc:sldMk cId="1745039957" sldId="340"/>
            <ac:spMk id="9" creationId="{9134C8EE-68CD-21C4-2002-5346C87CF093}"/>
          </ac:spMkLst>
        </pc:spChg>
        <pc:spChg chg="add mod ord">
          <ac:chgData name="Nathaniel Dunn" userId="8fc83724-3531-469f-8c70-ba07e56e3a6b" providerId="ADAL" clId="{17A5C566-B211-44FA-991E-F6556DF08EFA}" dt="2024-04-29T15:54:13.138" v="1148" actId="700"/>
          <ac:spMkLst>
            <pc:docMk/>
            <pc:sldMk cId="1745039957" sldId="340"/>
            <ac:spMk id="10" creationId="{5B834F42-71D0-18D6-FCA1-E47888B3F54A}"/>
          </ac:spMkLst>
        </pc:spChg>
        <pc:spChg chg="add mod ord">
          <ac:chgData name="Nathaniel Dunn" userId="8fc83724-3531-469f-8c70-ba07e56e3a6b" providerId="ADAL" clId="{17A5C566-B211-44FA-991E-F6556DF08EFA}" dt="2024-04-29T15:54:13.138" v="1148" actId="700"/>
          <ac:spMkLst>
            <pc:docMk/>
            <pc:sldMk cId="1745039957" sldId="340"/>
            <ac:spMk id="11" creationId="{06E128A1-51C7-D7FA-8296-E287A85BC3DC}"/>
          </ac:spMkLst>
        </pc:spChg>
        <pc:spChg chg="add del mod">
          <ac:chgData name="Nathaniel Dunn" userId="8fc83724-3531-469f-8c70-ba07e56e3a6b" providerId="ADAL" clId="{17A5C566-B211-44FA-991E-F6556DF08EFA}" dt="2024-04-29T18:05:26.198" v="1165"/>
          <ac:spMkLst>
            <pc:docMk/>
            <pc:sldMk cId="1745039957" sldId="340"/>
            <ac:spMk id="15" creationId="{9CAA385C-C4A8-9A85-7F12-79B0AF530F9B}"/>
          </ac:spMkLst>
        </pc:spChg>
        <pc:spChg chg="add del mod">
          <ac:chgData name="Nathaniel Dunn" userId="8fc83724-3531-469f-8c70-ba07e56e3a6b" providerId="ADAL" clId="{17A5C566-B211-44FA-991E-F6556DF08EFA}" dt="2024-04-29T18:05:52.647" v="1168" actId="22"/>
          <ac:spMkLst>
            <pc:docMk/>
            <pc:sldMk cId="1745039957" sldId="340"/>
            <ac:spMk id="18" creationId="{B435E9F6-20FC-95B0-F0A0-CA5AE858AFE4}"/>
          </ac:spMkLst>
        </pc:spChg>
        <pc:picChg chg="add del mod ord modCrop">
          <ac:chgData name="Nathaniel Dunn" userId="8fc83724-3531-469f-8c70-ba07e56e3a6b" providerId="ADAL" clId="{17A5C566-B211-44FA-991E-F6556DF08EFA}" dt="2024-04-29T18:05:23.485" v="1164" actId="21"/>
          <ac:picMkLst>
            <pc:docMk/>
            <pc:sldMk cId="1745039957" sldId="340"/>
            <ac:picMk id="13" creationId="{1769A439-B296-28FD-6AA7-AF67646E11B2}"/>
          </ac:picMkLst>
        </pc:picChg>
        <pc:picChg chg="add del mod">
          <ac:chgData name="Nathaniel Dunn" userId="8fc83724-3531-469f-8c70-ba07e56e3a6b" providerId="ADAL" clId="{17A5C566-B211-44FA-991E-F6556DF08EFA}" dt="2024-04-29T18:05:31.776" v="1167" actId="478"/>
          <ac:picMkLst>
            <pc:docMk/>
            <pc:sldMk cId="1745039957" sldId="340"/>
            <ac:picMk id="16" creationId="{D7AAE4E2-EB40-9E97-AC88-6682EBB99819}"/>
          </ac:picMkLst>
        </pc:picChg>
        <pc:picChg chg="add mod ord">
          <ac:chgData name="Nathaniel Dunn" userId="8fc83724-3531-469f-8c70-ba07e56e3a6b" providerId="ADAL" clId="{17A5C566-B211-44FA-991E-F6556DF08EFA}" dt="2024-04-29T18:05:52.647" v="1168" actId="22"/>
          <ac:picMkLst>
            <pc:docMk/>
            <pc:sldMk cId="1745039957" sldId="340"/>
            <ac:picMk id="20" creationId="{E4099A6F-029F-B6B7-0CD9-441F6CF8E7EA}"/>
          </ac:picMkLst>
        </pc:picChg>
      </pc:sldChg>
      <pc:sldChg chg="addSp delSp modSp new del mod">
        <pc:chgData name="Nathaniel Dunn" userId="8fc83724-3531-469f-8c70-ba07e56e3a6b" providerId="ADAL" clId="{17A5C566-B211-44FA-991E-F6556DF08EFA}" dt="2024-04-29T15:47:35.932" v="1108" actId="47"/>
        <pc:sldMkLst>
          <pc:docMk/>
          <pc:sldMk cId="2621033628" sldId="340"/>
        </pc:sldMkLst>
        <pc:spChg chg="add mod">
          <ac:chgData name="Nathaniel Dunn" userId="8fc83724-3531-469f-8c70-ba07e56e3a6b" providerId="ADAL" clId="{17A5C566-B211-44FA-991E-F6556DF08EFA}" dt="2024-04-29T15:42:12.734" v="1072" actId="208"/>
          <ac:spMkLst>
            <pc:docMk/>
            <pc:sldMk cId="2621033628" sldId="340"/>
            <ac:spMk id="10" creationId="{51A0E2B3-0999-B7CF-80D8-E682EAD3D5B7}"/>
          </ac:spMkLst>
        </pc:spChg>
        <pc:picChg chg="add mod modCrop">
          <ac:chgData name="Nathaniel Dunn" userId="8fc83724-3531-469f-8c70-ba07e56e3a6b" providerId="ADAL" clId="{17A5C566-B211-44FA-991E-F6556DF08EFA}" dt="2024-04-29T15:39:02.358" v="1019" actId="732"/>
          <ac:picMkLst>
            <pc:docMk/>
            <pc:sldMk cId="2621033628" sldId="340"/>
            <ac:picMk id="5" creationId="{DDAB8EEC-3E2C-4A14-851B-A7D9BA463A28}"/>
          </ac:picMkLst>
        </pc:picChg>
        <pc:picChg chg="add mod modCrop">
          <ac:chgData name="Nathaniel Dunn" userId="8fc83724-3531-469f-8c70-ba07e56e3a6b" providerId="ADAL" clId="{17A5C566-B211-44FA-991E-F6556DF08EFA}" dt="2024-04-29T15:44:11.567" v="1093" actId="1036"/>
          <ac:picMkLst>
            <pc:docMk/>
            <pc:sldMk cId="2621033628" sldId="340"/>
            <ac:picMk id="6" creationId="{C6D162FC-6711-973C-D96C-8B8F174E0366}"/>
          </ac:picMkLst>
        </pc:picChg>
        <pc:picChg chg="add del mod ord">
          <ac:chgData name="Nathaniel Dunn" userId="8fc83724-3531-469f-8c70-ba07e56e3a6b" providerId="ADAL" clId="{17A5C566-B211-44FA-991E-F6556DF08EFA}" dt="2024-04-29T15:43:49.229" v="1085" actId="478"/>
          <ac:picMkLst>
            <pc:docMk/>
            <pc:sldMk cId="2621033628" sldId="340"/>
            <ac:picMk id="9" creationId="{903E4AC9-A8C2-1935-028A-CE23494FE15B}"/>
          </ac:picMkLst>
        </pc:picChg>
        <pc:picChg chg="add mod modCrop">
          <ac:chgData name="Nathaniel Dunn" userId="8fc83724-3531-469f-8c70-ba07e56e3a6b" providerId="ADAL" clId="{17A5C566-B211-44FA-991E-F6556DF08EFA}" dt="2024-04-29T15:44:08.540" v="1089" actId="1076"/>
          <ac:picMkLst>
            <pc:docMk/>
            <pc:sldMk cId="2621033628" sldId="340"/>
            <ac:picMk id="11" creationId="{1C183781-6D73-8703-57CB-AD23766FAD49}"/>
          </ac:picMkLst>
        </pc:picChg>
        <pc:cxnChg chg="add mod">
          <ac:chgData name="Nathaniel Dunn" userId="8fc83724-3531-469f-8c70-ba07e56e3a6b" providerId="ADAL" clId="{17A5C566-B211-44FA-991E-F6556DF08EFA}" dt="2024-04-29T15:45:10.718" v="1099" actId="1076"/>
          <ac:cxnSpMkLst>
            <pc:docMk/>
            <pc:sldMk cId="2621033628" sldId="340"/>
            <ac:cxnSpMk id="8" creationId="{5BB5FABD-FCF7-7321-9F74-30A179765138}"/>
          </ac:cxnSpMkLst>
        </pc:cxnChg>
      </pc:sldChg>
      <pc:sldChg chg="addSp modSp new del mod">
        <pc:chgData name="Nathaniel Dunn" userId="8fc83724-3531-469f-8c70-ba07e56e3a6b" providerId="ADAL" clId="{17A5C566-B211-44FA-991E-F6556DF08EFA}" dt="2024-04-29T15:47:37.273" v="1109" actId="47"/>
        <pc:sldMkLst>
          <pc:docMk/>
          <pc:sldMk cId="280976328" sldId="341"/>
        </pc:sldMkLst>
        <pc:picChg chg="add mod modCrop">
          <ac:chgData name="Nathaniel Dunn" userId="8fc83724-3531-469f-8c70-ba07e56e3a6b" providerId="ADAL" clId="{17A5C566-B211-44FA-991E-F6556DF08EFA}" dt="2024-04-29T15:47:08.647" v="1106" actId="14100"/>
          <ac:picMkLst>
            <pc:docMk/>
            <pc:sldMk cId="280976328" sldId="341"/>
            <ac:picMk id="5" creationId="{84F44CF1-2DFE-ADFF-8795-EDD5807F0AD4}"/>
          </ac:picMkLst>
        </pc:picChg>
      </pc:sldChg>
      <pc:sldChg chg="addSp delSp modSp new mod">
        <pc:chgData name="Nathaniel Dunn" userId="8fc83724-3531-469f-8c70-ba07e56e3a6b" providerId="ADAL" clId="{17A5C566-B211-44FA-991E-F6556DF08EFA}" dt="2024-04-29T18:09:33.061" v="1440" actId="20577"/>
        <pc:sldMkLst>
          <pc:docMk/>
          <pc:sldMk cId="337460507" sldId="341"/>
        </pc:sldMkLst>
        <pc:spChg chg="mod">
          <ac:chgData name="Nathaniel Dunn" userId="8fc83724-3531-469f-8c70-ba07e56e3a6b" providerId="ADAL" clId="{17A5C566-B211-44FA-991E-F6556DF08EFA}" dt="2024-04-29T18:06:31.282" v="1277" actId="20577"/>
          <ac:spMkLst>
            <pc:docMk/>
            <pc:sldMk cId="337460507" sldId="341"/>
            <ac:spMk id="2" creationId="{DC2C49F0-9938-0A07-EA2C-6A70F5097A97}"/>
          </ac:spMkLst>
        </pc:spChg>
        <pc:spChg chg="mod">
          <ac:chgData name="Nathaniel Dunn" userId="8fc83724-3531-469f-8c70-ba07e56e3a6b" providerId="ADAL" clId="{17A5C566-B211-44FA-991E-F6556DF08EFA}" dt="2024-04-29T18:09:33.061" v="1440" actId="20577"/>
          <ac:spMkLst>
            <pc:docMk/>
            <pc:sldMk cId="337460507" sldId="341"/>
            <ac:spMk id="4" creationId="{D1AAAA82-23C7-28FE-85A6-3CD1A7AE5230}"/>
          </ac:spMkLst>
        </pc:spChg>
        <pc:spChg chg="del">
          <ac:chgData name="Nathaniel Dunn" userId="8fc83724-3531-469f-8c70-ba07e56e3a6b" providerId="ADAL" clId="{17A5C566-B211-44FA-991E-F6556DF08EFA}" dt="2024-04-29T18:09:00.027" v="1278" actId="22"/>
          <ac:spMkLst>
            <pc:docMk/>
            <pc:sldMk cId="337460507" sldId="341"/>
            <ac:spMk id="6" creationId="{B2EBEA1C-FB13-8C5F-5653-455CEA8EDDA5}"/>
          </ac:spMkLst>
        </pc:spChg>
        <pc:picChg chg="add mod ord">
          <ac:chgData name="Nathaniel Dunn" userId="8fc83724-3531-469f-8c70-ba07e56e3a6b" providerId="ADAL" clId="{17A5C566-B211-44FA-991E-F6556DF08EFA}" dt="2024-04-29T18:09:00.027" v="1278" actId="22"/>
          <ac:picMkLst>
            <pc:docMk/>
            <pc:sldMk cId="337460507" sldId="341"/>
            <ac:picMk id="11" creationId="{6AD371AA-E9A1-6675-F980-A874DA1383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4/29/2024</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4/29/2024</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fld id="{E7F34D1A-B7E5-DE48-8EA9-859D9DE63652}" type="slidenum">
              <a:rPr lang="en-US" smtClean="0"/>
              <a:pPr/>
              <a:t>2</a:t>
            </a:fld>
            <a:endParaRPr lang="en-US" dirty="0"/>
          </a:p>
        </p:txBody>
      </p:sp>
    </p:spTree>
    <p:extLst>
      <p:ext uri="{BB962C8B-B14F-4D97-AF65-F5344CB8AC3E}">
        <p14:creationId xmlns:p14="http://schemas.microsoft.com/office/powerpoint/2010/main" val="314482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19</a:t>
            </a:fld>
            <a:endParaRPr lang="en-US" dirty="0"/>
          </a:p>
        </p:txBody>
      </p:sp>
    </p:spTree>
    <p:extLst>
      <p:ext uri="{BB962C8B-B14F-4D97-AF65-F5344CB8AC3E}">
        <p14:creationId xmlns:p14="http://schemas.microsoft.com/office/powerpoint/2010/main" val="149167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Image placeholder"/>
          <p:cNvSpPr>
            <a:spLocks noGrp="1"/>
          </p:cNvSpPr>
          <p:nvPr>
            <p:ph type="pic" sz="quarter" idx="14"/>
          </p:nvPr>
        </p:nvSpPr>
        <p:spPr>
          <a:xfrm>
            <a:off x="0" y="-1"/>
            <a:ext cx="9144000" cy="2920381"/>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2" name="Rectangle">
            <a:extLst>
              <a:ext uri="{FF2B5EF4-FFF2-40B4-BE49-F238E27FC236}">
                <a16:creationId xmlns:a16="http://schemas.microsoft.com/office/drawing/2014/main" id="{A6030C41-2FFE-5EFA-23A2-E2508011F7EB}"/>
              </a:ext>
              <a:ext uri="{C183D7F6-B498-43B3-948B-1728B52AA6E4}">
                <adec:decorative xmlns:adec="http://schemas.microsoft.com/office/drawing/2017/decorative" val="1"/>
              </a:ext>
            </a:extLst>
          </p:cNvPr>
          <p:cNvSpPr/>
          <p:nvPr userDrawn="1"/>
        </p:nvSpPr>
        <p:spPr>
          <a:xfrm>
            <a:off x="0" y="2920380"/>
            <a:ext cx="9144000" cy="9233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PL"/>
          </a:p>
        </p:txBody>
      </p:sp>
      <p:sp>
        <p:nvSpPr>
          <p:cNvPr id="8" name="Title"/>
          <p:cNvSpPr>
            <a:spLocks noGrp="1"/>
          </p:cNvSpPr>
          <p:nvPr>
            <p:ph type="ctrTitle" hasCustomPrompt="1"/>
          </p:nvPr>
        </p:nvSpPr>
        <p:spPr>
          <a:xfrm>
            <a:off x="395288" y="3071723"/>
            <a:ext cx="8353425" cy="553998"/>
          </a:xfrm>
          <a:prstGeom prst="rect">
            <a:avLst/>
          </a:prstGeom>
        </p:spPr>
        <p:txBody>
          <a:bodyPr wrap="none" lIns="0" tIns="0" rIns="0" bIns="0" anchor="t" anchorCtr="0">
            <a:noAutofit/>
          </a:bodyPr>
          <a:lstStyle>
            <a:lvl1pPr marL="0" indent="0" algn="l">
              <a:buFont typeface="Arial"/>
              <a:buNone/>
              <a:defRPr sz="2800" b="1">
                <a:solidFill>
                  <a:schemeClr val="bg2"/>
                </a:solidFill>
              </a:defRPr>
            </a:lvl1pPr>
          </a:lstStyle>
          <a:p>
            <a:r>
              <a:rPr lang="en-US" dirty="0"/>
              <a:t>Presentation Title</a:t>
            </a:r>
          </a:p>
        </p:txBody>
      </p:sp>
      <p:sp>
        <p:nvSpPr>
          <p:cNvPr id="9" name="Subtitle"/>
          <p:cNvSpPr>
            <a:spLocks noGrp="1"/>
          </p:cNvSpPr>
          <p:nvPr>
            <p:ph type="subTitle" idx="1" hasCustomPrompt="1"/>
          </p:nvPr>
        </p:nvSpPr>
        <p:spPr>
          <a:xfrm>
            <a:off x="395288" y="3653242"/>
            <a:ext cx="8353426" cy="215444"/>
          </a:xfrm>
          <a:prstGeom prst="rect">
            <a:avLst/>
          </a:prstGeom>
        </p:spPr>
        <p:txBody>
          <a:bodyPr lIns="0" tIns="0" rIns="0" bIns="0">
            <a:noAutofit/>
          </a:bodyPr>
          <a:lstStyle>
            <a:lvl1pPr marL="0" indent="0" algn="l">
              <a:buNone/>
              <a:defRPr sz="1600" baseline="0">
                <a:solidFill>
                  <a:schemeClr val="bg2"/>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sp>
        <p:nvSpPr>
          <p:cNvPr id="3" name="Presenter and date">
            <a:extLst>
              <a:ext uri="{FF2B5EF4-FFF2-40B4-BE49-F238E27FC236}">
                <a16:creationId xmlns:a16="http://schemas.microsoft.com/office/drawing/2014/main" id="{D7849C3A-5728-F940-2592-D236EAD643B8}"/>
              </a:ext>
            </a:extLst>
          </p:cNvPr>
          <p:cNvSpPr>
            <a:spLocks noGrp="1"/>
          </p:cNvSpPr>
          <p:nvPr>
            <p:ph type="body" sz="quarter" idx="15" hasCustomPrompt="1"/>
          </p:nvPr>
        </p:nvSpPr>
        <p:spPr>
          <a:xfrm>
            <a:off x="395288" y="4163962"/>
            <a:ext cx="8353425" cy="215445"/>
          </a:xfrm>
          <a:prstGeom prst="rect">
            <a:avLst/>
          </a:prstGeom>
          <a:noFill/>
        </p:spPr>
        <p:txBody>
          <a:bodyPr lIns="0" tIns="0" rIns="0" bIns="0"/>
          <a:lstStyle>
            <a:lvl1pPr marL="0" indent="0">
              <a:spcBef>
                <a:spcPts val="0"/>
              </a:spcBef>
              <a:spcAft>
                <a:spcPts val="0"/>
              </a:spcAft>
              <a:buNone/>
              <a:defRPr sz="1200" baseline="0">
                <a:solidFill>
                  <a:schemeClr val="accent1">
                    <a:lumMod val="7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endParaRPr lang="fr-FR" dirty="0"/>
          </a:p>
        </p:txBody>
      </p:sp>
      <p:sp>
        <p:nvSpPr>
          <p:cNvPr id="11" name="Footer placeholder">
            <a:extLst>
              <a:ext uri="{FF2B5EF4-FFF2-40B4-BE49-F238E27FC236}">
                <a16:creationId xmlns:a16="http://schemas.microsoft.com/office/drawing/2014/main" id="{514E0117-6672-CBE9-50C7-E628F4E4D1D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pic>
        <p:nvPicPr>
          <p:cNvPr id="5" name="Schneider Electric logotype" descr="schneider_LIO_Life-Green_RGB.png">
            <a:extLst>
              <a:ext uri="{FF2B5EF4-FFF2-40B4-BE49-F238E27FC236}">
                <a16:creationId xmlns:a16="http://schemas.microsoft.com/office/drawing/2014/main" id="{06CC1E02-44AB-A14E-FEF4-FB038637E5D4}"/>
              </a:ext>
            </a:extLst>
          </p:cNvPr>
          <p:cNvPicPr>
            <a:picLocks noChangeAspect="1"/>
          </p:cNvPicPr>
          <p:nvPr userDrawn="1"/>
        </p:nvPicPr>
        <p:blipFill>
          <a:blip r:embed="rId2" cstate="print"/>
          <a:stretch>
            <a:fillRect/>
          </a:stretch>
        </p:blipFill>
        <p:spPr>
          <a:xfrm>
            <a:off x="6975460" y="4550368"/>
            <a:ext cx="1864001" cy="513932"/>
          </a:xfrm>
          <a:prstGeom prst="rect">
            <a:avLst/>
          </a:prstGeom>
        </p:spPr>
      </p:pic>
    </p:spTree>
    <p:extLst>
      <p:ext uri="{BB962C8B-B14F-4D97-AF65-F5344CB8AC3E}">
        <p14:creationId xmlns:p14="http://schemas.microsoft.com/office/powerpoint/2010/main" val="22698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
        <p:nvSpPr>
          <p:cNvPr id="27" name="Footer placeholder">
            <a:extLst>
              <a:ext uri="{FF2B5EF4-FFF2-40B4-BE49-F238E27FC236}">
                <a16:creationId xmlns:a16="http://schemas.microsoft.com/office/drawing/2014/main" id="{AA354058-D733-16D2-61E8-32BC823CE6B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6" name="Slide number placeholder">
            <a:extLst>
              <a:ext uri="{FF2B5EF4-FFF2-40B4-BE49-F238E27FC236}">
                <a16:creationId xmlns:a16="http://schemas.microsoft.com/office/drawing/2014/main" id="{FEAACA09-B0D3-A12B-2A4B-F9BE3154F75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3409690692"/>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2">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B1E66987-347D-AA64-99CC-59B71CC4D832}"/>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6" name="Subhead placeholder">
            <a:extLst>
              <a:ext uri="{FF2B5EF4-FFF2-40B4-BE49-F238E27FC236}">
                <a16:creationId xmlns:a16="http://schemas.microsoft.com/office/drawing/2014/main" id="{8735C2B1-2973-AFD5-AD48-9381B4F3FD38}"/>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bg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8" y="1419226"/>
            <a:ext cx="5449625"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aption placeholder">
            <a:extLst>
              <a:ext uri="{FF2B5EF4-FFF2-40B4-BE49-F238E27FC236}">
                <a16:creationId xmlns:a16="http://schemas.microsoft.com/office/drawing/2014/main" id="{92B24207-4730-2628-B111-4965D5528F66}"/>
              </a:ext>
            </a:extLst>
          </p:cNvPr>
          <p:cNvSpPr>
            <a:spLocks noGrp="1"/>
          </p:cNvSpPr>
          <p:nvPr>
            <p:ph type="body" sz="quarter" idx="11"/>
          </p:nvPr>
        </p:nvSpPr>
        <p:spPr>
          <a:xfrm>
            <a:off x="395288" y="4341813"/>
            <a:ext cx="5437187" cy="153987"/>
          </a:xfrm>
          <a:prstGeom prst="rect">
            <a:avLst/>
          </a:prstGeom>
        </p:spPr>
        <p:txBody>
          <a:bodyPr lIns="0" tIns="0" rIns="0" bIns="0"/>
          <a:lstStyle>
            <a:lvl1pPr marL="0" indent="0">
              <a:defRPr sz="1100"/>
            </a:lvl1pPr>
            <a:lvl2pPr>
              <a:defRPr sz="1100"/>
            </a:lvl2pPr>
            <a:lvl3pPr>
              <a:defRPr sz="1100"/>
            </a:lvl3pPr>
            <a:lvl4pPr>
              <a:defRPr sz="1100"/>
            </a:lvl4pPr>
            <a:lvl5pPr>
              <a:defRPr sz="1100"/>
            </a:lvl5pPr>
          </a:lstStyle>
          <a:p>
            <a:pPr lvl="0"/>
            <a:r>
              <a:rPr lang="en-GB" dirty="0"/>
              <a:t>Click to edit Master text styles</a:t>
            </a:r>
            <a:endParaRPr lang="en-PL"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308734550"/>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n two lines one column">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F9E46972-4FF7-FD54-938B-06DDFCF08D0A}"/>
              </a:ext>
            </a:extLst>
          </p:cNvPr>
          <p:cNvSpPr>
            <a:spLocks noGrp="1"/>
          </p:cNvSpPr>
          <p:nvPr>
            <p:ph type="title" hasCustomPrompt="1"/>
          </p:nvPr>
        </p:nvSpPr>
        <p:spPr>
          <a:xfrm>
            <a:off x="395287" y="419924"/>
            <a:ext cx="8353425" cy="675449"/>
          </a:xfrm>
          <a:prstGeom prst="rect">
            <a:avLst/>
          </a:prstGeom>
        </p:spPr>
        <p:txBody>
          <a:bodyPr lIns="0" tIns="0" rIns="0" bIns="0"/>
          <a:lstStyle>
            <a:lvl1pPr>
              <a:lnSpc>
                <a:spcPts val="2580"/>
              </a:lnSpc>
              <a:defRPr b="1">
                <a:solidFill>
                  <a:schemeClr val="tx2"/>
                </a:solidFill>
              </a:defRPr>
            </a:lvl1pPr>
          </a:lstStyle>
          <a:p>
            <a:r>
              <a:rPr lang="en-GB" dirty="0"/>
              <a:t>Click to edit </a:t>
            </a:r>
            <a:br>
              <a:rPr lang="en-GB" dirty="0"/>
            </a:br>
            <a:r>
              <a:rPr lang="en-GB" dirty="0"/>
              <a:t>Master title style</a:t>
            </a:r>
            <a:endParaRPr lang="en-PL" dirty="0"/>
          </a:p>
        </p:txBody>
      </p:sp>
      <p:sp>
        <p:nvSpPr>
          <p:cNvPr id="3" name="Subhead placeholder">
            <a:extLst>
              <a:ext uri="{FF2B5EF4-FFF2-40B4-BE49-F238E27FC236}">
                <a16:creationId xmlns:a16="http://schemas.microsoft.com/office/drawing/2014/main" id="{62F3512C-764F-77DB-DC6F-2FB90D80AEF1}"/>
              </a:ext>
            </a:extLst>
          </p:cNvPr>
          <p:cNvSpPr>
            <a:spLocks noGrp="1"/>
          </p:cNvSpPr>
          <p:nvPr>
            <p:ph type="body" sz="quarter" idx="10" hasCustomPrompt="1"/>
          </p:nvPr>
        </p:nvSpPr>
        <p:spPr>
          <a:xfrm>
            <a:off x="395288" y="1095375"/>
            <a:ext cx="8353425" cy="255894"/>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2" name="Text placeholder">
            <a:extLst>
              <a:ext uri="{FF2B5EF4-FFF2-40B4-BE49-F238E27FC236}">
                <a16:creationId xmlns:a16="http://schemas.microsoft.com/office/drawing/2014/main" id="{1B8BB3E6-4B98-DE9C-FD65-86C75C7D5E30}"/>
              </a:ext>
            </a:extLst>
          </p:cNvPr>
          <p:cNvSpPr>
            <a:spLocks noGrp="1"/>
          </p:cNvSpPr>
          <p:nvPr>
            <p:ph idx="1"/>
          </p:nvPr>
        </p:nvSpPr>
        <p:spPr>
          <a:xfrm>
            <a:off x="395289" y="1539240"/>
            <a:ext cx="8353424" cy="2616835"/>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a:extLst>
              <a:ext uri="{FF2B5EF4-FFF2-40B4-BE49-F238E27FC236}">
                <a16:creationId xmlns:a16="http://schemas.microsoft.com/office/drawing/2014/main" id="{AA354058-D733-16D2-61E8-32BC823CE6B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6" name="Slide number placeholder">
            <a:extLst>
              <a:ext uri="{FF2B5EF4-FFF2-40B4-BE49-F238E27FC236}">
                <a16:creationId xmlns:a16="http://schemas.microsoft.com/office/drawing/2014/main" id="{FEAACA09-B0D3-A12B-2A4B-F9BE3154F75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1885330501"/>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with callout 1">
    <p:spTree>
      <p:nvGrpSpPr>
        <p:cNvPr id="1" name=""/>
        <p:cNvGrpSpPr/>
        <p:nvPr/>
      </p:nvGrpSpPr>
      <p:grpSpPr>
        <a:xfrm>
          <a:off x="0" y="0"/>
          <a:ext cx="0" cy="0"/>
          <a:chOff x="0" y="0"/>
          <a:chExt cx="0" cy="0"/>
        </a:xfrm>
      </p:grpSpPr>
      <p:sp>
        <p:nvSpPr>
          <p:cNvPr id="7" name="Title placeholder">
            <a:extLst>
              <a:ext uri="{FF2B5EF4-FFF2-40B4-BE49-F238E27FC236}">
                <a16:creationId xmlns:a16="http://schemas.microsoft.com/office/drawing/2014/main" id="{7A620D69-D0C7-F3FD-C561-EB56B5496F00}"/>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8" name="Subhead placeholder">
            <a:extLst>
              <a:ext uri="{FF2B5EF4-FFF2-40B4-BE49-F238E27FC236}">
                <a16:creationId xmlns:a16="http://schemas.microsoft.com/office/drawing/2014/main" id="{E8A3EB47-E081-8533-49E5-36D9C02326DC}"/>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2" name="Text placeholder">
            <a:extLst>
              <a:ext uri="{FF2B5EF4-FFF2-40B4-BE49-F238E27FC236}">
                <a16:creationId xmlns:a16="http://schemas.microsoft.com/office/drawing/2014/main" id="{CEE78A3E-4F5E-06B3-379F-ABFFB91FD672}"/>
              </a:ext>
            </a:extLst>
          </p:cNvPr>
          <p:cNvSpPr>
            <a:spLocks noGrp="1"/>
          </p:cNvSpPr>
          <p:nvPr>
            <p:ph idx="1" hasCustomPrompt="1"/>
          </p:nvPr>
        </p:nvSpPr>
        <p:spPr>
          <a:xfrm>
            <a:off x="395288" y="1419226"/>
            <a:ext cx="5449625"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a:extLst>
              <a:ext uri="{FF2B5EF4-FFF2-40B4-BE49-F238E27FC236}">
                <a16:creationId xmlns:a16="http://schemas.microsoft.com/office/drawing/2014/main" id="{2188F191-BF67-D559-DCC1-DE45BCB01BF3}"/>
              </a:ext>
              <a:ext uri="{C183D7F6-B498-43B3-948B-1728B52AA6E4}">
                <adec:decorative xmlns:adec="http://schemas.microsoft.com/office/drawing/2017/decorative" val="1"/>
              </a:ext>
            </a:extLst>
          </p:cNvPr>
          <p:cNvCxnSpPr>
            <a:cxnSpLocks/>
          </p:cNvCxnSpPr>
          <p:nvPr userDrawn="1"/>
        </p:nvCxnSpPr>
        <p:spPr>
          <a:xfrm>
            <a:off x="6017679" y="1419226"/>
            <a:ext cx="0" cy="2736849"/>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 placeholder">
            <a:extLst>
              <a:ext uri="{FF2B5EF4-FFF2-40B4-BE49-F238E27FC236}">
                <a16:creationId xmlns:a16="http://schemas.microsoft.com/office/drawing/2014/main" id="{1EC8FC3A-A8DA-6E8D-31A6-8A60E16C2518}"/>
              </a:ext>
            </a:extLst>
          </p:cNvPr>
          <p:cNvSpPr>
            <a:spLocks noGrp="1"/>
          </p:cNvSpPr>
          <p:nvPr>
            <p:ph idx="20"/>
          </p:nvPr>
        </p:nvSpPr>
        <p:spPr>
          <a:xfrm>
            <a:off x="6202885" y="1419226"/>
            <a:ext cx="2545828"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3420897796"/>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with callout 2">
    <p:spTree>
      <p:nvGrpSpPr>
        <p:cNvPr id="1" name=""/>
        <p:cNvGrpSpPr/>
        <p:nvPr/>
      </p:nvGrpSpPr>
      <p:grpSpPr>
        <a:xfrm>
          <a:off x="0" y="0"/>
          <a:ext cx="0" cy="0"/>
          <a:chOff x="0" y="0"/>
          <a:chExt cx="0" cy="0"/>
        </a:xfrm>
      </p:grpSpPr>
      <p:sp>
        <p:nvSpPr>
          <p:cNvPr id="7" name="Title placeholder">
            <a:extLst>
              <a:ext uri="{FF2B5EF4-FFF2-40B4-BE49-F238E27FC236}">
                <a16:creationId xmlns:a16="http://schemas.microsoft.com/office/drawing/2014/main" id="{81988239-23F8-BED4-214D-A4BB94E86BA3}"/>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8" name="Subhead placeholder">
            <a:extLst>
              <a:ext uri="{FF2B5EF4-FFF2-40B4-BE49-F238E27FC236}">
                <a16:creationId xmlns:a16="http://schemas.microsoft.com/office/drawing/2014/main" id="{CC35813A-EC07-8EEC-B070-50E32D251A07}"/>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2" name="Text placeholder">
            <a:extLst>
              <a:ext uri="{FF2B5EF4-FFF2-40B4-BE49-F238E27FC236}">
                <a16:creationId xmlns:a16="http://schemas.microsoft.com/office/drawing/2014/main" id="{CEE78A3E-4F5E-06B3-379F-ABFFB91FD672}"/>
              </a:ext>
            </a:extLst>
          </p:cNvPr>
          <p:cNvSpPr>
            <a:spLocks noGrp="1"/>
          </p:cNvSpPr>
          <p:nvPr>
            <p:ph idx="1" hasCustomPrompt="1"/>
          </p:nvPr>
        </p:nvSpPr>
        <p:spPr>
          <a:xfrm>
            <a:off x="395288" y="1419226"/>
            <a:ext cx="5449625"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a:extLst>
              <a:ext uri="{FF2B5EF4-FFF2-40B4-BE49-F238E27FC236}">
                <a16:creationId xmlns:a16="http://schemas.microsoft.com/office/drawing/2014/main" id="{1EC8FC3A-A8DA-6E8D-31A6-8A60E16C2518}"/>
              </a:ext>
            </a:extLst>
          </p:cNvPr>
          <p:cNvSpPr>
            <a:spLocks noGrp="1"/>
          </p:cNvSpPr>
          <p:nvPr>
            <p:ph idx="20"/>
          </p:nvPr>
        </p:nvSpPr>
        <p:spPr>
          <a:xfrm>
            <a:off x="6202885" y="1419226"/>
            <a:ext cx="2545828"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2309045643"/>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34F52AE-E83F-09B2-7A52-90F95F3CB9B4}"/>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rgbClr val="3DCD58"/>
                </a:solidFill>
              </a:defRPr>
            </a:lvl1pPr>
          </a:lstStyle>
          <a:p>
            <a:r>
              <a:rPr lang="en-GB" dirty="0"/>
              <a:t>Click to edit Master title style</a:t>
            </a:r>
            <a:endParaRPr lang="en-PL" dirty="0"/>
          </a:p>
        </p:txBody>
      </p:sp>
      <p:sp>
        <p:nvSpPr>
          <p:cNvPr id="6" name="Subhead placeholder">
            <a:extLst>
              <a:ext uri="{FF2B5EF4-FFF2-40B4-BE49-F238E27FC236}">
                <a16:creationId xmlns:a16="http://schemas.microsoft.com/office/drawing/2014/main" id="{BEAB0F83-7670-2947-5A4E-F58E58D6F8D6}"/>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6"/>
            <a:ext cx="4013901"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aption placeholder">
            <a:extLst>
              <a:ext uri="{FF2B5EF4-FFF2-40B4-BE49-F238E27FC236}">
                <a16:creationId xmlns:a16="http://schemas.microsoft.com/office/drawing/2014/main" id="{4341623D-836A-DA1F-2819-76AE4565C410}"/>
              </a:ext>
            </a:extLst>
          </p:cNvPr>
          <p:cNvSpPr>
            <a:spLocks noGrp="1"/>
          </p:cNvSpPr>
          <p:nvPr>
            <p:ph type="body" sz="quarter" idx="12"/>
          </p:nvPr>
        </p:nvSpPr>
        <p:spPr>
          <a:xfrm>
            <a:off x="395289" y="4341813"/>
            <a:ext cx="4013900" cy="158750"/>
          </a:xfrm>
          <a:prstGeom prst="rect">
            <a:avLst/>
          </a:prstGeom>
        </p:spPr>
        <p:txBody>
          <a:bodyPr lIns="0" tIns="0" rIns="0" bIns="0"/>
          <a:lstStyle>
            <a:lvl1pPr marL="0" indent="0">
              <a:defRPr sz="1100"/>
            </a:lvl1pPr>
            <a:lvl2pPr>
              <a:defRPr sz="1100"/>
            </a:lvl2pPr>
            <a:lvl3pPr>
              <a:defRPr sz="1100"/>
            </a:lvl3pPr>
            <a:lvl4pPr>
              <a:defRPr sz="1100"/>
            </a:lvl4pPr>
            <a:lvl5pPr>
              <a:defRPr sz="1100"/>
            </a:lvl5pPr>
          </a:lstStyle>
          <a:p>
            <a:pPr lvl="0"/>
            <a:r>
              <a:rPr lang="en-GB" dirty="0"/>
              <a:t>Click to edit Master text styles</a:t>
            </a:r>
            <a:endParaRPr lang="en-PL" dirty="0"/>
          </a:p>
        </p:txBody>
      </p:sp>
      <p:cxnSp>
        <p:nvCxnSpPr>
          <p:cNvPr id="16" name="Straight connector">
            <a:extLst>
              <a:ext uri="{FF2B5EF4-FFF2-40B4-BE49-F238E27FC236}">
                <a16:creationId xmlns:a16="http://schemas.microsoft.com/office/drawing/2014/main" id="{2188F191-BF67-D559-DCC1-DE45BCB01BF3}"/>
              </a:ext>
            </a:extLst>
          </p:cNvPr>
          <p:cNvCxnSpPr>
            <a:cxnSpLocks/>
          </p:cNvCxnSpPr>
          <p:nvPr userDrawn="1"/>
        </p:nvCxnSpPr>
        <p:spPr>
          <a:xfrm>
            <a:off x="4570449" y="1419226"/>
            <a:ext cx="0" cy="2736849"/>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Text placeholder">
            <a:extLst>
              <a:ext uri="{FF2B5EF4-FFF2-40B4-BE49-F238E27FC236}">
                <a16:creationId xmlns:a16="http://schemas.microsoft.com/office/drawing/2014/main" id="{D384BBEA-D3FC-D5A9-E821-4FE007081DFD}"/>
              </a:ext>
            </a:extLst>
          </p:cNvPr>
          <p:cNvSpPr>
            <a:spLocks noGrp="1"/>
          </p:cNvSpPr>
          <p:nvPr>
            <p:ph idx="11"/>
          </p:nvPr>
        </p:nvSpPr>
        <p:spPr>
          <a:xfrm>
            <a:off x="4731709" y="1419226"/>
            <a:ext cx="4017003"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aption placeholder">
            <a:extLst>
              <a:ext uri="{FF2B5EF4-FFF2-40B4-BE49-F238E27FC236}">
                <a16:creationId xmlns:a16="http://schemas.microsoft.com/office/drawing/2014/main" id="{A02064E2-F732-8006-C36C-0C85127691DC}"/>
              </a:ext>
            </a:extLst>
          </p:cNvPr>
          <p:cNvSpPr>
            <a:spLocks noGrp="1"/>
          </p:cNvSpPr>
          <p:nvPr>
            <p:ph type="body" sz="quarter" idx="13"/>
          </p:nvPr>
        </p:nvSpPr>
        <p:spPr>
          <a:xfrm>
            <a:off x="4731709" y="4341813"/>
            <a:ext cx="4008848" cy="158750"/>
          </a:xfrm>
          <a:prstGeom prst="rect">
            <a:avLst/>
          </a:prstGeom>
        </p:spPr>
        <p:txBody>
          <a:bodyPr lIns="0" tIns="0" rIns="0" bIns="0"/>
          <a:lstStyle>
            <a:lvl1pPr marL="0" indent="0">
              <a:defRPr sz="1100"/>
            </a:lvl1pPr>
            <a:lvl2pPr>
              <a:defRPr sz="1100"/>
            </a:lvl2pPr>
            <a:lvl3pPr>
              <a:defRPr sz="1100"/>
            </a:lvl3pPr>
            <a:lvl4pPr>
              <a:defRPr sz="1100"/>
            </a:lvl4pPr>
            <a:lvl5pPr>
              <a:defRPr sz="1100"/>
            </a:lvl5pPr>
          </a:lstStyle>
          <a:p>
            <a:pPr lvl="0"/>
            <a:r>
              <a:rPr lang="en-GB" dirty="0"/>
              <a:t>Click to edit Master text styles</a:t>
            </a:r>
            <a:endParaRPr lang="en-PL"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1607679225"/>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2">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DD027961-5A2D-7E5E-CE5F-F0698689FAD1}"/>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6" name="Subhead placeholder">
            <a:extLst>
              <a:ext uri="{FF2B5EF4-FFF2-40B4-BE49-F238E27FC236}">
                <a16:creationId xmlns:a16="http://schemas.microsoft.com/office/drawing/2014/main" id="{BB44A6C4-26C5-9D87-29D5-BEBF6F1CD820}"/>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6"/>
            <a:ext cx="4013901"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aption placeholder">
            <a:extLst>
              <a:ext uri="{FF2B5EF4-FFF2-40B4-BE49-F238E27FC236}">
                <a16:creationId xmlns:a16="http://schemas.microsoft.com/office/drawing/2014/main" id="{4341623D-836A-DA1F-2819-76AE4565C410}"/>
              </a:ext>
            </a:extLst>
          </p:cNvPr>
          <p:cNvSpPr>
            <a:spLocks noGrp="1"/>
          </p:cNvSpPr>
          <p:nvPr>
            <p:ph type="body" sz="quarter" idx="12"/>
          </p:nvPr>
        </p:nvSpPr>
        <p:spPr>
          <a:xfrm>
            <a:off x="395289" y="4341813"/>
            <a:ext cx="4013900" cy="158750"/>
          </a:xfrm>
          <a:prstGeom prst="rect">
            <a:avLst/>
          </a:prstGeom>
        </p:spPr>
        <p:txBody>
          <a:bodyPr lIns="0" tIns="0" rIns="0" bIns="0"/>
          <a:lstStyle>
            <a:lvl1pPr marL="0" indent="0">
              <a:defRPr sz="1100"/>
            </a:lvl1pPr>
            <a:lvl2pPr>
              <a:defRPr sz="1100"/>
            </a:lvl2pPr>
            <a:lvl3pPr>
              <a:defRPr sz="1100"/>
            </a:lvl3pPr>
            <a:lvl4pPr>
              <a:defRPr sz="1100"/>
            </a:lvl4pPr>
            <a:lvl5pPr>
              <a:defRPr sz="1100"/>
            </a:lvl5pPr>
          </a:lstStyle>
          <a:p>
            <a:pPr lvl="0"/>
            <a:r>
              <a:rPr lang="en-GB" dirty="0"/>
              <a:t>Click to edit Master text styles</a:t>
            </a:r>
            <a:endParaRPr lang="en-PL" dirty="0"/>
          </a:p>
        </p:txBody>
      </p:sp>
      <p:sp>
        <p:nvSpPr>
          <p:cNvPr id="14" name="Text placeholder">
            <a:extLst>
              <a:ext uri="{FF2B5EF4-FFF2-40B4-BE49-F238E27FC236}">
                <a16:creationId xmlns:a16="http://schemas.microsoft.com/office/drawing/2014/main" id="{D384BBEA-D3FC-D5A9-E821-4FE007081DFD}"/>
              </a:ext>
            </a:extLst>
          </p:cNvPr>
          <p:cNvSpPr>
            <a:spLocks noGrp="1"/>
          </p:cNvSpPr>
          <p:nvPr>
            <p:ph idx="11"/>
          </p:nvPr>
        </p:nvSpPr>
        <p:spPr>
          <a:xfrm>
            <a:off x="4731709" y="1419226"/>
            <a:ext cx="4017003"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aption placeholder">
            <a:extLst>
              <a:ext uri="{FF2B5EF4-FFF2-40B4-BE49-F238E27FC236}">
                <a16:creationId xmlns:a16="http://schemas.microsoft.com/office/drawing/2014/main" id="{A02064E2-F732-8006-C36C-0C85127691DC}"/>
              </a:ext>
            </a:extLst>
          </p:cNvPr>
          <p:cNvSpPr>
            <a:spLocks noGrp="1"/>
          </p:cNvSpPr>
          <p:nvPr>
            <p:ph type="body" sz="quarter" idx="13"/>
          </p:nvPr>
        </p:nvSpPr>
        <p:spPr>
          <a:xfrm>
            <a:off x="4731709" y="4341813"/>
            <a:ext cx="4008848" cy="158750"/>
          </a:xfrm>
          <a:prstGeom prst="rect">
            <a:avLst/>
          </a:prstGeom>
        </p:spPr>
        <p:txBody>
          <a:bodyPr lIns="0" tIns="0" rIns="0" bIns="0"/>
          <a:lstStyle>
            <a:lvl1pPr marL="0" indent="0">
              <a:defRPr sz="1100"/>
            </a:lvl1pPr>
            <a:lvl2pPr>
              <a:defRPr sz="1100"/>
            </a:lvl2pPr>
            <a:lvl3pPr>
              <a:defRPr sz="1100"/>
            </a:lvl3pPr>
            <a:lvl4pPr>
              <a:defRPr sz="1100"/>
            </a:lvl4pPr>
            <a:lvl5pPr>
              <a:defRPr sz="1100"/>
            </a:lvl5pPr>
          </a:lstStyle>
          <a:p>
            <a:pPr lvl="0"/>
            <a:r>
              <a:rPr lang="en-GB" dirty="0"/>
              <a:t>Click to edit Master text styles</a:t>
            </a:r>
            <a:endParaRPr lang="en-PL"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160246320"/>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83090A6C-DBFA-40C3-DB94-67F54B6E5898}"/>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8" name="Subhead placeholder">
            <a:extLst>
              <a:ext uri="{FF2B5EF4-FFF2-40B4-BE49-F238E27FC236}">
                <a16:creationId xmlns:a16="http://schemas.microsoft.com/office/drawing/2014/main" id="{0DA55B66-3673-CCC8-8373-F4F39BC86428}"/>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9" y="1419225"/>
            <a:ext cx="2545828" cy="2736851"/>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a:extLst>
              <a:ext uri="{FF2B5EF4-FFF2-40B4-BE49-F238E27FC236}">
                <a16:creationId xmlns:a16="http://schemas.microsoft.com/office/drawing/2014/main" id="{34729D4C-D2DF-ECE1-E2DD-A9E3FEF81866}"/>
              </a:ext>
            </a:extLst>
          </p:cNvPr>
          <p:cNvSpPr>
            <a:spLocks noGrp="1"/>
          </p:cNvSpPr>
          <p:nvPr>
            <p:ph idx="19"/>
          </p:nvPr>
        </p:nvSpPr>
        <p:spPr>
          <a:xfrm>
            <a:off x="3299086" y="1419225"/>
            <a:ext cx="2545828" cy="2736851"/>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a:extLst>
              <a:ext uri="{FF2B5EF4-FFF2-40B4-BE49-F238E27FC236}">
                <a16:creationId xmlns:a16="http://schemas.microsoft.com/office/drawing/2014/main" id="{3956C550-D3B7-330D-8999-68D9E3B52EA5}"/>
              </a:ext>
            </a:extLst>
          </p:cNvPr>
          <p:cNvSpPr>
            <a:spLocks noGrp="1"/>
          </p:cNvSpPr>
          <p:nvPr>
            <p:ph idx="20"/>
          </p:nvPr>
        </p:nvSpPr>
        <p:spPr>
          <a:xfrm>
            <a:off x="6202885" y="1419225"/>
            <a:ext cx="2545828" cy="2736851"/>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2367515942"/>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with icon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2442F8D9-9324-1A65-AAAC-CD461EAB286F}"/>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9" name="Subhead placeholder">
            <a:extLst>
              <a:ext uri="{FF2B5EF4-FFF2-40B4-BE49-F238E27FC236}">
                <a16:creationId xmlns:a16="http://schemas.microsoft.com/office/drawing/2014/main" id="{072C8453-87FE-F368-DC91-977B2B441908}"/>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6" name="Content placeholder">
            <a:extLst>
              <a:ext uri="{FF2B5EF4-FFF2-40B4-BE49-F238E27FC236}">
                <a16:creationId xmlns:a16="http://schemas.microsoft.com/office/drawing/2014/main" id="{F13B22BC-AA69-630F-254D-951E144DD473}"/>
              </a:ext>
            </a:extLst>
          </p:cNvPr>
          <p:cNvSpPr>
            <a:spLocks noGrp="1"/>
          </p:cNvSpPr>
          <p:nvPr>
            <p:ph sz="quarter" idx="21"/>
          </p:nvPr>
        </p:nvSpPr>
        <p:spPr>
          <a:xfrm>
            <a:off x="395288" y="1422401"/>
            <a:ext cx="547247" cy="529539"/>
          </a:xfrm>
          <a:prstGeom prst="rect">
            <a:avLst/>
          </a:prstGeom>
          <a:solidFill>
            <a:schemeClr val="accent2">
              <a:alpha val="20000"/>
            </a:schemeClr>
          </a:solidFill>
        </p:spPr>
        <p:txBody>
          <a:bodyPr vert="horz" lIns="0" tIns="0" rIns="0" bIns="0"/>
          <a:lstStyle>
            <a:lvl1pPr marL="0" indent="0">
              <a:buNone/>
              <a:defRPr sz="70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hasCustomPrompt="1"/>
          </p:nvPr>
        </p:nvSpPr>
        <p:spPr>
          <a:xfrm>
            <a:off x="395289" y="2137678"/>
            <a:ext cx="2545828" cy="2018397"/>
          </a:xfrm>
          <a:prstGeom prst="rect">
            <a:avLst/>
          </a:prstGeom>
        </p:spPr>
        <p:txBody>
          <a:bodyPr vert="horz" lIns="0" tIns="0" rIns="0" bIns="0" rtlCol="0">
            <a:noAutofit/>
          </a:bodyPr>
          <a:lstStyle>
            <a:lvl1pPr marL="0" indent="0">
              <a:defRPr/>
            </a:lvl1pPr>
            <a:lvl2pPr>
              <a:buClr>
                <a:srgbClr val="3DCD58"/>
              </a:buClr>
              <a:defRPr/>
            </a:lvl2pPr>
            <a:lvl3pPr>
              <a:buClr>
                <a:srgbClr val="3DCD58"/>
              </a:buClr>
              <a:defRPr/>
            </a:lvl3pPr>
            <a:lvl4pPr>
              <a:buClr>
                <a:srgbClr val="3DCD58"/>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a:extLst>
              <a:ext uri="{FF2B5EF4-FFF2-40B4-BE49-F238E27FC236}">
                <a16:creationId xmlns:a16="http://schemas.microsoft.com/office/drawing/2014/main" id="{6F2D8F97-5416-9456-1E28-CCB2A7685F0F}"/>
              </a:ext>
            </a:extLst>
          </p:cNvPr>
          <p:cNvSpPr>
            <a:spLocks noGrp="1"/>
          </p:cNvSpPr>
          <p:nvPr>
            <p:ph sz="quarter" idx="22"/>
          </p:nvPr>
        </p:nvSpPr>
        <p:spPr>
          <a:xfrm>
            <a:off x="3295885" y="1422401"/>
            <a:ext cx="547247" cy="529539"/>
          </a:xfrm>
          <a:prstGeom prst="rect">
            <a:avLst/>
          </a:prstGeom>
          <a:solidFill>
            <a:schemeClr val="accent2">
              <a:alpha val="20000"/>
            </a:schemeClr>
          </a:solidFill>
        </p:spPr>
        <p:txBody>
          <a:bodyPr vert="horz" lIns="0" tIns="0" rIns="0" bIns="0"/>
          <a:lstStyle>
            <a:lvl1pPr marL="0" indent="0">
              <a:buNone/>
              <a:defRPr sz="70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18" name="Text placeholder">
            <a:extLst>
              <a:ext uri="{FF2B5EF4-FFF2-40B4-BE49-F238E27FC236}">
                <a16:creationId xmlns:a16="http://schemas.microsoft.com/office/drawing/2014/main" id="{34729D4C-D2DF-ECE1-E2DD-A9E3FEF81866}"/>
              </a:ext>
            </a:extLst>
          </p:cNvPr>
          <p:cNvSpPr>
            <a:spLocks noGrp="1"/>
          </p:cNvSpPr>
          <p:nvPr>
            <p:ph idx="19" hasCustomPrompt="1"/>
          </p:nvPr>
        </p:nvSpPr>
        <p:spPr>
          <a:xfrm>
            <a:off x="3299086" y="2137678"/>
            <a:ext cx="2545828" cy="2018397"/>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a:extLst>
              <a:ext uri="{FF2B5EF4-FFF2-40B4-BE49-F238E27FC236}">
                <a16:creationId xmlns:a16="http://schemas.microsoft.com/office/drawing/2014/main" id="{253DCDFD-0DDB-883A-2B0D-BB6B3D331225}"/>
              </a:ext>
            </a:extLst>
          </p:cNvPr>
          <p:cNvSpPr>
            <a:spLocks noGrp="1"/>
          </p:cNvSpPr>
          <p:nvPr>
            <p:ph sz="quarter" idx="23"/>
          </p:nvPr>
        </p:nvSpPr>
        <p:spPr>
          <a:xfrm>
            <a:off x="6196482" y="1422401"/>
            <a:ext cx="547247" cy="529539"/>
          </a:xfrm>
          <a:prstGeom prst="rect">
            <a:avLst/>
          </a:prstGeom>
          <a:solidFill>
            <a:schemeClr val="accent2">
              <a:alpha val="20000"/>
            </a:schemeClr>
          </a:solidFill>
        </p:spPr>
        <p:txBody>
          <a:bodyPr vert="horz" lIns="0" tIns="0" rIns="0" bIns="0"/>
          <a:lstStyle>
            <a:lvl1pPr marL="0" indent="0">
              <a:buNone/>
              <a:defRPr sz="70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20" name="Text placeholder">
            <a:extLst>
              <a:ext uri="{FF2B5EF4-FFF2-40B4-BE49-F238E27FC236}">
                <a16:creationId xmlns:a16="http://schemas.microsoft.com/office/drawing/2014/main" id="{3956C550-D3B7-330D-8999-68D9E3B52EA5}"/>
              </a:ext>
            </a:extLst>
          </p:cNvPr>
          <p:cNvSpPr>
            <a:spLocks noGrp="1"/>
          </p:cNvSpPr>
          <p:nvPr>
            <p:ph idx="20" hasCustomPrompt="1"/>
          </p:nvPr>
        </p:nvSpPr>
        <p:spPr>
          <a:xfrm>
            <a:off x="6202885" y="2137678"/>
            <a:ext cx="2545828" cy="2018397"/>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988131062"/>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with object 1">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D68AFDDF-7AE7-F5B5-C845-592BED55CE76}"/>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7" name="Subhead placeholder">
            <a:extLst>
              <a:ext uri="{FF2B5EF4-FFF2-40B4-BE49-F238E27FC236}">
                <a16:creationId xmlns:a16="http://schemas.microsoft.com/office/drawing/2014/main" id="{B5465C64-A9A5-3125-59DA-B4EF1C966465}"/>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6"/>
            <a:ext cx="4013901"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a:extLst>
              <a:ext uri="{FF2B5EF4-FFF2-40B4-BE49-F238E27FC236}">
                <a16:creationId xmlns:a16="http://schemas.microsoft.com/office/drawing/2014/main" id="{2188F191-BF67-D559-DCC1-DE45BCB01BF3}"/>
              </a:ext>
            </a:extLst>
          </p:cNvPr>
          <p:cNvCxnSpPr>
            <a:cxnSpLocks/>
          </p:cNvCxnSpPr>
          <p:nvPr userDrawn="1"/>
        </p:nvCxnSpPr>
        <p:spPr>
          <a:xfrm>
            <a:off x="4570449" y="1419225"/>
            <a:ext cx="0" cy="2736850"/>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a:extLst>
              <a:ext uri="{FF2B5EF4-FFF2-40B4-BE49-F238E27FC236}">
                <a16:creationId xmlns:a16="http://schemas.microsoft.com/office/drawing/2014/main" id="{4C5B794D-AD04-37A6-62E5-5E7548F28D91}"/>
              </a:ext>
            </a:extLst>
          </p:cNvPr>
          <p:cNvSpPr>
            <a:spLocks noGrp="1"/>
          </p:cNvSpPr>
          <p:nvPr>
            <p:ph sz="quarter" idx="14"/>
          </p:nvPr>
        </p:nvSpPr>
        <p:spPr>
          <a:xfrm>
            <a:off x="4726656" y="1419225"/>
            <a:ext cx="4022058" cy="2736850"/>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2649787736"/>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9" name="Image placeholder"/>
          <p:cNvSpPr>
            <a:spLocks noGrp="1"/>
          </p:cNvSpPr>
          <p:nvPr>
            <p:ph type="pic" sz="quarter" idx="14"/>
          </p:nvPr>
        </p:nvSpPr>
        <p:spPr>
          <a:xfrm>
            <a:off x="0" y="0"/>
            <a:ext cx="9144000" cy="5143500"/>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a:t>Click icon to add picture</a:t>
            </a:r>
            <a:endParaRPr lang="en-US" dirty="0"/>
          </a:p>
        </p:txBody>
      </p:sp>
      <p:sp>
        <p:nvSpPr>
          <p:cNvPr id="8" name="Title"/>
          <p:cNvSpPr>
            <a:spLocks noGrp="1"/>
          </p:cNvSpPr>
          <p:nvPr>
            <p:ph type="ctrTitle" hasCustomPrompt="1"/>
          </p:nvPr>
        </p:nvSpPr>
        <p:spPr>
          <a:xfrm>
            <a:off x="395288" y="2571750"/>
            <a:ext cx="8353425" cy="553998"/>
          </a:xfrm>
          <a:prstGeom prst="rect">
            <a:avLst/>
          </a:prstGeom>
        </p:spPr>
        <p:txBody>
          <a:bodyPr wrap="none" lIns="0" tIns="0" rIns="0" bIns="0" anchor="ctr" anchorCtr="0">
            <a:noAutofit/>
          </a:bodyPr>
          <a:lstStyle>
            <a:lvl1pPr marL="0" indent="0" algn="l">
              <a:buFont typeface="Arial"/>
              <a:buNone/>
              <a:defRPr sz="2800" b="1">
                <a:solidFill>
                  <a:schemeClr val="bg2"/>
                </a:solidFill>
              </a:defRPr>
            </a:lvl1pPr>
          </a:lstStyle>
          <a:p>
            <a:r>
              <a:rPr lang="en-US" dirty="0"/>
              <a:t>Presentation Title</a:t>
            </a:r>
          </a:p>
        </p:txBody>
      </p:sp>
      <p:sp>
        <p:nvSpPr>
          <p:cNvPr id="9" name="Subtitle"/>
          <p:cNvSpPr>
            <a:spLocks noGrp="1"/>
          </p:cNvSpPr>
          <p:nvPr>
            <p:ph type="subTitle" idx="1" hasCustomPrompt="1"/>
          </p:nvPr>
        </p:nvSpPr>
        <p:spPr>
          <a:xfrm>
            <a:off x="395288" y="3204247"/>
            <a:ext cx="8353426" cy="210960"/>
          </a:xfrm>
          <a:prstGeom prst="rect">
            <a:avLst/>
          </a:prstGeom>
        </p:spPr>
        <p:txBody>
          <a:bodyPr lIns="0" tIns="0" rIns="0" bIns="0">
            <a:noAutofit/>
          </a:bodyPr>
          <a:lstStyle>
            <a:lvl1pPr marL="0" indent="0" algn="l">
              <a:buNone/>
              <a:defRPr sz="1600" baseline="0">
                <a:solidFill>
                  <a:schemeClr val="bg2"/>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sp>
        <p:nvSpPr>
          <p:cNvPr id="2" name="Presenter and date">
            <a:extLst>
              <a:ext uri="{FF2B5EF4-FFF2-40B4-BE49-F238E27FC236}">
                <a16:creationId xmlns:a16="http://schemas.microsoft.com/office/drawing/2014/main" id="{FC8DC9EA-D2DD-1BBC-2271-12D1887C33D0}"/>
              </a:ext>
            </a:extLst>
          </p:cNvPr>
          <p:cNvSpPr>
            <a:spLocks noGrp="1"/>
          </p:cNvSpPr>
          <p:nvPr>
            <p:ph type="body" sz="quarter" idx="15" hasCustomPrompt="1"/>
          </p:nvPr>
        </p:nvSpPr>
        <p:spPr>
          <a:xfrm>
            <a:off x="395288" y="3940699"/>
            <a:ext cx="8351204" cy="215445"/>
          </a:xfrm>
          <a:prstGeom prst="rect">
            <a:avLst/>
          </a:prstGeom>
          <a:noFill/>
        </p:spPr>
        <p:txBody>
          <a:bodyPr lIns="0" tIns="0" rIns="0" bIns="0"/>
          <a:lstStyle>
            <a:lvl1pPr marL="0" indent="0">
              <a:spcBef>
                <a:spcPts val="0"/>
              </a:spcBef>
              <a:spcAft>
                <a:spcPts val="0"/>
              </a:spcAft>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endParaRPr lang="fr-FR" dirty="0"/>
          </a:p>
        </p:txBody>
      </p:sp>
      <p:sp>
        <p:nvSpPr>
          <p:cNvPr id="11" name="Footer placeholder">
            <a:extLst>
              <a:ext uri="{FF2B5EF4-FFF2-40B4-BE49-F238E27FC236}">
                <a16:creationId xmlns:a16="http://schemas.microsoft.com/office/drawing/2014/main" id="{514E0117-6672-CBE9-50C7-E628F4E4D1D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bg1"/>
                </a:solidFill>
                <a:latin typeface="Arial"/>
                <a:cs typeface="Arial"/>
              </a:defRPr>
            </a:lvl1pPr>
          </a:lstStyle>
          <a:p>
            <a:r>
              <a:rPr lang="en-US"/>
              <a:t>Property of Schneider Electric </a:t>
            </a:r>
            <a:endParaRPr lang="en-US" dirty="0"/>
          </a:p>
        </p:txBody>
      </p:sp>
      <p:grpSp>
        <p:nvGrpSpPr>
          <p:cNvPr id="5" name="Schneider Electric logotype">
            <a:extLst>
              <a:ext uri="{FF2B5EF4-FFF2-40B4-BE49-F238E27FC236}">
                <a16:creationId xmlns:a16="http://schemas.microsoft.com/office/drawing/2014/main" id="{2F60AECC-D80E-7AB3-9EEA-892836163E60}"/>
              </a:ext>
              <a:ext uri="{C183D7F6-B498-43B3-948B-1728B52AA6E4}">
                <adec:decorative xmlns:adec="http://schemas.microsoft.com/office/drawing/2017/decorative" val="1"/>
              </a:ext>
            </a:extLst>
          </p:cNvPr>
          <p:cNvGrpSpPr/>
          <p:nvPr userDrawn="1"/>
        </p:nvGrpSpPr>
        <p:grpSpPr>
          <a:xfrm>
            <a:off x="6888149" y="4469443"/>
            <a:ext cx="2041799" cy="675610"/>
            <a:chOff x="6309407" y="4425246"/>
            <a:chExt cx="2191384" cy="725106"/>
          </a:xfrm>
        </p:grpSpPr>
        <p:pic>
          <p:nvPicPr>
            <p:cNvPr id="7" name="Picture 6">
              <a:extLst>
                <a:ext uri="{FF2B5EF4-FFF2-40B4-BE49-F238E27FC236}">
                  <a16:creationId xmlns:a16="http://schemas.microsoft.com/office/drawing/2014/main" id="{6958C072-9348-FB26-1936-7A77C3A0AE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11790" y="4425246"/>
              <a:ext cx="2189001" cy="725106"/>
            </a:xfrm>
            <a:prstGeom prst="rect">
              <a:avLst/>
            </a:prstGeom>
          </p:spPr>
        </p:pic>
        <p:pic>
          <p:nvPicPr>
            <p:cNvPr id="10" name="Picture 9">
              <a:extLst>
                <a:ext uri="{FF2B5EF4-FFF2-40B4-BE49-F238E27FC236}">
                  <a16:creationId xmlns:a16="http://schemas.microsoft.com/office/drawing/2014/main" id="{9B707EC7-28E4-C074-C7E6-5E75025CB28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9407" y="4425246"/>
              <a:ext cx="2189001" cy="725106"/>
            </a:xfrm>
            <a:prstGeom prst="rect">
              <a:avLst/>
            </a:prstGeom>
          </p:spPr>
        </p:pic>
      </p:grpSp>
    </p:spTree>
    <p:extLst>
      <p:ext uri="{BB962C8B-B14F-4D97-AF65-F5344CB8AC3E}">
        <p14:creationId xmlns:p14="http://schemas.microsoft.com/office/powerpoint/2010/main" val="3940722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with object 2">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FA8EA3D-B623-E349-DF7C-48F56B887493}"/>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7" name="Subhead placeholder">
            <a:extLst>
              <a:ext uri="{FF2B5EF4-FFF2-40B4-BE49-F238E27FC236}">
                <a16:creationId xmlns:a16="http://schemas.microsoft.com/office/drawing/2014/main" id="{A10618BA-CD25-7520-261C-51D9BF7AA75D}"/>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4"/>
            <a:ext cx="4013901" cy="2736851"/>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a:extLst>
              <a:ext uri="{FF2B5EF4-FFF2-40B4-BE49-F238E27FC236}">
                <a16:creationId xmlns:a16="http://schemas.microsoft.com/office/drawing/2014/main" id="{4C5B794D-AD04-37A6-62E5-5E7548F28D91}"/>
              </a:ext>
            </a:extLst>
          </p:cNvPr>
          <p:cNvSpPr>
            <a:spLocks noGrp="1"/>
          </p:cNvSpPr>
          <p:nvPr>
            <p:ph sz="quarter" idx="14"/>
          </p:nvPr>
        </p:nvSpPr>
        <p:spPr>
          <a:xfrm>
            <a:off x="4726656" y="1419225"/>
            <a:ext cx="4022058" cy="2736850"/>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72626429"/>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with half page object">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FCA0053D-1ADB-EB65-C8E2-FB045AC879B1}"/>
              </a:ext>
            </a:extLst>
          </p:cNvPr>
          <p:cNvSpPr>
            <a:spLocks noGrp="1"/>
          </p:cNvSpPr>
          <p:nvPr>
            <p:ph type="title" hasCustomPrompt="1"/>
          </p:nvPr>
        </p:nvSpPr>
        <p:spPr>
          <a:xfrm>
            <a:off x="395287" y="419924"/>
            <a:ext cx="4013901" cy="675449"/>
          </a:xfrm>
          <a:prstGeom prst="rect">
            <a:avLst/>
          </a:prstGeom>
        </p:spPr>
        <p:txBody>
          <a:bodyPr lIns="0" tIns="0" rIns="0" bIns="0"/>
          <a:lstStyle>
            <a:lvl1pPr>
              <a:lnSpc>
                <a:spcPts val="2580"/>
              </a:lnSpc>
              <a:defRPr b="1">
                <a:solidFill>
                  <a:schemeClr val="tx2"/>
                </a:solidFill>
              </a:defRPr>
            </a:lvl1pPr>
          </a:lstStyle>
          <a:p>
            <a:r>
              <a:rPr lang="en-GB" dirty="0"/>
              <a:t>Click to edit </a:t>
            </a:r>
            <a:br>
              <a:rPr lang="en-GB" dirty="0"/>
            </a:br>
            <a:r>
              <a:rPr lang="en-GB" dirty="0"/>
              <a:t>Master title style</a:t>
            </a:r>
            <a:endParaRPr lang="en-PL" dirty="0"/>
          </a:p>
        </p:txBody>
      </p:sp>
      <p:sp>
        <p:nvSpPr>
          <p:cNvPr id="9" name="Subhead placeholder">
            <a:extLst>
              <a:ext uri="{FF2B5EF4-FFF2-40B4-BE49-F238E27FC236}">
                <a16:creationId xmlns:a16="http://schemas.microsoft.com/office/drawing/2014/main" id="{CB3C9875-FF89-BF6A-2629-A834BA1604BC}"/>
              </a:ext>
            </a:extLst>
          </p:cNvPr>
          <p:cNvSpPr>
            <a:spLocks noGrp="1"/>
          </p:cNvSpPr>
          <p:nvPr>
            <p:ph type="body" sz="quarter" idx="10" hasCustomPrompt="1"/>
          </p:nvPr>
        </p:nvSpPr>
        <p:spPr>
          <a:xfrm>
            <a:off x="395288" y="1095375"/>
            <a:ext cx="4013901" cy="255894"/>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6"/>
            <a:ext cx="4013901"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a:extLst>
              <a:ext uri="{FF2B5EF4-FFF2-40B4-BE49-F238E27FC236}">
                <a16:creationId xmlns:a16="http://schemas.microsoft.com/office/drawing/2014/main" id="{F2C0EF2F-C9C8-9225-13F6-42E11FC55441}"/>
              </a:ext>
            </a:extLst>
          </p:cNvPr>
          <p:cNvSpPr>
            <a:spLocks noGrp="1"/>
          </p:cNvSpPr>
          <p:nvPr>
            <p:ph sz="quarter" idx="13"/>
          </p:nvPr>
        </p:nvSpPr>
        <p:spPr>
          <a:xfrm>
            <a:off x="4572001" y="0"/>
            <a:ext cx="4572000"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2643421664"/>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with 1/3 object">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8386A474-38DB-0B23-1C72-BCD6B993DCFE}"/>
              </a:ext>
            </a:extLst>
          </p:cNvPr>
          <p:cNvSpPr>
            <a:spLocks noGrp="1"/>
          </p:cNvSpPr>
          <p:nvPr>
            <p:ph type="title"/>
          </p:nvPr>
        </p:nvSpPr>
        <p:spPr>
          <a:xfrm>
            <a:off x="395287" y="419925"/>
            <a:ext cx="5487353"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7" name="Subhead placeholder">
            <a:extLst>
              <a:ext uri="{FF2B5EF4-FFF2-40B4-BE49-F238E27FC236}">
                <a16:creationId xmlns:a16="http://schemas.microsoft.com/office/drawing/2014/main" id="{E251600E-7C49-C7B2-DC7C-5F0CA7388CCC}"/>
              </a:ext>
            </a:extLst>
          </p:cNvPr>
          <p:cNvSpPr>
            <a:spLocks noGrp="1"/>
          </p:cNvSpPr>
          <p:nvPr>
            <p:ph type="body" sz="quarter" idx="10" hasCustomPrompt="1"/>
          </p:nvPr>
        </p:nvSpPr>
        <p:spPr>
          <a:xfrm>
            <a:off x="395288" y="888150"/>
            <a:ext cx="5487353"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sp>
        <p:nvSpPr>
          <p:cNvPr id="11" name="Text placeholder">
            <a:extLst>
              <a:ext uri="{FF2B5EF4-FFF2-40B4-BE49-F238E27FC236}">
                <a16:creationId xmlns:a16="http://schemas.microsoft.com/office/drawing/2014/main" id="{94E0A1E5-4F2D-3F9C-71A5-D6AFC922181B}"/>
              </a:ext>
            </a:extLst>
          </p:cNvPr>
          <p:cNvSpPr>
            <a:spLocks noGrp="1"/>
          </p:cNvSpPr>
          <p:nvPr>
            <p:ph idx="1"/>
          </p:nvPr>
        </p:nvSpPr>
        <p:spPr>
          <a:xfrm>
            <a:off x="395287" y="1419226"/>
            <a:ext cx="5487353"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a:extLst>
              <a:ext uri="{FF2B5EF4-FFF2-40B4-BE49-F238E27FC236}">
                <a16:creationId xmlns:a16="http://schemas.microsoft.com/office/drawing/2014/main" id="{011A455B-63B4-B112-5863-8F700E7E59A9}"/>
              </a:ext>
            </a:extLst>
          </p:cNvPr>
          <p:cNvSpPr>
            <a:spLocks noGrp="1"/>
          </p:cNvSpPr>
          <p:nvPr>
            <p:ph sz="quarter" idx="13"/>
          </p:nvPr>
        </p:nvSpPr>
        <p:spPr>
          <a:xfrm>
            <a:off x="6098400" y="0"/>
            <a:ext cx="3045600"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endParaRPr lang="en-US" dirty="0"/>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63101053"/>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p with callout">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FC13BCD2-D80E-52D0-26FA-E1F47A3A9251}"/>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6" name="Subhead placeholder">
            <a:extLst>
              <a:ext uri="{FF2B5EF4-FFF2-40B4-BE49-F238E27FC236}">
                <a16:creationId xmlns:a16="http://schemas.microsoft.com/office/drawing/2014/main" id="{66E560CD-D924-C4C1-8375-4AA4CD57F32F}"/>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tx2"/>
                </a:solidFill>
              </a:defRPr>
            </a:lvl1pPr>
          </a:lstStyle>
          <a:p>
            <a:pPr lvl="0"/>
            <a:r>
              <a:rPr lang="en-GB" dirty="0"/>
              <a:t>Click to edit Subhead</a:t>
            </a:r>
            <a:endParaRPr lang="en-PL" dirty="0"/>
          </a:p>
        </p:txBody>
      </p:sp>
      <p:pic>
        <p:nvPicPr>
          <p:cNvPr id="8" name="World map">
            <a:extLst>
              <a:ext uri="{FF2B5EF4-FFF2-40B4-BE49-F238E27FC236}">
                <a16:creationId xmlns:a16="http://schemas.microsoft.com/office/drawing/2014/main" id="{52A990EE-8DF2-05A7-089B-BCCC7AAAA68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29" b="4729"/>
          <a:stretch/>
        </p:blipFill>
        <p:spPr>
          <a:xfrm>
            <a:off x="372802" y="1408923"/>
            <a:ext cx="6155414" cy="3057570"/>
          </a:xfrm>
          <a:prstGeom prst="rect">
            <a:avLst/>
          </a:prstGeom>
        </p:spPr>
      </p:pic>
      <p:sp>
        <p:nvSpPr>
          <p:cNvPr id="12" name="Text placeholder">
            <a:extLst>
              <a:ext uri="{FF2B5EF4-FFF2-40B4-BE49-F238E27FC236}">
                <a16:creationId xmlns:a16="http://schemas.microsoft.com/office/drawing/2014/main" id="{3A3EB957-601D-37A2-46DA-887B5E3D13F0}"/>
              </a:ext>
            </a:extLst>
          </p:cNvPr>
          <p:cNvSpPr>
            <a:spLocks noGrp="1"/>
          </p:cNvSpPr>
          <p:nvPr>
            <p:ph idx="1"/>
          </p:nvPr>
        </p:nvSpPr>
        <p:spPr>
          <a:xfrm>
            <a:off x="6898463" y="1408924"/>
            <a:ext cx="1850250" cy="2747152"/>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a:extLst>
              <a:ext uri="{FF2B5EF4-FFF2-40B4-BE49-F238E27FC236}">
                <a16:creationId xmlns:a16="http://schemas.microsoft.com/office/drawing/2014/main" id="{463712D9-C4B4-A4A7-1E00-2532500608F9}"/>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 name="Slide number placeholder">
            <a:extLst>
              <a:ext uri="{FF2B5EF4-FFF2-40B4-BE49-F238E27FC236}">
                <a16:creationId xmlns:a16="http://schemas.microsoft.com/office/drawing/2014/main" id="{F7BA19E0-D7FC-DEA3-670B-067BA72D46AC}"/>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3134203548"/>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0828395D-ACDE-BE4E-DEAB-9C149D4D1326}"/>
              </a:ext>
            </a:extLst>
          </p:cNvPr>
          <p:cNvSpPr>
            <a:spLocks noGrp="1"/>
          </p:cNvSpPr>
          <p:nvPr>
            <p:ph type="title" hasCustomPrompt="1"/>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Agenda</a:t>
            </a:r>
            <a:endParaRPr lang="en-PL" dirty="0"/>
          </a:p>
        </p:txBody>
      </p:sp>
      <p:sp>
        <p:nvSpPr>
          <p:cNvPr id="12" name="Agenda placeholder">
            <a:extLst>
              <a:ext uri="{FF2B5EF4-FFF2-40B4-BE49-F238E27FC236}">
                <a16:creationId xmlns:a16="http://schemas.microsoft.com/office/drawing/2014/main" id="{1B8BB3E6-4B98-DE9C-FD65-86C75C7D5E30}"/>
              </a:ext>
            </a:extLst>
          </p:cNvPr>
          <p:cNvSpPr>
            <a:spLocks noGrp="1"/>
          </p:cNvSpPr>
          <p:nvPr>
            <p:ph idx="1" hasCustomPrompt="1"/>
          </p:nvPr>
        </p:nvSpPr>
        <p:spPr>
          <a:xfrm>
            <a:off x="395289" y="1419226"/>
            <a:ext cx="8353424" cy="2736850"/>
          </a:xfrm>
          <a:prstGeom prst="rect">
            <a:avLst/>
          </a:prstGeom>
        </p:spPr>
        <p:txBody>
          <a:bodyPr vert="horz" lIns="0" tIns="0" rIns="0" bIns="0" rtlCol="0">
            <a:noAutofit/>
          </a:bodyPr>
          <a:lstStyle>
            <a:lvl1pPr marL="342900" indent="-342900">
              <a:buClr>
                <a:schemeClr val="bg2"/>
              </a:buClr>
              <a:buFont typeface="+mj-lt"/>
              <a:buAutoNum type="arabicPeriod"/>
              <a:defRPr/>
            </a:lvl1pPr>
            <a:lvl2pPr marL="522281" indent="-342900">
              <a:buFont typeface="+mj-lt"/>
              <a:buAutoNum type="arabicPeriod"/>
              <a:defRPr/>
            </a:lvl2pPr>
            <a:lvl3pPr marL="701662" indent="-342900">
              <a:buFont typeface="+mj-lt"/>
              <a:buAutoNum type="arabicPeriod"/>
              <a:defRPr/>
            </a:lvl3pPr>
            <a:lvl4pPr marL="882631" indent="-342900">
              <a:buFont typeface="+mj-lt"/>
              <a:buAutoNum type="arabicPeriod"/>
              <a:defRPr/>
            </a:lvl4pPr>
            <a:lvl5pPr marL="1054075" indent="-342900">
              <a:buFont typeface="+mj-lt"/>
              <a:buAutoNum type="arabicPeriod"/>
              <a:defRPr/>
            </a:lvl5pPr>
          </a:lstStyle>
          <a:p>
            <a:pPr lvl="0"/>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marL="342900" marR="0" lvl="0" indent="-342900" algn="l" defTabSz="457184" rtl="0" eaLnBrk="1" fontAlgn="auto" latinLnBrk="0" hangingPunct="1">
              <a:lnSpc>
                <a:spcPct val="100000"/>
              </a:lnSpc>
              <a:spcBef>
                <a:spcPts val="500"/>
              </a:spcBef>
              <a:spcAft>
                <a:spcPts val="500"/>
              </a:spcAft>
              <a:buClr>
                <a:schemeClr val="bg2"/>
              </a:buClr>
              <a:buSzTx/>
              <a:buFont typeface="+mj-lt"/>
              <a:buAutoNum type="arabicPeriod"/>
              <a:tabLst/>
              <a:defRPr/>
            </a:pPr>
            <a:r>
              <a:rPr lang="en-US" dirty="0"/>
              <a:t>Click to edit master text styles</a:t>
            </a:r>
          </a:p>
          <a:p>
            <a:pPr lvl="0"/>
            <a:endParaRPr lang="en-US" dirty="0"/>
          </a:p>
        </p:txBody>
      </p:sp>
      <p:sp>
        <p:nvSpPr>
          <p:cNvPr id="27" name="Footer placeholder">
            <a:extLst>
              <a:ext uri="{FF2B5EF4-FFF2-40B4-BE49-F238E27FC236}">
                <a16:creationId xmlns:a16="http://schemas.microsoft.com/office/drawing/2014/main" id="{AA354058-D733-16D2-61E8-32BC823CE6B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defPPr>
              <a:defRPr lang="en-US"/>
            </a:defPPr>
            <a:lvl1pPr marL="0" algn="l" defTabSz="457184" rtl="0" eaLnBrk="1" latinLnBrk="0" hangingPunct="1">
              <a:defRPr sz="600" kern="1200">
                <a:solidFill>
                  <a:schemeClr val="accent1"/>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r>
              <a:rPr lang="en-US"/>
              <a:t>Property of Schneider Electric |</a:t>
            </a:r>
            <a:endParaRPr lang="en-US" dirty="0"/>
          </a:p>
        </p:txBody>
      </p:sp>
      <p:sp>
        <p:nvSpPr>
          <p:cNvPr id="26" name="Slide number placeholder">
            <a:extLst>
              <a:ext uri="{FF2B5EF4-FFF2-40B4-BE49-F238E27FC236}">
                <a16:creationId xmlns:a16="http://schemas.microsoft.com/office/drawing/2014/main" id="{FEAACA09-B0D3-A12B-2A4B-F9BE3154F75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defPPr>
              <a:defRPr lang="en-US"/>
            </a:defPPr>
            <a:lvl1pPr marL="0" algn="l" defTabSz="457184" rtl="0" eaLnBrk="1" latinLnBrk="0" hangingPunct="1">
              <a:defRPr sz="600" kern="1200">
                <a:solidFill>
                  <a:schemeClr val="bg2"/>
                </a:solidFill>
                <a:latin typeface="Arial"/>
                <a:ea typeface="+mn-ea"/>
                <a:cs typeface="Arial"/>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r>
              <a:rPr lang="en-US" dirty="0"/>
              <a:t>Page </a:t>
            </a:r>
            <a:fld id="{5A9C12DC-491F-9444-86A2-13AC5C62A2FC}" type="slidenum">
              <a:rPr lang="en-US" smtClean="0"/>
              <a:pPr/>
              <a:t>‹#›</a:t>
            </a:fld>
            <a:endParaRPr lang="en-US" dirty="0"/>
          </a:p>
        </p:txBody>
      </p:sp>
      <p:pic>
        <p:nvPicPr>
          <p:cNvPr id="4" name="Schneider Electric logotype" descr="schneider_LIO_Life-Green_RGB.png">
            <a:extLst>
              <a:ext uri="{FF2B5EF4-FFF2-40B4-BE49-F238E27FC236}">
                <a16:creationId xmlns:a16="http://schemas.microsoft.com/office/drawing/2014/main" id="{E3418C87-C88E-B373-0FE2-081A19FC94FB}"/>
              </a:ext>
            </a:extLst>
          </p:cNvPr>
          <p:cNvPicPr>
            <a:picLocks noChangeAspect="1"/>
          </p:cNvPicPr>
          <p:nvPr userDrawn="1"/>
        </p:nvPicPr>
        <p:blipFill>
          <a:blip r:embed="rId2" cstate="print"/>
          <a:stretch>
            <a:fillRect/>
          </a:stretch>
        </p:blipFill>
        <p:spPr>
          <a:xfrm>
            <a:off x="6975460" y="4550368"/>
            <a:ext cx="1864001" cy="513932"/>
          </a:xfrm>
          <a:prstGeom prst="rect">
            <a:avLst/>
          </a:prstGeom>
        </p:spPr>
      </p:pic>
    </p:spTree>
    <p:extLst>
      <p:ext uri="{BB962C8B-B14F-4D97-AF65-F5344CB8AC3E}">
        <p14:creationId xmlns:p14="http://schemas.microsoft.com/office/powerpoint/2010/main" val="1575736797"/>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Title placeholder"/>
          <p:cNvSpPr>
            <a:spLocks noGrp="1"/>
          </p:cNvSpPr>
          <p:nvPr>
            <p:ph type="title" hasCustomPrompt="1"/>
          </p:nvPr>
        </p:nvSpPr>
        <p:spPr>
          <a:xfrm>
            <a:off x="395289" y="2175152"/>
            <a:ext cx="8353424" cy="396597"/>
          </a:xfrm>
          <a:prstGeom prst="rect">
            <a:avLst/>
          </a:prstGeom>
        </p:spPr>
        <p:txBody>
          <a:bodyPr lIns="0" tIns="0" rIns="0" bIns="0" anchor="ctr" anchorCtr="0">
            <a:noAutofit/>
          </a:bodyPr>
          <a:lstStyle>
            <a:lvl1pPr algn="l">
              <a:defRPr sz="3400" b="1" baseline="0">
                <a:solidFill>
                  <a:schemeClr val="bg2"/>
                </a:solidFill>
              </a:defRPr>
            </a:lvl1pPr>
          </a:lstStyle>
          <a:p>
            <a:r>
              <a:rPr lang="en-US" dirty="0"/>
              <a:t>Click To Edit Section Title</a:t>
            </a:r>
          </a:p>
        </p:txBody>
      </p:sp>
      <p:sp>
        <p:nvSpPr>
          <p:cNvPr id="8" name="Subtitle placeholder"/>
          <p:cNvSpPr>
            <a:spLocks noGrp="1"/>
          </p:cNvSpPr>
          <p:nvPr>
            <p:ph type="body" sz="quarter" idx="11" hasCustomPrompt="1"/>
          </p:nvPr>
        </p:nvSpPr>
        <p:spPr>
          <a:xfrm>
            <a:off x="395289" y="2753766"/>
            <a:ext cx="8353424" cy="215444"/>
          </a:xfrm>
          <a:prstGeom prst="rect">
            <a:avLst/>
          </a:prstGeom>
        </p:spPr>
        <p:txBody>
          <a:bodyPr lIns="0" tIns="0" rIns="0" bIns="0" anchor="ctr" anchorCtr="0">
            <a:noAutofit/>
          </a:bodyPr>
          <a:lstStyle>
            <a:lvl1pPr marL="0" indent="0">
              <a:buNone/>
              <a:defRPr sz="1800" baseline="0">
                <a:solidFill>
                  <a:schemeClr val="accent1">
                    <a:lumMod val="75000"/>
                  </a:schemeClr>
                </a:solidFill>
              </a:defRPr>
            </a:lvl1pPr>
          </a:lstStyle>
          <a:p>
            <a:pPr lvl="0"/>
            <a:r>
              <a:rPr lang="en-US" dirty="0"/>
              <a:t>Click To Edit Optional Subtitle</a:t>
            </a:r>
          </a:p>
        </p:txBody>
      </p:sp>
      <p:sp>
        <p:nvSpPr>
          <p:cNvPr id="11" name="Footer placeholder">
            <a:extLst>
              <a:ext uri="{FF2B5EF4-FFF2-40B4-BE49-F238E27FC236}">
                <a16:creationId xmlns:a16="http://schemas.microsoft.com/office/drawing/2014/main" id="{AD8E57E0-7077-289B-3823-518532AE94E1}"/>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6" name="Slide number placeholder">
            <a:extLst>
              <a:ext uri="{FF2B5EF4-FFF2-40B4-BE49-F238E27FC236}">
                <a16:creationId xmlns:a16="http://schemas.microsoft.com/office/drawing/2014/main" id="{1E3EA943-2DE0-B331-7326-3D529FD76C6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pic>
        <p:nvPicPr>
          <p:cNvPr id="2" name="Schneider Electric logotype" descr="schneider_LIO_Life-Green_RGB.png">
            <a:extLst>
              <a:ext uri="{FF2B5EF4-FFF2-40B4-BE49-F238E27FC236}">
                <a16:creationId xmlns:a16="http://schemas.microsoft.com/office/drawing/2014/main" id="{DB404AF5-5F44-5087-512F-13290358EE8D}"/>
              </a:ext>
            </a:extLst>
          </p:cNvPr>
          <p:cNvPicPr>
            <a:picLocks noChangeAspect="1"/>
          </p:cNvPicPr>
          <p:nvPr userDrawn="1"/>
        </p:nvPicPr>
        <p:blipFill>
          <a:blip r:embed="rId2" cstate="print"/>
          <a:stretch>
            <a:fillRect/>
          </a:stretch>
        </p:blipFill>
        <p:spPr>
          <a:xfrm>
            <a:off x="6975460" y="4550368"/>
            <a:ext cx="1864001" cy="513932"/>
          </a:xfrm>
          <a:prstGeom prst="rect">
            <a:avLst/>
          </a:prstGeom>
        </p:spPr>
      </p:pic>
    </p:spTree>
    <p:extLst>
      <p:ext uri="{BB962C8B-B14F-4D97-AF65-F5344CB8AC3E}">
        <p14:creationId xmlns:p14="http://schemas.microsoft.com/office/powerpoint/2010/main" val="231614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for longer copy">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75187661-3C86-7F12-F92F-AFD20271BA3E}"/>
              </a:ext>
            </a:extLst>
          </p:cNvPr>
          <p:cNvSpPr>
            <a:spLocks noGrp="1"/>
          </p:cNvSpPr>
          <p:nvPr>
            <p:ph type="title" hasCustomPrompt="1"/>
          </p:nvPr>
        </p:nvSpPr>
        <p:spPr>
          <a:xfrm>
            <a:off x="395289" y="1875296"/>
            <a:ext cx="4176711" cy="1393104"/>
          </a:xfrm>
          <a:prstGeom prst="rect">
            <a:avLst/>
          </a:prstGeom>
        </p:spPr>
        <p:txBody>
          <a:bodyPr lIns="0" tIns="0" rIns="0" bIns="0" anchor="ctr" anchorCtr="0">
            <a:noAutofit/>
          </a:bodyPr>
          <a:lstStyle>
            <a:lvl1pPr algn="l">
              <a:lnSpc>
                <a:spcPts val="3680"/>
              </a:lnSpc>
              <a:defRPr sz="3400" b="1" baseline="0">
                <a:solidFill>
                  <a:schemeClr val="bg2"/>
                </a:solidFill>
              </a:defRPr>
            </a:lvl1pPr>
          </a:lstStyle>
          <a:p>
            <a:r>
              <a:rPr lang="en-US" dirty="0"/>
              <a:t>Click to edit </a:t>
            </a:r>
            <a:br>
              <a:rPr lang="en-US" dirty="0"/>
            </a:br>
            <a:r>
              <a:rPr lang="en-US" dirty="0"/>
              <a:t>quote/lead or other</a:t>
            </a:r>
            <a:br>
              <a:rPr lang="en-US" dirty="0"/>
            </a:br>
            <a:r>
              <a:rPr lang="en-US" dirty="0"/>
              <a:t>text that is in 3 lines</a:t>
            </a:r>
          </a:p>
        </p:txBody>
      </p:sp>
      <p:sp>
        <p:nvSpPr>
          <p:cNvPr id="11" name="Footer placeholder">
            <a:extLst>
              <a:ext uri="{FF2B5EF4-FFF2-40B4-BE49-F238E27FC236}">
                <a16:creationId xmlns:a16="http://schemas.microsoft.com/office/drawing/2014/main" id="{AD8E57E0-7077-289B-3823-518532AE94E1}"/>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6" name="Slide number placeholder">
            <a:extLst>
              <a:ext uri="{FF2B5EF4-FFF2-40B4-BE49-F238E27FC236}">
                <a16:creationId xmlns:a16="http://schemas.microsoft.com/office/drawing/2014/main" id="{1E3EA943-2DE0-B331-7326-3D529FD76C6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pic>
        <p:nvPicPr>
          <p:cNvPr id="3" name="Schneider Electric logotype" descr="schneider_LIO_Life-Green_RGB.png">
            <a:extLst>
              <a:ext uri="{FF2B5EF4-FFF2-40B4-BE49-F238E27FC236}">
                <a16:creationId xmlns:a16="http://schemas.microsoft.com/office/drawing/2014/main" id="{7E4B85D1-9A3C-7E01-9999-7880D042C1AB}"/>
              </a:ext>
            </a:extLst>
          </p:cNvPr>
          <p:cNvPicPr>
            <a:picLocks noChangeAspect="1"/>
          </p:cNvPicPr>
          <p:nvPr userDrawn="1"/>
        </p:nvPicPr>
        <p:blipFill>
          <a:blip r:embed="rId2" cstate="print"/>
          <a:stretch>
            <a:fillRect/>
          </a:stretch>
        </p:blipFill>
        <p:spPr>
          <a:xfrm>
            <a:off x="6975460" y="4550368"/>
            <a:ext cx="1864001" cy="513932"/>
          </a:xfrm>
          <a:prstGeom prst="rect">
            <a:avLst/>
          </a:prstGeom>
        </p:spPr>
      </p:pic>
    </p:spTree>
    <p:extLst>
      <p:ext uri="{BB962C8B-B14F-4D97-AF65-F5344CB8AC3E}">
        <p14:creationId xmlns:p14="http://schemas.microsoft.com/office/powerpoint/2010/main" val="185725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pic>
        <p:nvPicPr>
          <p:cNvPr id="4" name="Schneider Electric logotype">
            <a:extLs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2840015" y="2081064"/>
            <a:ext cx="3559382" cy="981372"/>
          </a:xfrm>
          <a:prstGeom prst="rect">
            <a:avLst/>
          </a:prstGeom>
        </p:spPr>
      </p:pic>
    </p:spTree>
    <p:extLst>
      <p:ext uri="{BB962C8B-B14F-4D97-AF65-F5344CB8AC3E}">
        <p14:creationId xmlns:p14="http://schemas.microsoft.com/office/powerpoint/2010/main" val="20233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2" name="Life green">
            <a:extLst>
              <a:ext uri="{FF2B5EF4-FFF2-40B4-BE49-F238E27FC236}">
                <a16:creationId xmlns:a16="http://schemas.microsoft.com/office/drawing/2014/main" id="{B6A994B7-41E6-11CA-7801-0A9514624FAF}"/>
              </a:ext>
              <a:ext uri="{C183D7F6-B498-43B3-948B-1728B52AA6E4}">
                <adec:decorative xmlns:adec="http://schemas.microsoft.com/office/drawing/2017/decorative" val="1"/>
              </a:ext>
            </a:extLst>
          </p:cNvPr>
          <p:cNvSpPr/>
          <p:nvPr userDrawn="1"/>
        </p:nvSpPr>
        <p:spPr>
          <a:xfrm>
            <a:off x="0" y="1563687"/>
            <a:ext cx="9144000" cy="2071611"/>
          </a:xfrm>
          <a:prstGeom prst="rect">
            <a:avLst/>
          </a:prstGeom>
          <a:solidFill>
            <a:srgbClr val="3DCD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L"/>
          </a:p>
        </p:txBody>
      </p:sp>
      <p:pic>
        <p:nvPicPr>
          <p:cNvPr id="4" name="Schneider Electric logotype">
            <a:extLst>
              <a:ext uri="{FF2B5EF4-FFF2-40B4-BE49-F238E27FC236}">
                <a16:creationId xmlns:a16="http://schemas.microsoft.com/office/drawing/2014/main" id="{A8516795-078A-6C27-0B13-AF53402033E7}"/>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3282598" y="2203091"/>
            <a:ext cx="2674216" cy="737319"/>
          </a:xfrm>
          <a:prstGeom prst="rect">
            <a:avLst/>
          </a:prstGeom>
        </p:spPr>
      </p:pic>
    </p:spTree>
    <p:extLst>
      <p:ext uri="{BB962C8B-B14F-4D97-AF65-F5344CB8AC3E}">
        <p14:creationId xmlns:p14="http://schemas.microsoft.com/office/powerpoint/2010/main" val="393014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76E9FCDE-AD08-BE78-75E7-5FEE6D66F905}"/>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24" name="Subhead placeholder">
            <a:extLst>
              <a:ext uri="{FF2B5EF4-FFF2-40B4-BE49-F238E27FC236}">
                <a16:creationId xmlns:a16="http://schemas.microsoft.com/office/drawing/2014/main" id="{D5581965-7C66-5CB3-0218-F40866936928}"/>
              </a:ext>
            </a:extLst>
          </p:cNvPr>
          <p:cNvSpPr>
            <a:spLocks noGrp="1"/>
          </p:cNvSpPr>
          <p:nvPr>
            <p:ph type="body" sz="quarter" idx="10" hasCustomPrompt="1"/>
          </p:nvPr>
        </p:nvSpPr>
        <p:spPr>
          <a:xfrm>
            <a:off x="395288" y="888150"/>
            <a:ext cx="8353425" cy="207225"/>
          </a:xfrm>
          <a:prstGeom prst="rect">
            <a:avLst/>
          </a:prstGeom>
        </p:spPr>
        <p:txBody>
          <a:bodyPr lIns="0" tIns="0" rIns="0" bIns="0"/>
          <a:lstStyle>
            <a:lvl1pPr marL="0" indent="0">
              <a:defRPr>
                <a:solidFill>
                  <a:schemeClr val="bg2"/>
                </a:solidFill>
              </a:defRPr>
            </a:lvl1pPr>
          </a:lstStyle>
          <a:p>
            <a:pPr lvl="0"/>
            <a:r>
              <a:rPr lang="en-GB" dirty="0"/>
              <a:t>Click to edit Subhead</a:t>
            </a:r>
            <a:endParaRPr lang="en-PL" dirty="0"/>
          </a:p>
        </p:txBody>
      </p:sp>
      <p:sp>
        <p:nvSpPr>
          <p:cNvPr id="12" name="Text placeholder">
            <a:extLst>
              <a:ext uri="{FF2B5EF4-FFF2-40B4-BE49-F238E27FC236}">
                <a16:creationId xmlns:a16="http://schemas.microsoft.com/office/drawing/2014/main" id="{1B8BB3E6-4B98-DE9C-FD65-86C75C7D5E30}"/>
              </a:ext>
            </a:extLst>
          </p:cNvPr>
          <p:cNvSpPr>
            <a:spLocks noGrp="1"/>
          </p:cNvSpPr>
          <p:nvPr>
            <p:ph idx="1"/>
          </p:nvPr>
        </p:nvSpPr>
        <p:spPr>
          <a:xfrm>
            <a:off x="395289" y="1419226"/>
            <a:ext cx="8353424" cy="2736850"/>
          </a:xfrm>
          <a:prstGeom prst="rect">
            <a:avLst/>
          </a:prstGeom>
        </p:spPr>
        <p:txBody>
          <a:bodyPr vert="horz" lIns="0" tIns="0" rIns="0" bIns="0" rtlCol="0">
            <a:noAutofit/>
          </a:bodyPr>
          <a:lstStyle>
            <a:lvl1pPr marL="0" indent="0">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a:extLst>
              <a:ext uri="{FF2B5EF4-FFF2-40B4-BE49-F238E27FC236}">
                <a16:creationId xmlns:a16="http://schemas.microsoft.com/office/drawing/2014/main" id="{AA354058-D733-16D2-61E8-32BC823CE6B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6" name="Slide number placeholder">
            <a:extLst>
              <a:ext uri="{FF2B5EF4-FFF2-40B4-BE49-F238E27FC236}">
                <a16:creationId xmlns:a16="http://schemas.microsoft.com/office/drawing/2014/main" id="{FEAACA09-B0D3-A12B-2A4B-F9BE3154F75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1792912129"/>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76E9FCDE-AD08-BE78-75E7-5FEE6D66F905}"/>
              </a:ext>
            </a:extLst>
          </p:cNvPr>
          <p:cNvSpPr>
            <a:spLocks noGrp="1"/>
          </p:cNvSpPr>
          <p:nvPr>
            <p:ph type="title"/>
          </p:nvPr>
        </p:nvSpPr>
        <p:spPr>
          <a:xfrm>
            <a:off x="395287" y="419925"/>
            <a:ext cx="8353425" cy="280164"/>
          </a:xfrm>
          <a:prstGeom prst="rect">
            <a:avLst/>
          </a:prstGeom>
        </p:spPr>
        <p:txBody>
          <a:bodyPr lIns="0" tIns="0" rIns="0" bIns="0"/>
          <a:lstStyle>
            <a:lvl1pPr>
              <a:lnSpc>
                <a:spcPts val="2580"/>
              </a:lnSpc>
              <a:defRPr b="1">
                <a:solidFill>
                  <a:schemeClr val="tx2"/>
                </a:solidFill>
              </a:defRPr>
            </a:lvl1pPr>
          </a:lstStyle>
          <a:p>
            <a:r>
              <a:rPr lang="en-GB" dirty="0"/>
              <a:t>Click to edit Master title style</a:t>
            </a:r>
            <a:endParaRPr lang="en-PL" dirty="0"/>
          </a:p>
        </p:txBody>
      </p:sp>
      <p:sp>
        <p:nvSpPr>
          <p:cNvPr id="27" name="Footer placeholder">
            <a:extLst>
              <a:ext uri="{FF2B5EF4-FFF2-40B4-BE49-F238E27FC236}">
                <a16:creationId xmlns:a16="http://schemas.microsoft.com/office/drawing/2014/main" id="{AA354058-D733-16D2-61E8-32BC823CE6B7}"/>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6" name="Slide number placeholder">
            <a:extLst>
              <a:ext uri="{FF2B5EF4-FFF2-40B4-BE49-F238E27FC236}">
                <a16:creationId xmlns:a16="http://schemas.microsoft.com/office/drawing/2014/main" id="{FEAACA09-B0D3-A12B-2A4B-F9BE3154F75E}"/>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Tree>
    <p:extLst>
      <p:ext uri="{BB962C8B-B14F-4D97-AF65-F5344CB8AC3E}">
        <p14:creationId xmlns:p14="http://schemas.microsoft.com/office/powerpoint/2010/main" val="1966884987"/>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DA4C6-4452-02FD-7B11-D1076AE72986}"/>
              </a:ext>
            </a:extLst>
          </p:cNvPr>
          <p:cNvSpPr txBox="1"/>
          <p:nvPr userDrawn="1">
            <p:extLst>
              <p:ext uri="{1162E1C5-73C7-4A58-AE30-91384D911F3F}">
                <p184:classification xmlns:p184="http://schemas.microsoft.com/office/powerpoint/2018/4/main" val="ftr"/>
              </p:ext>
            </p:extLst>
          </p:nvPr>
        </p:nvSpPr>
        <p:spPr>
          <a:xfrm>
            <a:off x="4449763" y="4988560"/>
            <a:ext cx="261937" cy="91440"/>
          </a:xfrm>
          <a:prstGeom prst="rect">
            <a:avLst/>
          </a:prstGeom>
        </p:spPr>
        <p:txBody>
          <a:bodyPr horzOverflow="overflow" lIns="0" tIns="0" rIns="0" bIns="0">
            <a:spAutoFit/>
          </a:bodyPr>
          <a:lstStyle/>
          <a:p>
            <a:pPr algn="l"/>
            <a:r>
              <a:rPr lang="en-US" sz="600">
                <a:solidFill>
                  <a:srgbClr val="626469"/>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2903149649"/>
      </p:ext>
    </p:extLst>
  </p:cSld>
  <p:clrMap bg1="lt1" tx1="dk1" bg2="lt2" tx2="dk2" accent1="accent1" accent2="accent2" accent3="accent3" accent4="accent4" accent5="accent5" accent6="accent6" hlink="hlink" folHlink="folHlink"/>
  <p:sldLayoutIdLst>
    <p:sldLayoutId id="2147483805" r:id="rId1"/>
    <p:sldLayoutId id="2147483770" r:id="rId2"/>
    <p:sldLayoutId id="2147483757" r:id="rId3"/>
    <p:sldLayoutId id="2147483754" r:id="rId4"/>
    <p:sldLayoutId id="2147483803" r:id="rId5"/>
    <p:sldLayoutId id="2147483756" r:id="rId6"/>
    <p:sldLayoutId id="2147483790" r:id="rId7"/>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600" kern="1200">
          <a:solidFill>
            <a:schemeClr val="accent1">
              <a:lumMod val="75000"/>
            </a:schemeClr>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600" kern="1200">
          <a:solidFill>
            <a:schemeClr val="accent1">
              <a:lumMod val="75000"/>
            </a:schemeClr>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600" kern="1200">
          <a:solidFill>
            <a:schemeClr val="accent1">
              <a:lumMod val="75000"/>
            </a:schemeClr>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600" kern="1200">
          <a:solidFill>
            <a:schemeClr val="accent1">
              <a:lumMod val="75000"/>
            </a:schemeClr>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600" kern="1200">
          <a:solidFill>
            <a:schemeClr val="accent1">
              <a:lumMod val="75000"/>
            </a:schemeClr>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lumMod val="75000"/>
            </a:schemeClr>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lumMod val="75000"/>
            </a:schemeClr>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441" userDrawn="1">
          <p15:clr>
            <a:srgbClr val="F26B43"/>
          </p15:clr>
        </p15:guide>
        <p15:guide id="4" orient="horz" pos="690" userDrawn="1">
          <p15:clr>
            <a:srgbClr val="F26B43"/>
          </p15:clr>
        </p15:guide>
        <p15:guide id="5" orient="horz" pos="894" userDrawn="1">
          <p15:clr>
            <a:srgbClr val="F26B43"/>
          </p15:clr>
        </p15:guide>
        <p15:guide id="6" orient="horz" pos="2618" userDrawn="1">
          <p15:clr>
            <a:srgbClr val="F26B43"/>
          </p15:clr>
        </p15:guide>
        <p15:guide id="7" orient="horz" pos="2822" userDrawn="1">
          <p15:clr>
            <a:srgbClr val="F26B43"/>
          </p15:clr>
        </p15:guide>
        <p15:guide id="8" orient="horz" pos="3125" userDrawn="1">
          <p15:clr>
            <a:srgbClr val="F26B43"/>
          </p15:clr>
        </p15:guide>
        <p15:guide id="9" pos="5511" userDrawn="1">
          <p15:clr>
            <a:srgbClr val="F26B43"/>
          </p15:clr>
        </p15:guide>
        <p15:guide id="10" pos="249" userDrawn="1">
          <p15:clr>
            <a:srgbClr val="F26B43"/>
          </p15:clr>
        </p15:guide>
        <p15:guide id="11" orient="horz" pos="2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oter placeholder">
            <a:extLst>
              <a:ext uri="{FF2B5EF4-FFF2-40B4-BE49-F238E27FC236}">
                <a16:creationId xmlns:a16="http://schemas.microsoft.com/office/drawing/2014/main" id="{21071D19-F264-EDD0-BB1C-BD3FECD76693}"/>
              </a:ext>
            </a:extLst>
          </p:cNvPr>
          <p:cNvSpPr>
            <a:spLocks noGrp="1"/>
          </p:cNvSpPr>
          <p:nvPr>
            <p:ph type="ftr" sz="quarter" idx="3"/>
          </p:nvPr>
        </p:nvSpPr>
        <p:spPr>
          <a:xfrm>
            <a:off x="398463" y="4871779"/>
            <a:ext cx="1097280"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Property of Schneider Electric |</a:t>
            </a:r>
          </a:p>
        </p:txBody>
      </p:sp>
      <p:sp>
        <p:nvSpPr>
          <p:cNvPr id="21" name="Slide number placeholder">
            <a:extLst>
              <a:ext uri="{FF2B5EF4-FFF2-40B4-BE49-F238E27FC236}">
                <a16:creationId xmlns:a16="http://schemas.microsoft.com/office/drawing/2014/main" id="{496AE991-8EC8-9299-D6EE-26F03E753126}"/>
              </a:ext>
            </a:extLst>
          </p:cNvPr>
          <p:cNvSpPr>
            <a:spLocks noGrp="1"/>
          </p:cNvSpPr>
          <p:nvPr>
            <p:ph type="sldNum" sz="quarter" idx="4"/>
          </p:nvPr>
        </p:nvSpPr>
        <p:spPr>
          <a:xfrm>
            <a:off x="1494313" y="4871780"/>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pic>
        <p:nvPicPr>
          <p:cNvPr id="2" name="Schneider Electric logotype" descr="schneider_LIO_Life-Green_RGB.png">
            <a:extLst>
              <a:ext uri="{FF2B5EF4-FFF2-40B4-BE49-F238E27FC236}">
                <a16:creationId xmlns:a16="http://schemas.microsoft.com/office/drawing/2014/main" id="{FFD1128A-3593-6C48-C0C8-A73502ADFAC4}"/>
              </a:ext>
            </a:extLst>
          </p:cNvPr>
          <p:cNvPicPr>
            <a:picLocks noChangeAspect="1"/>
          </p:cNvPicPr>
          <p:nvPr userDrawn="1"/>
        </p:nvPicPr>
        <p:blipFill>
          <a:blip r:embed="rId18" cstate="print"/>
          <a:stretch>
            <a:fillRect/>
          </a:stretch>
        </p:blipFill>
        <p:spPr>
          <a:xfrm>
            <a:off x="6975460" y="4550368"/>
            <a:ext cx="1864001" cy="513932"/>
          </a:xfrm>
          <a:prstGeom prst="rect">
            <a:avLst/>
          </a:prstGeom>
        </p:spPr>
      </p:pic>
      <p:sp>
        <p:nvSpPr>
          <p:cNvPr id="4" name="TextBox 3">
            <a:extLst>
              <a:ext uri="{FF2B5EF4-FFF2-40B4-BE49-F238E27FC236}">
                <a16:creationId xmlns:a16="http://schemas.microsoft.com/office/drawing/2014/main" id="{949F6EE3-7AA8-7E25-ABB8-4A24E5248677}"/>
              </a:ext>
            </a:extLst>
          </p:cNvPr>
          <p:cNvSpPr txBox="1"/>
          <p:nvPr userDrawn="1">
            <p:extLst>
              <p:ext uri="{1162E1C5-73C7-4A58-AE30-91384D911F3F}">
                <p184:classification xmlns:p184="http://schemas.microsoft.com/office/powerpoint/2018/4/main" val="ftr"/>
              </p:ext>
            </p:extLst>
          </p:nvPr>
        </p:nvSpPr>
        <p:spPr>
          <a:xfrm>
            <a:off x="4449763" y="4988560"/>
            <a:ext cx="261937" cy="91440"/>
          </a:xfrm>
          <a:prstGeom prst="rect">
            <a:avLst/>
          </a:prstGeom>
        </p:spPr>
        <p:txBody>
          <a:bodyPr horzOverflow="overflow" lIns="0" tIns="0" rIns="0" bIns="0">
            <a:spAutoFit/>
          </a:bodyPr>
          <a:lstStyle/>
          <a:p>
            <a:pPr algn="l"/>
            <a:r>
              <a:rPr lang="en-US" sz="600">
                <a:solidFill>
                  <a:srgbClr val="626469"/>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1569160103"/>
      </p:ext>
    </p:extLst>
  </p:cSld>
  <p:clrMap bg1="lt1" tx1="dk1" bg2="lt2" tx2="dk2" accent1="accent1" accent2="accent2" accent3="accent3" accent4="accent4" accent5="accent5" accent6="accent6" hlink="hlink" folHlink="folHlink"/>
  <p:sldLayoutIdLst>
    <p:sldLayoutId id="2147483771" r:id="rId1"/>
    <p:sldLayoutId id="2147483819" r:id="rId2"/>
    <p:sldLayoutId id="2147483820" r:id="rId3"/>
    <p:sldLayoutId id="2147483748" r:id="rId4"/>
    <p:sldLayoutId id="2147483747" r:id="rId5"/>
    <p:sldLayoutId id="2147483749" r:id="rId6"/>
    <p:sldLayoutId id="2147483816" r:id="rId7"/>
    <p:sldLayoutId id="2147483750" r:id="rId8"/>
    <p:sldLayoutId id="2147483817" r:id="rId9"/>
    <p:sldLayoutId id="2147483752" r:id="rId10"/>
    <p:sldLayoutId id="2147483793" r:id="rId11"/>
    <p:sldLayoutId id="2147483792" r:id="rId12"/>
    <p:sldLayoutId id="2147483818" r:id="rId13"/>
    <p:sldLayoutId id="2147483814" r:id="rId14"/>
    <p:sldLayoutId id="2147483815" r:id="rId15"/>
    <p:sldLayoutId id="2147483794" r:id="rId16"/>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600" kern="1200">
          <a:solidFill>
            <a:schemeClr val="accent1">
              <a:lumMod val="75000"/>
            </a:schemeClr>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600" kern="1200">
          <a:solidFill>
            <a:schemeClr val="accent1">
              <a:lumMod val="75000"/>
            </a:schemeClr>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600" kern="1200">
          <a:solidFill>
            <a:schemeClr val="accent1">
              <a:lumMod val="75000"/>
            </a:schemeClr>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600" kern="1200">
          <a:solidFill>
            <a:schemeClr val="accent1">
              <a:lumMod val="75000"/>
            </a:schemeClr>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600" kern="1200">
          <a:solidFill>
            <a:schemeClr val="accent1">
              <a:lumMod val="75000"/>
            </a:schemeClr>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lumMod val="75000"/>
            </a:schemeClr>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lumMod val="75000"/>
            </a:schemeClr>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441" userDrawn="1">
          <p15:clr>
            <a:srgbClr val="F26B43"/>
          </p15:clr>
        </p15:guide>
        <p15:guide id="4" orient="horz" pos="690" userDrawn="1">
          <p15:clr>
            <a:srgbClr val="F26B43"/>
          </p15:clr>
        </p15:guide>
        <p15:guide id="5" orient="horz" pos="894" userDrawn="1">
          <p15:clr>
            <a:srgbClr val="F26B43"/>
          </p15:clr>
        </p15:guide>
        <p15:guide id="6" orient="horz" pos="2618" userDrawn="1">
          <p15:clr>
            <a:srgbClr val="F26B43"/>
          </p15:clr>
        </p15:guide>
        <p15:guide id="7" orient="horz" pos="2822" userDrawn="1">
          <p15:clr>
            <a:srgbClr val="F26B43"/>
          </p15:clr>
        </p15:guide>
        <p15:guide id="8" orient="horz" pos="3125" userDrawn="1">
          <p15:clr>
            <a:srgbClr val="F26B43"/>
          </p15:clr>
        </p15:guide>
        <p15:guide id="9" pos="5511" userDrawn="1">
          <p15:clr>
            <a:srgbClr val="F26B43"/>
          </p15:clr>
        </p15:guide>
        <p15:guide id="10" pos="249" userDrawn="1">
          <p15:clr>
            <a:srgbClr val="F26B43"/>
          </p15:clr>
        </p15:guide>
        <p15:guide id="11" orient="horz" pos="2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twitter.com/SchneiderElec" TargetMode="External"/><Relationship Id="rId18" Type="http://schemas.openxmlformats.org/officeDocument/2006/relationships/image" Target="../media/image34.svg"/><Relationship Id="rId3" Type="http://schemas.openxmlformats.org/officeDocument/2006/relationships/hyperlink" Target="https://www.se.com/ww/en/" TargetMode="External"/><Relationship Id="rId21" Type="http://schemas.openxmlformats.org/officeDocument/2006/relationships/image" Target="../media/image36.svg"/><Relationship Id="rId7" Type="http://schemas.openxmlformats.org/officeDocument/2006/relationships/hyperlink" Target="https://www.linkedin.com/company/schneider-electric/" TargetMode="External"/><Relationship Id="rId12" Type="http://schemas.openxmlformats.org/officeDocument/2006/relationships/image" Target="../media/image30.sv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hyperlink" Target="https://www.instagram.com/schneiderelectric/" TargetMode="External"/><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2.svg"/><Relationship Id="rId10" Type="http://schemas.openxmlformats.org/officeDocument/2006/relationships/hyperlink" Target="https://www.youtube.com/user/SchneiderCorporate" TargetMode="External"/><Relationship Id="rId19" Type="http://schemas.openxmlformats.org/officeDocument/2006/relationships/hyperlink" Target="https://blog.se.com/" TargetMode="External"/><Relationship Id="rId4" Type="http://schemas.openxmlformats.org/officeDocument/2006/relationships/hyperlink" Target="https://www.facebook.com/SchneiderElectric" TargetMode="External"/><Relationship Id="rId9" Type="http://schemas.openxmlformats.org/officeDocument/2006/relationships/image" Target="../media/image28.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descr="Image placeholder&#10;">
            <a:extLst>
              <a:ext uri="{FF2B5EF4-FFF2-40B4-BE49-F238E27FC236}">
                <a16:creationId xmlns:a16="http://schemas.microsoft.com/office/drawing/2014/main" id="{4252EBFB-D73A-4CB4-F290-0EADBECA01E2}"/>
              </a:ext>
            </a:extLst>
          </p:cNvPr>
          <p:cNvSpPr>
            <a:spLocks noGrp="1"/>
          </p:cNvSpPr>
          <p:nvPr>
            <p:ph type="pic" sz="quarter" idx="14"/>
          </p:nvPr>
        </p:nvSpPr>
        <p:spPr/>
        <p:txBody>
          <a:bodyPr/>
          <a:lstStyle/>
          <a:p>
            <a:endParaRPr lang="en-PL"/>
          </a:p>
        </p:txBody>
      </p:sp>
      <p:sp>
        <p:nvSpPr>
          <p:cNvPr id="18" name="Rectangle dark overlay">
            <a:extLst>
              <a:ext uri="{FF2B5EF4-FFF2-40B4-BE49-F238E27FC236}">
                <a16:creationId xmlns:a16="http://schemas.microsoft.com/office/drawing/2014/main" id="{F4695BCF-2F86-D375-35C7-24FB978AF245}"/>
              </a:ext>
              <a:ext uri="{C183D7F6-B498-43B3-948B-1728B52AA6E4}">
                <adec:decorative xmlns:adec="http://schemas.microsoft.com/office/drawing/2017/decorative" val="1"/>
              </a:ext>
            </a:extLst>
          </p:cNvPr>
          <p:cNvSpPr/>
          <p:nvPr/>
        </p:nvSpPr>
        <p:spPr>
          <a:xfrm>
            <a:off x="-1" y="0"/>
            <a:ext cx="6885930" cy="5143500"/>
          </a:xfrm>
          <a:prstGeom prst="rect">
            <a:avLst/>
          </a:prstGeom>
          <a:gradFill>
            <a:gsLst>
              <a:gs pos="0">
                <a:schemeClr val="tx1">
                  <a:alpha val="97887"/>
                </a:schemeClr>
              </a:gs>
              <a:gs pos="83000">
                <a:schemeClr val="tx1">
                  <a:alpha val="0"/>
                </a:schemeClr>
              </a:gs>
            </a:gsLst>
            <a:lin ang="21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L"/>
          </a:p>
        </p:txBody>
      </p:sp>
      <p:sp>
        <p:nvSpPr>
          <p:cNvPr id="2" name="Title 1">
            <a:extLst>
              <a:ext uri="{FF2B5EF4-FFF2-40B4-BE49-F238E27FC236}">
                <a16:creationId xmlns:a16="http://schemas.microsoft.com/office/drawing/2014/main" id="{E73A810F-67B7-5200-0A98-B13D0DD51A07}"/>
              </a:ext>
            </a:extLst>
          </p:cNvPr>
          <p:cNvSpPr>
            <a:spLocks noGrp="1"/>
          </p:cNvSpPr>
          <p:nvPr>
            <p:ph type="ctrTitle"/>
          </p:nvPr>
        </p:nvSpPr>
        <p:spPr/>
        <p:txBody>
          <a:bodyPr/>
          <a:lstStyle/>
          <a:p>
            <a:r>
              <a:rPr lang="en-US" dirty="0"/>
              <a:t>Current Limiting Reactor Losses</a:t>
            </a:r>
            <a:endParaRPr lang="en-PL" dirty="0"/>
          </a:p>
        </p:txBody>
      </p:sp>
      <p:sp>
        <p:nvSpPr>
          <p:cNvPr id="3" name="Subtitle 2">
            <a:extLst>
              <a:ext uri="{FF2B5EF4-FFF2-40B4-BE49-F238E27FC236}">
                <a16:creationId xmlns:a16="http://schemas.microsoft.com/office/drawing/2014/main" id="{749BF016-F2F5-EED8-BAC2-7B9A5A8100BD}"/>
              </a:ext>
            </a:extLst>
          </p:cNvPr>
          <p:cNvSpPr>
            <a:spLocks noGrp="1"/>
          </p:cNvSpPr>
          <p:nvPr>
            <p:ph type="subTitle" idx="1"/>
          </p:nvPr>
        </p:nvSpPr>
        <p:spPr/>
        <p:txBody>
          <a:bodyPr/>
          <a:lstStyle/>
          <a:p>
            <a:endParaRPr lang="en-PL"/>
          </a:p>
        </p:txBody>
      </p:sp>
      <p:sp>
        <p:nvSpPr>
          <p:cNvPr id="5" name="Text Placeholder 4">
            <a:extLst>
              <a:ext uri="{FF2B5EF4-FFF2-40B4-BE49-F238E27FC236}">
                <a16:creationId xmlns:a16="http://schemas.microsoft.com/office/drawing/2014/main" id="{EC479751-8D59-7ABC-E25C-610019139177}"/>
              </a:ext>
            </a:extLst>
          </p:cNvPr>
          <p:cNvSpPr>
            <a:spLocks noGrp="1"/>
          </p:cNvSpPr>
          <p:nvPr>
            <p:ph type="body" sz="quarter" idx="15"/>
          </p:nvPr>
        </p:nvSpPr>
        <p:spPr/>
        <p:txBody>
          <a:bodyPr/>
          <a:lstStyle/>
          <a:p>
            <a:r>
              <a:rPr lang="en-US" dirty="0"/>
              <a:t>Presented by: Schneider Electric</a:t>
            </a:r>
            <a:endParaRPr lang="en-PL" dirty="0"/>
          </a:p>
        </p:txBody>
      </p:sp>
      <p:sp>
        <p:nvSpPr>
          <p:cNvPr id="6" name="Footer placeholder">
            <a:extLst>
              <a:ext uri="{FF2B5EF4-FFF2-40B4-BE49-F238E27FC236}">
                <a16:creationId xmlns:a16="http://schemas.microsoft.com/office/drawing/2014/main" id="{A2B5882E-2065-EE28-ABD3-022C0430F0E1}"/>
              </a:ext>
            </a:extLst>
          </p:cNvPr>
          <p:cNvSpPr>
            <a:spLocks noGrp="1"/>
          </p:cNvSpPr>
          <p:nvPr>
            <p:ph type="ftr" sz="quarter" idx="3"/>
          </p:nvPr>
        </p:nvSpPr>
        <p:spPr/>
        <p:txBody>
          <a:bodyPr/>
          <a:lstStyle/>
          <a:p>
            <a:r>
              <a:rPr lang="en-US"/>
              <a:t>Property of Schneider Electric </a:t>
            </a:r>
            <a:endParaRPr lang="en-US" dirty="0"/>
          </a:p>
        </p:txBody>
      </p:sp>
      <p:grpSp>
        <p:nvGrpSpPr>
          <p:cNvPr id="15" name="Schneider Electric logotype">
            <a:extLst>
              <a:ext uri="{FF2B5EF4-FFF2-40B4-BE49-F238E27FC236}">
                <a16:creationId xmlns:a16="http://schemas.microsoft.com/office/drawing/2014/main" id="{E3A12CC4-37DD-493B-8122-A73EF2CF319C}"/>
              </a:ext>
              <a:ext uri="{C183D7F6-B498-43B3-948B-1728B52AA6E4}">
                <adec:decorative xmlns:adec="http://schemas.microsoft.com/office/drawing/2017/decorative" val="1"/>
              </a:ext>
            </a:extLst>
          </p:cNvPr>
          <p:cNvGrpSpPr/>
          <p:nvPr/>
        </p:nvGrpSpPr>
        <p:grpSpPr>
          <a:xfrm>
            <a:off x="6888149" y="4469443"/>
            <a:ext cx="2041799" cy="675610"/>
            <a:chOff x="6309407" y="4425246"/>
            <a:chExt cx="2191384" cy="725106"/>
          </a:xfrm>
        </p:grpSpPr>
        <p:pic>
          <p:nvPicPr>
            <p:cNvPr id="16" name="Picture 15">
              <a:extLst>
                <a:ext uri="{FF2B5EF4-FFF2-40B4-BE49-F238E27FC236}">
                  <a16:creationId xmlns:a16="http://schemas.microsoft.com/office/drawing/2014/main" id="{4019B60A-9DB5-7D75-B68C-73AB26A9EBD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11790" y="4425246"/>
              <a:ext cx="2189001" cy="725106"/>
            </a:xfrm>
            <a:prstGeom prst="rect">
              <a:avLst/>
            </a:prstGeom>
          </p:spPr>
        </p:pic>
        <p:pic>
          <p:nvPicPr>
            <p:cNvPr id="17" name="Picture 16">
              <a:extLst>
                <a:ext uri="{FF2B5EF4-FFF2-40B4-BE49-F238E27FC236}">
                  <a16:creationId xmlns:a16="http://schemas.microsoft.com/office/drawing/2014/main" id="{675756D1-2752-8677-2FD9-0394EA5D88D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9407" y="4425246"/>
              <a:ext cx="2189001" cy="725106"/>
            </a:xfrm>
            <a:prstGeom prst="rect">
              <a:avLst/>
            </a:prstGeom>
          </p:spPr>
        </p:pic>
      </p:grpSp>
    </p:spTree>
    <p:extLst>
      <p:ext uri="{BB962C8B-B14F-4D97-AF65-F5344CB8AC3E}">
        <p14:creationId xmlns:p14="http://schemas.microsoft.com/office/powerpoint/2010/main" val="72001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407D59-1044-2EE2-6698-8DAFA0225DE9}"/>
              </a:ext>
            </a:extLst>
          </p:cNvPr>
          <p:cNvSpPr>
            <a:spLocks noGrp="1"/>
          </p:cNvSpPr>
          <p:nvPr>
            <p:ph type="title"/>
          </p:nvPr>
        </p:nvSpPr>
        <p:spPr/>
        <p:txBody>
          <a:bodyPr/>
          <a:lstStyle/>
          <a:p>
            <a:r>
              <a:rPr lang="en-US" dirty="0"/>
              <a:t>CLR Input Parameters cont.</a:t>
            </a:r>
          </a:p>
        </p:txBody>
      </p:sp>
      <p:sp>
        <p:nvSpPr>
          <p:cNvPr id="8" name="Text Placeholder 7">
            <a:extLst>
              <a:ext uri="{FF2B5EF4-FFF2-40B4-BE49-F238E27FC236}">
                <a16:creationId xmlns:a16="http://schemas.microsoft.com/office/drawing/2014/main" id="{41480059-86A6-B03E-7C4B-7D9D6C9DED17}"/>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8307260E-BFCC-ACD6-FC99-3203FC2C36D5}"/>
              </a:ext>
            </a:extLst>
          </p:cNvPr>
          <p:cNvSpPr>
            <a:spLocks noGrp="1"/>
          </p:cNvSpPr>
          <p:nvPr>
            <p:ph idx="1"/>
          </p:nvPr>
        </p:nvSpPr>
        <p:spPr/>
        <p:txBody>
          <a:bodyPr/>
          <a:lstStyle/>
          <a:p>
            <a:r>
              <a:rPr lang="en-US" sz="1400" dirty="0"/>
              <a:t>Current limiting reactor losses are combined with the line losses and applied together, but are calculated separately from the transformer losses. Then applied to the measured power, energy, and demand quantities based on the location of the meter with regards to the power transformer, supply-side line, and load-side line.</a:t>
            </a:r>
          </a:p>
          <a:p>
            <a:endParaRPr lang="en-US" sz="1400" dirty="0"/>
          </a:p>
          <a:p>
            <a:r>
              <a:rPr lang="en-US" sz="1400" dirty="0"/>
              <a:t>All parameters required can be obtained from the current limiting reactor manufacturer. </a:t>
            </a:r>
          </a:p>
          <a:p>
            <a:endParaRPr lang="en-US" sz="1400" dirty="0"/>
          </a:p>
          <a:p>
            <a:r>
              <a:rPr lang="en-US" sz="1400" dirty="0"/>
              <a:t>Line loss calculation parameters:</a:t>
            </a:r>
          </a:p>
        </p:txBody>
      </p:sp>
      <p:sp>
        <p:nvSpPr>
          <p:cNvPr id="4" name="Footer Placeholder 3">
            <a:extLst>
              <a:ext uri="{FF2B5EF4-FFF2-40B4-BE49-F238E27FC236}">
                <a16:creationId xmlns:a16="http://schemas.microsoft.com/office/drawing/2014/main" id="{E7E725E1-93B2-9E3D-E090-2FC47AAD0039}"/>
              </a:ext>
            </a:extLst>
          </p:cNvPr>
          <p:cNvSpPr>
            <a:spLocks noGrp="1"/>
          </p:cNvSpPr>
          <p:nvPr>
            <p:ph type="ftr" sz="quarter" idx="3"/>
          </p:nvPr>
        </p:nvSpPr>
        <p:spPr/>
        <p:txBody>
          <a:bodyPr/>
          <a:lstStyle/>
          <a:p>
            <a:r>
              <a:rPr lang="en-US"/>
              <a:t>Property of Schneider Electric |</a:t>
            </a:r>
            <a:endParaRPr lang="en-US" dirty="0"/>
          </a:p>
        </p:txBody>
      </p:sp>
      <p:sp>
        <p:nvSpPr>
          <p:cNvPr id="5" name="Slide Number Placeholder 4">
            <a:extLst>
              <a:ext uri="{FF2B5EF4-FFF2-40B4-BE49-F238E27FC236}">
                <a16:creationId xmlns:a16="http://schemas.microsoft.com/office/drawing/2014/main" id="{88EAFBCA-A4F3-0A2F-7A3A-3F408BC57E44}"/>
              </a:ext>
            </a:extLst>
          </p:cNvPr>
          <p:cNvSpPr>
            <a:spLocks noGrp="1"/>
          </p:cNvSpPr>
          <p:nvPr>
            <p:ph type="sldNum" sz="quarter" idx="4"/>
          </p:nvPr>
        </p:nvSpPr>
        <p:spPr/>
        <p:txBody>
          <a:bodyPr/>
          <a:lstStyle/>
          <a:p>
            <a:r>
              <a:rPr lang="en-US"/>
              <a:t>Page </a:t>
            </a:r>
            <a:fld id="{5A9C12DC-491F-9444-86A2-13AC5C62A2FC}" type="slidenum">
              <a:rPr lang="en-US" smtClean="0"/>
              <a:pPr/>
              <a:t>10</a:t>
            </a:fld>
            <a:endParaRPr lang="en-US" dirty="0"/>
          </a:p>
        </p:txBody>
      </p:sp>
      <p:pic>
        <p:nvPicPr>
          <p:cNvPr id="10" name="Picture 9">
            <a:extLst>
              <a:ext uri="{FF2B5EF4-FFF2-40B4-BE49-F238E27FC236}">
                <a16:creationId xmlns:a16="http://schemas.microsoft.com/office/drawing/2014/main" id="{4D9DF5BF-FBEC-AA7F-287E-9F8A9A28B6FD}"/>
              </a:ext>
            </a:extLst>
          </p:cNvPr>
          <p:cNvPicPr>
            <a:picLocks noChangeAspect="1"/>
          </p:cNvPicPr>
          <p:nvPr/>
        </p:nvPicPr>
        <p:blipFill>
          <a:blip r:embed="rId2"/>
          <a:stretch>
            <a:fillRect/>
          </a:stretch>
        </p:blipFill>
        <p:spPr>
          <a:xfrm>
            <a:off x="1268761" y="3893400"/>
            <a:ext cx="5495925" cy="723900"/>
          </a:xfrm>
          <a:prstGeom prst="rect">
            <a:avLst/>
          </a:prstGeom>
        </p:spPr>
      </p:pic>
    </p:spTree>
    <p:extLst>
      <p:ext uri="{BB962C8B-B14F-4D97-AF65-F5344CB8AC3E}">
        <p14:creationId xmlns:p14="http://schemas.microsoft.com/office/powerpoint/2010/main" val="216475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FF629-981A-7AB3-78F6-06009FABC9DA}"/>
              </a:ext>
            </a:extLst>
          </p:cNvPr>
          <p:cNvSpPr>
            <a:spLocks noGrp="1"/>
          </p:cNvSpPr>
          <p:nvPr>
            <p:ph type="title"/>
          </p:nvPr>
        </p:nvSpPr>
        <p:spPr/>
        <p:txBody>
          <a:bodyPr/>
          <a:lstStyle/>
          <a:p>
            <a:r>
              <a:rPr lang="en-US" dirty="0"/>
              <a:t>CLR Input Parameters cont.</a:t>
            </a:r>
          </a:p>
        </p:txBody>
      </p:sp>
      <p:sp>
        <p:nvSpPr>
          <p:cNvPr id="9" name="Text Placeholder 8">
            <a:extLst>
              <a:ext uri="{FF2B5EF4-FFF2-40B4-BE49-F238E27FC236}">
                <a16:creationId xmlns:a16="http://schemas.microsoft.com/office/drawing/2014/main" id="{BA51F087-89FE-BF01-D93D-FB044198AF86}"/>
              </a:ext>
            </a:extLst>
          </p:cNvPr>
          <p:cNvSpPr>
            <a:spLocks noGrp="1"/>
          </p:cNvSpPr>
          <p:nvPr>
            <p:ph type="body" sz="quarter" idx="10"/>
          </p:nvPr>
        </p:nvSpPr>
        <p:spPr/>
        <p:txBody>
          <a:bodyPr/>
          <a:lstStyle/>
          <a:p>
            <a:endParaRPr lang="en-US"/>
          </a:p>
        </p:txBody>
      </p:sp>
      <p:sp>
        <p:nvSpPr>
          <p:cNvPr id="8" name="Content Placeholder 7">
            <a:extLst>
              <a:ext uri="{FF2B5EF4-FFF2-40B4-BE49-F238E27FC236}">
                <a16:creationId xmlns:a16="http://schemas.microsoft.com/office/drawing/2014/main" id="{5119BE38-B674-1075-BE3D-095274723F0F}"/>
              </a:ext>
            </a:extLst>
          </p:cNvPr>
          <p:cNvSpPr>
            <a:spLocks noGrp="1"/>
          </p:cNvSpPr>
          <p:nvPr>
            <p:ph idx="1"/>
          </p:nvPr>
        </p:nvSpPr>
        <p:spPr/>
        <p:txBody>
          <a:bodyPr/>
          <a:lstStyle/>
          <a:p>
            <a:r>
              <a:rPr lang="en-US" dirty="0"/>
              <a:t>For reactors on the supply side (SY) of the transformer:</a:t>
            </a:r>
          </a:p>
          <a:p>
            <a:endParaRPr lang="en-US" dirty="0"/>
          </a:p>
          <a:p>
            <a:endParaRPr lang="en-US" dirty="0"/>
          </a:p>
          <a:p>
            <a:r>
              <a:rPr lang="en-US" dirty="0"/>
              <a:t>For reactors on the load side (LD) of the transformer:</a:t>
            </a:r>
          </a:p>
        </p:txBody>
      </p:sp>
      <p:sp>
        <p:nvSpPr>
          <p:cNvPr id="11" name="Text Placeholder 10">
            <a:extLst>
              <a:ext uri="{FF2B5EF4-FFF2-40B4-BE49-F238E27FC236}">
                <a16:creationId xmlns:a16="http://schemas.microsoft.com/office/drawing/2014/main" id="{BC0CFAF3-C886-DAB1-42D4-0EEC3382FF07}"/>
              </a:ext>
            </a:extLst>
          </p:cNvPr>
          <p:cNvSpPr>
            <a:spLocks noGrp="1"/>
          </p:cNvSpPr>
          <p:nvPr>
            <p:ph type="body" sz="quarter" idx="12"/>
          </p:nvPr>
        </p:nvSpPr>
        <p:spPr/>
        <p:txBody>
          <a:bodyPr/>
          <a:lstStyle/>
          <a:p>
            <a:endParaRPr lang="en-US"/>
          </a:p>
        </p:txBody>
      </p:sp>
      <p:sp>
        <p:nvSpPr>
          <p:cNvPr id="12" name="Text Placeholder 11">
            <a:extLst>
              <a:ext uri="{FF2B5EF4-FFF2-40B4-BE49-F238E27FC236}">
                <a16:creationId xmlns:a16="http://schemas.microsoft.com/office/drawing/2014/main" id="{E730E077-18E5-A024-B03D-18C5778E597F}"/>
              </a:ext>
            </a:extLst>
          </p:cNvPr>
          <p:cNvSpPr>
            <a:spLocks noGrp="1"/>
          </p:cNvSpPr>
          <p:nvPr>
            <p:ph type="body" sz="quarter" idx="13"/>
          </p:nvPr>
        </p:nvSpPr>
        <p:spPr/>
        <p:txBody>
          <a:bodyPr/>
          <a:lstStyle/>
          <a:p>
            <a:endParaRPr lang="en-US"/>
          </a:p>
        </p:txBody>
      </p:sp>
      <p:sp>
        <p:nvSpPr>
          <p:cNvPr id="3" name="Footer Placeholder 2">
            <a:extLst>
              <a:ext uri="{FF2B5EF4-FFF2-40B4-BE49-F238E27FC236}">
                <a16:creationId xmlns:a16="http://schemas.microsoft.com/office/drawing/2014/main" id="{DBA28DE7-4C82-10FC-ED30-740B6A3DC44B}"/>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0502A189-AAF5-8B2E-6CF5-36FF8A07DE01}"/>
              </a:ext>
            </a:extLst>
          </p:cNvPr>
          <p:cNvSpPr>
            <a:spLocks noGrp="1"/>
          </p:cNvSpPr>
          <p:nvPr>
            <p:ph type="sldNum" sz="quarter" idx="4"/>
          </p:nvPr>
        </p:nvSpPr>
        <p:spPr/>
        <p:txBody>
          <a:bodyPr/>
          <a:lstStyle/>
          <a:p>
            <a:r>
              <a:rPr lang="en-US"/>
              <a:t>Page </a:t>
            </a:r>
            <a:fld id="{5A9C12DC-491F-9444-86A2-13AC5C62A2FC}" type="slidenum">
              <a:rPr lang="en-US" smtClean="0"/>
              <a:pPr/>
              <a:t>11</a:t>
            </a:fld>
            <a:endParaRPr lang="en-US" dirty="0"/>
          </a:p>
        </p:txBody>
      </p:sp>
      <p:pic>
        <p:nvPicPr>
          <p:cNvPr id="14" name="Picture 13">
            <a:extLst>
              <a:ext uri="{FF2B5EF4-FFF2-40B4-BE49-F238E27FC236}">
                <a16:creationId xmlns:a16="http://schemas.microsoft.com/office/drawing/2014/main" id="{9ACBADEF-7ADF-8A18-FE7B-567ECA12CAD5}"/>
              </a:ext>
            </a:extLst>
          </p:cNvPr>
          <p:cNvPicPr>
            <a:picLocks noChangeAspect="1"/>
          </p:cNvPicPr>
          <p:nvPr/>
        </p:nvPicPr>
        <p:blipFill rotWithShape="1">
          <a:blip r:embed="rId2"/>
          <a:srcRect l="36142"/>
          <a:stretch/>
        </p:blipFill>
        <p:spPr>
          <a:xfrm>
            <a:off x="830390" y="2125599"/>
            <a:ext cx="3059460" cy="514350"/>
          </a:xfrm>
          <a:prstGeom prst="rect">
            <a:avLst/>
          </a:prstGeom>
        </p:spPr>
      </p:pic>
      <p:pic>
        <p:nvPicPr>
          <p:cNvPr id="16" name="Picture 15">
            <a:extLst>
              <a:ext uri="{FF2B5EF4-FFF2-40B4-BE49-F238E27FC236}">
                <a16:creationId xmlns:a16="http://schemas.microsoft.com/office/drawing/2014/main" id="{4D3AA230-2B6C-4F49-30ED-5F3B11596BA5}"/>
              </a:ext>
            </a:extLst>
          </p:cNvPr>
          <p:cNvPicPr>
            <a:picLocks noChangeAspect="1"/>
          </p:cNvPicPr>
          <p:nvPr/>
        </p:nvPicPr>
        <p:blipFill rotWithShape="1">
          <a:blip r:embed="rId3"/>
          <a:srcRect l="36269"/>
          <a:stretch/>
        </p:blipFill>
        <p:spPr>
          <a:xfrm>
            <a:off x="835152" y="3477420"/>
            <a:ext cx="3059460" cy="514350"/>
          </a:xfrm>
          <a:prstGeom prst="rect">
            <a:avLst/>
          </a:prstGeom>
        </p:spPr>
      </p:pic>
      <p:pic>
        <p:nvPicPr>
          <p:cNvPr id="21" name="Content Placeholder 20">
            <a:extLst>
              <a:ext uri="{FF2B5EF4-FFF2-40B4-BE49-F238E27FC236}">
                <a16:creationId xmlns:a16="http://schemas.microsoft.com/office/drawing/2014/main" id="{94EAEA58-E3C0-7F2E-48B7-C5E08D403B46}"/>
              </a:ext>
            </a:extLst>
          </p:cNvPr>
          <p:cNvPicPr>
            <a:picLocks noGrp="1" noChangeAspect="1"/>
          </p:cNvPicPr>
          <p:nvPr>
            <p:ph idx="11"/>
          </p:nvPr>
        </p:nvPicPr>
        <p:blipFill>
          <a:blip r:embed="rId4"/>
          <a:stretch>
            <a:fillRect/>
          </a:stretch>
        </p:blipFill>
        <p:spPr>
          <a:xfrm>
            <a:off x="5035323" y="1419225"/>
            <a:ext cx="3410404" cy="2736850"/>
          </a:xfrm>
        </p:spPr>
      </p:pic>
    </p:spTree>
    <p:extLst>
      <p:ext uri="{BB962C8B-B14F-4D97-AF65-F5344CB8AC3E}">
        <p14:creationId xmlns:p14="http://schemas.microsoft.com/office/powerpoint/2010/main" val="201204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01C640-E8E3-2470-70C5-0063335B2F63}"/>
              </a:ext>
            </a:extLst>
          </p:cNvPr>
          <p:cNvSpPr>
            <a:spLocks noGrp="1"/>
          </p:cNvSpPr>
          <p:nvPr>
            <p:ph type="title"/>
          </p:nvPr>
        </p:nvSpPr>
        <p:spPr/>
        <p:txBody>
          <a:bodyPr/>
          <a:lstStyle/>
          <a:p>
            <a:r>
              <a:rPr lang="en-US" dirty="0"/>
              <a:t>CLR Input Parameters cont.</a:t>
            </a:r>
          </a:p>
        </p:txBody>
      </p:sp>
      <p:sp>
        <p:nvSpPr>
          <p:cNvPr id="12" name="Text Placeholder 11">
            <a:extLst>
              <a:ext uri="{FF2B5EF4-FFF2-40B4-BE49-F238E27FC236}">
                <a16:creationId xmlns:a16="http://schemas.microsoft.com/office/drawing/2014/main" id="{312ADABB-D6FD-60EE-33C1-633366417E4A}"/>
              </a:ext>
            </a:extLst>
          </p:cNvPr>
          <p:cNvSpPr>
            <a:spLocks noGrp="1"/>
          </p:cNvSpPr>
          <p:nvPr>
            <p:ph type="body" sz="quarter" idx="10"/>
          </p:nvPr>
        </p:nvSpPr>
        <p:spPr/>
        <p:txBody>
          <a:bodyPr/>
          <a:lstStyle/>
          <a:p>
            <a:endParaRPr lang="en-US"/>
          </a:p>
        </p:txBody>
      </p:sp>
      <p:sp>
        <p:nvSpPr>
          <p:cNvPr id="11" name="Content Placeholder 10">
            <a:extLst>
              <a:ext uri="{FF2B5EF4-FFF2-40B4-BE49-F238E27FC236}">
                <a16:creationId xmlns:a16="http://schemas.microsoft.com/office/drawing/2014/main" id="{3E024E67-89DD-AA17-C192-6D08E823F500}"/>
              </a:ext>
            </a:extLst>
          </p:cNvPr>
          <p:cNvSpPr>
            <a:spLocks noGrp="1"/>
          </p:cNvSpPr>
          <p:nvPr>
            <p:ph idx="1"/>
          </p:nvPr>
        </p:nvSpPr>
        <p:spPr/>
        <p:txBody>
          <a:bodyPr/>
          <a:lstStyle/>
          <a:p>
            <a:r>
              <a:rPr lang="en-US" dirty="0"/>
              <a:t>ION Meters then calculate the reactor losses as:</a:t>
            </a:r>
          </a:p>
          <a:p>
            <a:endParaRPr lang="en-US" dirty="0"/>
          </a:p>
          <a:p>
            <a:endParaRPr lang="en-US" dirty="0"/>
          </a:p>
          <a:p>
            <a:endParaRPr lang="en-US" dirty="0"/>
          </a:p>
          <a:p>
            <a:r>
              <a:rPr lang="en-US" dirty="0"/>
              <a:t>When combined with line loss parameters the total line losses are:</a:t>
            </a:r>
          </a:p>
        </p:txBody>
      </p:sp>
      <p:sp>
        <p:nvSpPr>
          <p:cNvPr id="8" name="Footer Placeholder 7">
            <a:extLst>
              <a:ext uri="{FF2B5EF4-FFF2-40B4-BE49-F238E27FC236}">
                <a16:creationId xmlns:a16="http://schemas.microsoft.com/office/drawing/2014/main" id="{9A3C8138-6FC5-9C43-C9BC-5B05EFB973D7}"/>
              </a:ext>
            </a:extLst>
          </p:cNvPr>
          <p:cNvSpPr>
            <a:spLocks noGrp="1"/>
          </p:cNvSpPr>
          <p:nvPr>
            <p:ph type="ftr" sz="quarter" idx="3"/>
          </p:nvPr>
        </p:nvSpPr>
        <p:spPr/>
        <p:txBody>
          <a:bodyPr/>
          <a:lstStyle/>
          <a:p>
            <a:r>
              <a:rPr lang="en-US"/>
              <a:t>Property of Schneider Electric |</a:t>
            </a:r>
            <a:endParaRPr lang="en-US" dirty="0"/>
          </a:p>
        </p:txBody>
      </p:sp>
      <p:sp>
        <p:nvSpPr>
          <p:cNvPr id="9" name="Slide Number Placeholder 8">
            <a:extLst>
              <a:ext uri="{FF2B5EF4-FFF2-40B4-BE49-F238E27FC236}">
                <a16:creationId xmlns:a16="http://schemas.microsoft.com/office/drawing/2014/main" id="{CA03BA69-E5D3-3AB2-B087-1F8A6E703F5C}"/>
              </a:ext>
            </a:extLst>
          </p:cNvPr>
          <p:cNvSpPr>
            <a:spLocks noGrp="1"/>
          </p:cNvSpPr>
          <p:nvPr>
            <p:ph type="sldNum" sz="quarter" idx="4"/>
          </p:nvPr>
        </p:nvSpPr>
        <p:spPr/>
        <p:txBody>
          <a:bodyPr/>
          <a:lstStyle/>
          <a:p>
            <a:r>
              <a:rPr lang="en-US"/>
              <a:t>Page </a:t>
            </a:r>
            <a:fld id="{5A9C12DC-491F-9444-86A2-13AC5C62A2FC}" type="slidenum">
              <a:rPr lang="en-US" smtClean="0"/>
              <a:pPr/>
              <a:t>12</a:t>
            </a:fld>
            <a:endParaRPr lang="en-US" dirty="0"/>
          </a:p>
        </p:txBody>
      </p:sp>
      <p:pic>
        <p:nvPicPr>
          <p:cNvPr id="14" name="Picture 13">
            <a:extLst>
              <a:ext uri="{FF2B5EF4-FFF2-40B4-BE49-F238E27FC236}">
                <a16:creationId xmlns:a16="http://schemas.microsoft.com/office/drawing/2014/main" id="{8C8247A0-C1DE-F54F-1545-BEE1DDD9BDDF}"/>
              </a:ext>
            </a:extLst>
          </p:cNvPr>
          <p:cNvPicPr>
            <a:picLocks noChangeAspect="1"/>
          </p:cNvPicPr>
          <p:nvPr/>
        </p:nvPicPr>
        <p:blipFill>
          <a:blip r:embed="rId2"/>
          <a:stretch>
            <a:fillRect/>
          </a:stretch>
        </p:blipFill>
        <p:spPr>
          <a:xfrm>
            <a:off x="1012698" y="1909634"/>
            <a:ext cx="5448300" cy="876300"/>
          </a:xfrm>
          <a:prstGeom prst="rect">
            <a:avLst/>
          </a:prstGeom>
        </p:spPr>
      </p:pic>
      <p:pic>
        <p:nvPicPr>
          <p:cNvPr id="16" name="Picture 15">
            <a:extLst>
              <a:ext uri="{FF2B5EF4-FFF2-40B4-BE49-F238E27FC236}">
                <a16:creationId xmlns:a16="http://schemas.microsoft.com/office/drawing/2014/main" id="{CBBB2E9C-BF09-23BE-C516-0309118C7696}"/>
              </a:ext>
            </a:extLst>
          </p:cNvPr>
          <p:cNvPicPr>
            <a:picLocks noChangeAspect="1"/>
          </p:cNvPicPr>
          <p:nvPr/>
        </p:nvPicPr>
        <p:blipFill>
          <a:blip r:embed="rId3"/>
          <a:stretch>
            <a:fillRect/>
          </a:stretch>
        </p:blipFill>
        <p:spPr>
          <a:xfrm>
            <a:off x="1235011" y="3501637"/>
            <a:ext cx="5686425" cy="552450"/>
          </a:xfrm>
          <a:prstGeom prst="rect">
            <a:avLst/>
          </a:prstGeom>
        </p:spPr>
      </p:pic>
    </p:spTree>
    <p:extLst>
      <p:ext uri="{BB962C8B-B14F-4D97-AF65-F5344CB8AC3E}">
        <p14:creationId xmlns:p14="http://schemas.microsoft.com/office/powerpoint/2010/main" val="254285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7C86-C5D8-AF59-D86A-FD8DD35251F2}"/>
              </a:ext>
            </a:extLst>
          </p:cNvPr>
          <p:cNvSpPr>
            <a:spLocks noGrp="1"/>
          </p:cNvSpPr>
          <p:nvPr>
            <p:ph type="title"/>
          </p:nvPr>
        </p:nvSpPr>
        <p:spPr/>
        <p:txBody>
          <a:bodyPr/>
          <a:lstStyle/>
          <a:p>
            <a:r>
              <a:rPr lang="en-US" dirty="0"/>
              <a:t>CLR Input Parameters cont.</a:t>
            </a:r>
          </a:p>
        </p:txBody>
      </p:sp>
      <p:sp>
        <p:nvSpPr>
          <p:cNvPr id="6" name="Text Placeholder 5">
            <a:extLst>
              <a:ext uri="{FF2B5EF4-FFF2-40B4-BE49-F238E27FC236}">
                <a16:creationId xmlns:a16="http://schemas.microsoft.com/office/drawing/2014/main" id="{08725836-641F-BB1D-64D2-8B7656B948FF}"/>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3774F37A-4FFD-06FE-36C8-41082D345407}"/>
              </a:ext>
            </a:extLst>
          </p:cNvPr>
          <p:cNvSpPr>
            <a:spLocks noGrp="1"/>
          </p:cNvSpPr>
          <p:nvPr>
            <p:ph idx="1"/>
          </p:nvPr>
        </p:nvSpPr>
        <p:spPr/>
        <p:txBody>
          <a:bodyPr/>
          <a:lstStyle/>
          <a:p>
            <a:r>
              <a:rPr lang="en-US" dirty="0"/>
              <a:t>Converting Line Losses into Percent Loss Constants at 1/2 Class System Amps:</a:t>
            </a:r>
          </a:p>
        </p:txBody>
      </p:sp>
      <p:sp>
        <p:nvSpPr>
          <p:cNvPr id="3" name="Footer Placeholder 2">
            <a:extLst>
              <a:ext uri="{FF2B5EF4-FFF2-40B4-BE49-F238E27FC236}">
                <a16:creationId xmlns:a16="http://schemas.microsoft.com/office/drawing/2014/main" id="{420A56CB-597D-1F96-E9C2-BBEBC1D8E2FB}"/>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1D0A73B9-EE57-1446-E2AE-F4BD7C9FDCD5}"/>
              </a:ext>
            </a:extLst>
          </p:cNvPr>
          <p:cNvSpPr>
            <a:spLocks noGrp="1"/>
          </p:cNvSpPr>
          <p:nvPr>
            <p:ph type="sldNum" sz="quarter" idx="4"/>
          </p:nvPr>
        </p:nvSpPr>
        <p:spPr/>
        <p:txBody>
          <a:bodyPr/>
          <a:lstStyle/>
          <a:p>
            <a:r>
              <a:rPr lang="en-US"/>
              <a:t>Page </a:t>
            </a:r>
            <a:fld id="{5A9C12DC-491F-9444-86A2-13AC5C62A2FC}" type="slidenum">
              <a:rPr lang="en-US" smtClean="0"/>
              <a:pPr/>
              <a:t>13</a:t>
            </a:fld>
            <a:endParaRPr lang="en-US" dirty="0"/>
          </a:p>
        </p:txBody>
      </p:sp>
      <p:pic>
        <p:nvPicPr>
          <p:cNvPr id="8" name="Picture 7">
            <a:extLst>
              <a:ext uri="{FF2B5EF4-FFF2-40B4-BE49-F238E27FC236}">
                <a16:creationId xmlns:a16="http://schemas.microsoft.com/office/drawing/2014/main" id="{C04A3B28-4B14-3574-B936-93FBEC67F58D}"/>
              </a:ext>
            </a:extLst>
          </p:cNvPr>
          <p:cNvPicPr>
            <a:picLocks noChangeAspect="1"/>
          </p:cNvPicPr>
          <p:nvPr/>
        </p:nvPicPr>
        <p:blipFill>
          <a:blip r:embed="rId2"/>
          <a:stretch>
            <a:fillRect/>
          </a:stretch>
        </p:blipFill>
        <p:spPr>
          <a:xfrm>
            <a:off x="2528299" y="2117788"/>
            <a:ext cx="3520648" cy="1740980"/>
          </a:xfrm>
          <a:prstGeom prst="rect">
            <a:avLst/>
          </a:prstGeom>
        </p:spPr>
      </p:pic>
    </p:spTree>
    <p:extLst>
      <p:ext uri="{BB962C8B-B14F-4D97-AF65-F5344CB8AC3E}">
        <p14:creationId xmlns:p14="http://schemas.microsoft.com/office/powerpoint/2010/main" val="105434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8DF1-FDD0-5A6C-3FA6-4EAEF14F50B9}"/>
              </a:ext>
            </a:extLst>
          </p:cNvPr>
          <p:cNvSpPr>
            <a:spLocks noGrp="1"/>
          </p:cNvSpPr>
          <p:nvPr>
            <p:ph type="title"/>
          </p:nvPr>
        </p:nvSpPr>
        <p:spPr/>
        <p:txBody>
          <a:bodyPr/>
          <a:lstStyle/>
          <a:p>
            <a:r>
              <a:rPr lang="en-US" dirty="0"/>
              <a:t>CLR Input Parameters cont.</a:t>
            </a:r>
          </a:p>
        </p:txBody>
      </p:sp>
      <p:sp>
        <p:nvSpPr>
          <p:cNvPr id="6" name="Text Placeholder 5">
            <a:extLst>
              <a:ext uri="{FF2B5EF4-FFF2-40B4-BE49-F238E27FC236}">
                <a16:creationId xmlns:a16="http://schemas.microsoft.com/office/drawing/2014/main" id="{1D24D42C-AC80-5784-3FCF-76D28A642FB6}"/>
              </a:ext>
            </a:extLst>
          </p:cNvPr>
          <p:cNvSpPr>
            <a:spLocks noGrp="1"/>
          </p:cNvSpPr>
          <p:nvPr>
            <p:ph type="body" sz="quarter" idx="10"/>
          </p:nvPr>
        </p:nvSpPr>
        <p:spPr/>
        <p:txBody>
          <a:bodyPr/>
          <a:lstStyle/>
          <a:p>
            <a:r>
              <a:rPr lang="en-US" dirty="0"/>
              <a:t>Diagram of Framework</a:t>
            </a:r>
          </a:p>
        </p:txBody>
      </p:sp>
      <p:pic>
        <p:nvPicPr>
          <p:cNvPr id="8" name="Content Placeholder 7">
            <a:extLst>
              <a:ext uri="{FF2B5EF4-FFF2-40B4-BE49-F238E27FC236}">
                <a16:creationId xmlns:a16="http://schemas.microsoft.com/office/drawing/2014/main" id="{1FDCC016-5B0C-B7CC-15BC-3A638B3D28D8}"/>
              </a:ext>
            </a:extLst>
          </p:cNvPr>
          <p:cNvPicPr>
            <a:picLocks noGrp="1" noChangeAspect="1"/>
          </p:cNvPicPr>
          <p:nvPr>
            <p:ph idx="1"/>
          </p:nvPr>
        </p:nvPicPr>
        <p:blipFill>
          <a:blip r:embed="rId2"/>
          <a:stretch>
            <a:fillRect/>
          </a:stretch>
        </p:blipFill>
        <p:spPr>
          <a:xfrm>
            <a:off x="3822192" y="700089"/>
            <a:ext cx="5132832" cy="3907369"/>
          </a:xfrm>
        </p:spPr>
      </p:pic>
      <p:sp>
        <p:nvSpPr>
          <p:cNvPr id="3" name="Footer Placeholder 2">
            <a:extLst>
              <a:ext uri="{FF2B5EF4-FFF2-40B4-BE49-F238E27FC236}">
                <a16:creationId xmlns:a16="http://schemas.microsoft.com/office/drawing/2014/main" id="{53FBA29A-AD8B-10A1-8065-D7965C39D828}"/>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F41D4C13-374D-B91C-4A72-92FF2CAD898B}"/>
              </a:ext>
            </a:extLst>
          </p:cNvPr>
          <p:cNvSpPr>
            <a:spLocks noGrp="1"/>
          </p:cNvSpPr>
          <p:nvPr>
            <p:ph type="sldNum" sz="quarter" idx="4"/>
          </p:nvPr>
        </p:nvSpPr>
        <p:spPr/>
        <p:txBody>
          <a:bodyPr/>
          <a:lstStyle/>
          <a:p>
            <a:r>
              <a:rPr lang="en-US"/>
              <a:t>Page </a:t>
            </a:r>
            <a:fld id="{5A9C12DC-491F-9444-86A2-13AC5C62A2FC}" type="slidenum">
              <a:rPr lang="en-US" smtClean="0"/>
              <a:pPr/>
              <a:t>14</a:t>
            </a:fld>
            <a:endParaRPr lang="en-US" dirty="0"/>
          </a:p>
        </p:txBody>
      </p:sp>
      <p:sp>
        <p:nvSpPr>
          <p:cNvPr id="9" name="TextBox 8">
            <a:extLst>
              <a:ext uri="{FF2B5EF4-FFF2-40B4-BE49-F238E27FC236}">
                <a16:creationId xmlns:a16="http://schemas.microsoft.com/office/drawing/2014/main" id="{73F5DEC3-0A74-121A-0A97-F499CAD382AB}"/>
              </a:ext>
            </a:extLst>
          </p:cNvPr>
          <p:cNvSpPr txBox="1"/>
          <p:nvPr/>
        </p:nvSpPr>
        <p:spPr>
          <a:xfrm>
            <a:off x="731520" y="1871472"/>
            <a:ext cx="914400" cy="914400"/>
          </a:xfrm>
          <a:prstGeom prst="rect">
            <a:avLst/>
          </a:prstGeom>
        </p:spPr>
        <p:txBody>
          <a:bodyPr vert="horz" wrap="none" lIns="0" tIns="0" rIns="0" bIns="0" rtlCol="0">
            <a:noAutofit/>
          </a:bodyPr>
          <a:lstStyle/>
          <a:p>
            <a:pPr algn="l"/>
            <a:endParaRPr lang="en-US" dirty="0"/>
          </a:p>
        </p:txBody>
      </p:sp>
      <p:sp>
        <p:nvSpPr>
          <p:cNvPr id="11" name="TextBox 10">
            <a:extLst>
              <a:ext uri="{FF2B5EF4-FFF2-40B4-BE49-F238E27FC236}">
                <a16:creationId xmlns:a16="http://schemas.microsoft.com/office/drawing/2014/main" id="{654A12DE-3C22-B4EA-2D46-E4A4AC8C78C3}"/>
              </a:ext>
            </a:extLst>
          </p:cNvPr>
          <p:cNvSpPr txBox="1"/>
          <p:nvPr/>
        </p:nvSpPr>
        <p:spPr>
          <a:xfrm>
            <a:off x="395287" y="1202817"/>
            <a:ext cx="3140393" cy="2862322"/>
          </a:xfrm>
          <a:prstGeom prst="rect">
            <a:avLst/>
          </a:prstGeom>
          <a:noFill/>
        </p:spPr>
        <p:txBody>
          <a:bodyPr wrap="square">
            <a:spAutoFit/>
          </a:bodyPr>
          <a:lstStyle/>
          <a:p>
            <a:r>
              <a:rPr lang="en-US" sz="1000" dirty="0"/>
              <a:t>On the left are the External Numeric registers that are used to enter the CLR and Conductor impedance parameters. The control logic exists in the Loss compensation framework that has the Boolean modules the enable/disable and set line losses to be additive or subtractive. </a:t>
            </a:r>
          </a:p>
          <a:p>
            <a:endParaRPr lang="en-US" sz="1000" dirty="0"/>
          </a:p>
          <a:p>
            <a:r>
              <a:rPr lang="en-US" sz="1000" dirty="0">
                <a:solidFill>
                  <a:srgbClr val="FF0000"/>
                </a:solidFill>
              </a:rPr>
              <a:t>NOTE: A division by "0" or a negative number in a square root would cause a "Not available" output on the Arithmetic modules. </a:t>
            </a:r>
          </a:p>
          <a:p>
            <a:endParaRPr lang="en-US" sz="1000" dirty="0"/>
          </a:p>
          <a:p>
            <a:r>
              <a:rPr lang="en-US" sz="1000" dirty="0"/>
              <a:t>The CLR arithmetic module calculates the R and X components for the current limiting reactor. As reactance is a function of frequency we're calculating X in real time, and then calculating R. Then the CLR R and X components are added with the conductor R and X components to get a total impedance for the line. </a:t>
            </a:r>
          </a:p>
        </p:txBody>
      </p:sp>
      <p:cxnSp>
        <p:nvCxnSpPr>
          <p:cNvPr id="13" name="Straight Connector 12">
            <a:extLst>
              <a:ext uri="{FF2B5EF4-FFF2-40B4-BE49-F238E27FC236}">
                <a16:creationId xmlns:a16="http://schemas.microsoft.com/office/drawing/2014/main" id="{F9E1B6C8-C483-72FA-506E-71601345A856}"/>
              </a:ext>
            </a:extLst>
          </p:cNvPr>
          <p:cNvCxnSpPr/>
          <p:nvPr/>
        </p:nvCxnSpPr>
        <p:spPr>
          <a:xfrm>
            <a:off x="3688080" y="950976"/>
            <a:ext cx="0" cy="3438144"/>
          </a:xfrm>
          <a:prstGeom prst="line">
            <a:avLst/>
          </a:prstGeom>
          <a:ln w="12700" cap="rnd">
            <a:solidFill>
              <a:srgbClr val="3DCD5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39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39247-9D8F-32B9-1B31-C01426A315AF}"/>
              </a:ext>
            </a:extLst>
          </p:cNvPr>
          <p:cNvSpPr>
            <a:spLocks noGrp="1"/>
          </p:cNvSpPr>
          <p:nvPr>
            <p:ph type="title"/>
          </p:nvPr>
        </p:nvSpPr>
        <p:spPr/>
        <p:txBody>
          <a:bodyPr/>
          <a:lstStyle/>
          <a:p>
            <a:r>
              <a:rPr lang="en-US" dirty="0"/>
              <a:t>CLR Input Parameters cont.</a:t>
            </a:r>
          </a:p>
        </p:txBody>
      </p:sp>
      <p:sp>
        <p:nvSpPr>
          <p:cNvPr id="9" name="Text Placeholder 8">
            <a:extLst>
              <a:ext uri="{FF2B5EF4-FFF2-40B4-BE49-F238E27FC236}">
                <a16:creationId xmlns:a16="http://schemas.microsoft.com/office/drawing/2014/main" id="{C2E50D52-BC70-2CDF-901E-EEA57F0F7C0B}"/>
              </a:ext>
            </a:extLst>
          </p:cNvPr>
          <p:cNvSpPr>
            <a:spLocks noGrp="1"/>
          </p:cNvSpPr>
          <p:nvPr>
            <p:ph type="body" sz="quarter" idx="10"/>
          </p:nvPr>
        </p:nvSpPr>
        <p:spPr/>
        <p:txBody>
          <a:bodyPr/>
          <a:lstStyle/>
          <a:p>
            <a:endParaRPr lang="en-US"/>
          </a:p>
        </p:txBody>
      </p:sp>
      <p:pic>
        <p:nvPicPr>
          <p:cNvPr id="12" name="Content Placeholder 11">
            <a:extLst>
              <a:ext uri="{FF2B5EF4-FFF2-40B4-BE49-F238E27FC236}">
                <a16:creationId xmlns:a16="http://schemas.microsoft.com/office/drawing/2014/main" id="{B206FF18-0961-27BD-78CE-913C5EA366F8}"/>
              </a:ext>
            </a:extLst>
          </p:cNvPr>
          <p:cNvPicPr>
            <a:picLocks noGrp="1" noChangeAspect="1"/>
          </p:cNvPicPr>
          <p:nvPr>
            <p:ph idx="1"/>
          </p:nvPr>
        </p:nvPicPr>
        <p:blipFill>
          <a:blip r:embed="rId2"/>
          <a:stretch>
            <a:fillRect/>
          </a:stretch>
        </p:blipFill>
        <p:spPr>
          <a:xfrm>
            <a:off x="1361772" y="1419225"/>
            <a:ext cx="3516918" cy="2736850"/>
          </a:xfrm>
        </p:spPr>
      </p:pic>
      <p:sp>
        <p:nvSpPr>
          <p:cNvPr id="10" name="Content Placeholder 9">
            <a:extLst>
              <a:ext uri="{FF2B5EF4-FFF2-40B4-BE49-F238E27FC236}">
                <a16:creationId xmlns:a16="http://schemas.microsoft.com/office/drawing/2014/main" id="{C17DDC00-2B48-3DC0-EB5D-76F76DAA55D6}"/>
              </a:ext>
            </a:extLst>
          </p:cNvPr>
          <p:cNvSpPr>
            <a:spLocks noGrp="1"/>
          </p:cNvSpPr>
          <p:nvPr>
            <p:ph idx="20"/>
          </p:nvPr>
        </p:nvSpPr>
        <p:spPr/>
        <p:txBody>
          <a:bodyPr/>
          <a:lstStyle/>
          <a:p>
            <a:r>
              <a:rPr lang="en-US" sz="1200" dirty="0"/>
              <a:t>Entering Current Limiting Reactor Losses in ION Setup</a:t>
            </a:r>
          </a:p>
          <a:p>
            <a:endParaRPr lang="en-US" sz="1200" dirty="0"/>
          </a:p>
          <a:p>
            <a:r>
              <a:rPr lang="en-US" sz="1200" dirty="0"/>
              <a:t>The following screen capture shows the data entry screen for CLR nameplate impedance and inductance to calculate losses within the meter.</a:t>
            </a:r>
          </a:p>
        </p:txBody>
      </p:sp>
      <p:sp>
        <p:nvSpPr>
          <p:cNvPr id="3" name="Footer Placeholder 2">
            <a:extLst>
              <a:ext uri="{FF2B5EF4-FFF2-40B4-BE49-F238E27FC236}">
                <a16:creationId xmlns:a16="http://schemas.microsoft.com/office/drawing/2014/main" id="{4DB65C2B-E5F2-1D88-5A44-B622EB70CBB5}"/>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566AA6E2-2C63-84C1-C9C1-0A664692C80F}"/>
              </a:ext>
            </a:extLst>
          </p:cNvPr>
          <p:cNvSpPr>
            <a:spLocks noGrp="1"/>
          </p:cNvSpPr>
          <p:nvPr>
            <p:ph type="sldNum" sz="quarter" idx="4"/>
          </p:nvPr>
        </p:nvSpPr>
        <p:spPr/>
        <p:txBody>
          <a:bodyPr/>
          <a:lstStyle/>
          <a:p>
            <a:r>
              <a:rPr lang="en-US"/>
              <a:t>Page </a:t>
            </a:r>
            <a:fld id="{5A9C12DC-491F-9444-86A2-13AC5C62A2FC}" type="slidenum">
              <a:rPr lang="en-US" smtClean="0"/>
              <a:pPr/>
              <a:t>15</a:t>
            </a:fld>
            <a:endParaRPr lang="en-US" dirty="0"/>
          </a:p>
        </p:txBody>
      </p:sp>
    </p:spTree>
    <p:extLst>
      <p:ext uri="{BB962C8B-B14F-4D97-AF65-F5344CB8AC3E}">
        <p14:creationId xmlns:p14="http://schemas.microsoft.com/office/powerpoint/2010/main" val="197070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85EAF-E376-CEF4-0B0C-7DA2FA5132FA}"/>
              </a:ext>
            </a:extLst>
          </p:cNvPr>
          <p:cNvSpPr>
            <a:spLocks noGrp="1"/>
          </p:cNvSpPr>
          <p:nvPr>
            <p:ph type="title"/>
          </p:nvPr>
        </p:nvSpPr>
        <p:spPr/>
        <p:txBody>
          <a:bodyPr/>
          <a:lstStyle/>
          <a:p>
            <a:r>
              <a:rPr lang="en-US" dirty="0"/>
              <a:t>Adding CLR Losses to ION Meters</a:t>
            </a:r>
          </a:p>
        </p:txBody>
      </p:sp>
      <p:sp>
        <p:nvSpPr>
          <p:cNvPr id="9" name="Text Placeholder 8">
            <a:extLst>
              <a:ext uri="{FF2B5EF4-FFF2-40B4-BE49-F238E27FC236}">
                <a16:creationId xmlns:a16="http://schemas.microsoft.com/office/drawing/2014/main" id="{E96F49BD-3145-18D2-4E25-589DBBA489D6}"/>
              </a:ext>
            </a:extLst>
          </p:cNvPr>
          <p:cNvSpPr>
            <a:spLocks noGrp="1"/>
          </p:cNvSpPr>
          <p:nvPr>
            <p:ph type="body" sz="quarter" idx="11"/>
          </p:nvPr>
        </p:nvSpPr>
        <p:spPr/>
        <p:txBody>
          <a:bodyPr/>
          <a:lstStyle/>
          <a:p>
            <a:endParaRPr lang="en-US"/>
          </a:p>
        </p:txBody>
      </p:sp>
      <p:sp>
        <p:nvSpPr>
          <p:cNvPr id="6" name="Footer Placeholder 5">
            <a:extLst>
              <a:ext uri="{FF2B5EF4-FFF2-40B4-BE49-F238E27FC236}">
                <a16:creationId xmlns:a16="http://schemas.microsoft.com/office/drawing/2014/main" id="{3852F576-C70A-9BFB-5F33-7BC06FE7CFA1}"/>
              </a:ext>
            </a:extLst>
          </p:cNvPr>
          <p:cNvSpPr>
            <a:spLocks noGrp="1"/>
          </p:cNvSpPr>
          <p:nvPr>
            <p:ph type="ftr" sz="quarter" idx="3"/>
          </p:nvPr>
        </p:nvSpPr>
        <p:spPr/>
        <p:txBody>
          <a:bodyPr/>
          <a:lstStyle/>
          <a:p>
            <a:r>
              <a:rPr lang="en-US"/>
              <a:t>Property of Schneider Electric |</a:t>
            </a:r>
            <a:endParaRPr lang="en-US" dirty="0"/>
          </a:p>
        </p:txBody>
      </p:sp>
      <p:sp>
        <p:nvSpPr>
          <p:cNvPr id="7" name="Slide Number Placeholder 6">
            <a:extLst>
              <a:ext uri="{FF2B5EF4-FFF2-40B4-BE49-F238E27FC236}">
                <a16:creationId xmlns:a16="http://schemas.microsoft.com/office/drawing/2014/main" id="{E9D966AC-4E99-632A-B9A1-740FEE5508E4}"/>
              </a:ext>
            </a:extLst>
          </p:cNvPr>
          <p:cNvSpPr>
            <a:spLocks noGrp="1"/>
          </p:cNvSpPr>
          <p:nvPr>
            <p:ph type="sldNum" sz="quarter" idx="4"/>
          </p:nvPr>
        </p:nvSpPr>
        <p:spPr/>
        <p:txBody>
          <a:bodyPr/>
          <a:lstStyle/>
          <a:p>
            <a:r>
              <a:rPr lang="en-US"/>
              <a:t>Page </a:t>
            </a:r>
            <a:fld id="{5A9C12DC-491F-9444-86A2-13AC5C62A2FC}" type="slidenum">
              <a:rPr lang="en-US" smtClean="0"/>
              <a:pPr/>
              <a:t>16</a:t>
            </a:fld>
            <a:endParaRPr lang="en-US" dirty="0"/>
          </a:p>
        </p:txBody>
      </p:sp>
    </p:spTree>
    <p:extLst>
      <p:ext uri="{BB962C8B-B14F-4D97-AF65-F5344CB8AC3E}">
        <p14:creationId xmlns:p14="http://schemas.microsoft.com/office/powerpoint/2010/main" val="391534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D84CD-1462-3140-AEC2-405BA7165993}"/>
              </a:ext>
            </a:extLst>
          </p:cNvPr>
          <p:cNvSpPr>
            <a:spLocks noGrp="1"/>
          </p:cNvSpPr>
          <p:nvPr>
            <p:ph type="title"/>
          </p:nvPr>
        </p:nvSpPr>
        <p:spPr/>
        <p:txBody>
          <a:bodyPr/>
          <a:lstStyle/>
          <a:p>
            <a:r>
              <a:rPr lang="en-US" dirty="0"/>
              <a:t>CLR Framelet</a:t>
            </a:r>
          </a:p>
        </p:txBody>
      </p:sp>
      <p:sp>
        <p:nvSpPr>
          <p:cNvPr id="8" name="Text Placeholder 7">
            <a:extLst>
              <a:ext uri="{FF2B5EF4-FFF2-40B4-BE49-F238E27FC236}">
                <a16:creationId xmlns:a16="http://schemas.microsoft.com/office/drawing/2014/main" id="{51010C3E-5675-1934-262D-B47DB3D67A15}"/>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17A558FF-3FB3-B712-1474-F2840082E6AB}"/>
              </a:ext>
            </a:extLst>
          </p:cNvPr>
          <p:cNvSpPr>
            <a:spLocks noGrp="1"/>
          </p:cNvSpPr>
          <p:nvPr>
            <p:ph idx="1"/>
          </p:nvPr>
        </p:nvSpPr>
        <p:spPr/>
        <p:txBody>
          <a:bodyPr/>
          <a:lstStyle/>
          <a:p>
            <a:r>
              <a:rPr lang="en-US" dirty="0"/>
              <a:t>Use the framelet paste on any US template to add the CLR framework to the meter.</a:t>
            </a:r>
          </a:p>
          <a:p>
            <a:r>
              <a:rPr lang="en-US" dirty="0"/>
              <a:t>CLR framework is a part of the total loss compensation framework, and will still be enabled through the Comp </a:t>
            </a:r>
            <a:r>
              <a:rPr lang="en-US"/>
              <a:t>Enable selection.</a:t>
            </a:r>
            <a:endParaRPr lang="en-US" dirty="0"/>
          </a:p>
        </p:txBody>
      </p:sp>
      <p:sp>
        <p:nvSpPr>
          <p:cNvPr id="10" name="Text Placeholder 9">
            <a:extLst>
              <a:ext uri="{FF2B5EF4-FFF2-40B4-BE49-F238E27FC236}">
                <a16:creationId xmlns:a16="http://schemas.microsoft.com/office/drawing/2014/main" id="{5B834F42-71D0-18D6-FCA1-E47888B3F54A}"/>
              </a:ext>
            </a:extLst>
          </p:cNvPr>
          <p:cNvSpPr>
            <a:spLocks noGrp="1"/>
          </p:cNvSpPr>
          <p:nvPr>
            <p:ph type="body" sz="quarter" idx="12"/>
          </p:nvPr>
        </p:nvSpPr>
        <p:spPr/>
        <p:txBody>
          <a:bodyPr/>
          <a:lstStyle/>
          <a:p>
            <a:endParaRPr lang="en-US"/>
          </a:p>
        </p:txBody>
      </p:sp>
      <p:sp>
        <p:nvSpPr>
          <p:cNvPr id="11" name="Text Placeholder 10">
            <a:extLst>
              <a:ext uri="{FF2B5EF4-FFF2-40B4-BE49-F238E27FC236}">
                <a16:creationId xmlns:a16="http://schemas.microsoft.com/office/drawing/2014/main" id="{06E128A1-51C7-D7FA-8296-E287A85BC3DC}"/>
              </a:ext>
            </a:extLst>
          </p:cNvPr>
          <p:cNvSpPr>
            <a:spLocks noGrp="1"/>
          </p:cNvSpPr>
          <p:nvPr>
            <p:ph type="body" sz="quarter" idx="13"/>
          </p:nvPr>
        </p:nvSpPr>
        <p:spPr/>
        <p:txBody>
          <a:bodyPr/>
          <a:lstStyle/>
          <a:p>
            <a:endParaRPr lang="en-US"/>
          </a:p>
        </p:txBody>
      </p:sp>
      <p:sp>
        <p:nvSpPr>
          <p:cNvPr id="4" name="Footer Placeholder 3">
            <a:extLst>
              <a:ext uri="{FF2B5EF4-FFF2-40B4-BE49-F238E27FC236}">
                <a16:creationId xmlns:a16="http://schemas.microsoft.com/office/drawing/2014/main" id="{A06D9E47-B4FC-713A-69FA-BB6E4C611804}"/>
              </a:ext>
            </a:extLst>
          </p:cNvPr>
          <p:cNvSpPr>
            <a:spLocks noGrp="1"/>
          </p:cNvSpPr>
          <p:nvPr>
            <p:ph type="ftr" sz="quarter" idx="3"/>
          </p:nvPr>
        </p:nvSpPr>
        <p:spPr/>
        <p:txBody>
          <a:bodyPr/>
          <a:lstStyle/>
          <a:p>
            <a:r>
              <a:rPr lang="en-US"/>
              <a:t>Property of Schneider Electric |</a:t>
            </a:r>
            <a:endParaRPr lang="en-US" dirty="0"/>
          </a:p>
        </p:txBody>
      </p:sp>
      <p:sp>
        <p:nvSpPr>
          <p:cNvPr id="5" name="Slide Number Placeholder 4">
            <a:extLst>
              <a:ext uri="{FF2B5EF4-FFF2-40B4-BE49-F238E27FC236}">
                <a16:creationId xmlns:a16="http://schemas.microsoft.com/office/drawing/2014/main" id="{E11865A8-695D-EA26-C0A4-949F0A1E93B4}"/>
              </a:ext>
            </a:extLst>
          </p:cNvPr>
          <p:cNvSpPr>
            <a:spLocks noGrp="1"/>
          </p:cNvSpPr>
          <p:nvPr>
            <p:ph type="sldNum" sz="quarter" idx="4"/>
          </p:nvPr>
        </p:nvSpPr>
        <p:spPr/>
        <p:txBody>
          <a:bodyPr/>
          <a:lstStyle/>
          <a:p>
            <a:r>
              <a:rPr lang="en-US"/>
              <a:t>Page </a:t>
            </a:r>
            <a:fld id="{5A9C12DC-491F-9444-86A2-13AC5C62A2FC}" type="slidenum">
              <a:rPr lang="en-US" smtClean="0"/>
              <a:pPr/>
              <a:t>17</a:t>
            </a:fld>
            <a:endParaRPr lang="en-US" dirty="0"/>
          </a:p>
        </p:txBody>
      </p:sp>
      <p:pic>
        <p:nvPicPr>
          <p:cNvPr id="20" name="Content Placeholder 19">
            <a:extLst>
              <a:ext uri="{FF2B5EF4-FFF2-40B4-BE49-F238E27FC236}">
                <a16:creationId xmlns:a16="http://schemas.microsoft.com/office/drawing/2014/main" id="{E4099A6F-029F-B6B7-0CD9-441F6CF8E7EA}"/>
              </a:ext>
            </a:extLst>
          </p:cNvPr>
          <p:cNvPicPr>
            <a:picLocks noGrp="1" noChangeAspect="1"/>
          </p:cNvPicPr>
          <p:nvPr>
            <p:ph idx="11"/>
          </p:nvPr>
        </p:nvPicPr>
        <p:blipFill>
          <a:blip r:embed="rId2"/>
          <a:stretch>
            <a:fillRect/>
          </a:stretch>
        </p:blipFill>
        <p:spPr>
          <a:xfrm>
            <a:off x="4983941" y="1419225"/>
            <a:ext cx="3513168" cy="2736850"/>
          </a:xfrm>
        </p:spPr>
      </p:pic>
    </p:spTree>
    <p:extLst>
      <p:ext uri="{BB962C8B-B14F-4D97-AF65-F5344CB8AC3E}">
        <p14:creationId xmlns:p14="http://schemas.microsoft.com/office/powerpoint/2010/main" val="174503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49F0-9938-0A07-EA2C-6A70F5097A97}"/>
              </a:ext>
            </a:extLst>
          </p:cNvPr>
          <p:cNvSpPr>
            <a:spLocks noGrp="1"/>
          </p:cNvSpPr>
          <p:nvPr>
            <p:ph type="title"/>
          </p:nvPr>
        </p:nvSpPr>
        <p:spPr/>
        <p:txBody>
          <a:bodyPr/>
          <a:lstStyle/>
          <a:p>
            <a:r>
              <a:rPr lang="en-US" dirty="0"/>
              <a:t>CLR Framelet cont.</a:t>
            </a:r>
          </a:p>
        </p:txBody>
      </p:sp>
      <p:sp>
        <p:nvSpPr>
          <p:cNvPr id="3" name="Text Placeholder 2">
            <a:extLst>
              <a:ext uri="{FF2B5EF4-FFF2-40B4-BE49-F238E27FC236}">
                <a16:creationId xmlns:a16="http://schemas.microsoft.com/office/drawing/2014/main" id="{8EB9B081-DA10-D5B0-DD0C-895C766F60E6}"/>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D1AAAA82-23C7-28FE-85A6-3CD1A7AE5230}"/>
              </a:ext>
            </a:extLst>
          </p:cNvPr>
          <p:cNvSpPr>
            <a:spLocks noGrp="1"/>
          </p:cNvSpPr>
          <p:nvPr>
            <p:ph idx="1"/>
          </p:nvPr>
        </p:nvSpPr>
        <p:spPr/>
        <p:txBody>
          <a:bodyPr/>
          <a:lstStyle/>
          <a:p>
            <a:r>
              <a:rPr lang="en-US" dirty="0"/>
              <a:t>A custom screen has been created for entering CLR loss parameters.</a:t>
            </a:r>
          </a:p>
          <a:p>
            <a:r>
              <a:rPr lang="en-US" dirty="0"/>
              <a:t>A packaged install can be created that includes framelet and GUI updates for the framework</a:t>
            </a:r>
          </a:p>
        </p:txBody>
      </p:sp>
      <p:sp>
        <p:nvSpPr>
          <p:cNvPr id="5" name="Text Placeholder 4">
            <a:extLst>
              <a:ext uri="{FF2B5EF4-FFF2-40B4-BE49-F238E27FC236}">
                <a16:creationId xmlns:a16="http://schemas.microsoft.com/office/drawing/2014/main" id="{0DB7A6A8-7D9D-DC59-92F8-BCF4AB6A88DD}"/>
              </a:ext>
            </a:extLst>
          </p:cNvPr>
          <p:cNvSpPr>
            <a:spLocks noGrp="1"/>
          </p:cNvSpPr>
          <p:nvPr>
            <p:ph type="body" sz="quarter" idx="12"/>
          </p:nvPr>
        </p:nvSpPr>
        <p:spPr/>
        <p:txBody>
          <a:bodyPr/>
          <a:lstStyle/>
          <a:p>
            <a:endParaRPr lang="en-US"/>
          </a:p>
        </p:txBody>
      </p:sp>
      <p:pic>
        <p:nvPicPr>
          <p:cNvPr id="11" name="Content Placeholder 10">
            <a:extLst>
              <a:ext uri="{FF2B5EF4-FFF2-40B4-BE49-F238E27FC236}">
                <a16:creationId xmlns:a16="http://schemas.microsoft.com/office/drawing/2014/main" id="{6AD371AA-E9A1-6675-F980-A874DA1383B6}"/>
              </a:ext>
            </a:extLst>
          </p:cNvPr>
          <p:cNvPicPr>
            <a:picLocks noGrp="1" noChangeAspect="1"/>
          </p:cNvPicPr>
          <p:nvPr>
            <p:ph idx="11"/>
          </p:nvPr>
        </p:nvPicPr>
        <p:blipFill>
          <a:blip r:embed="rId2"/>
          <a:stretch>
            <a:fillRect/>
          </a:stretch>
        </p:blipFill>
        <p:spPr>
          <a:xfrm>
            <a:off x="4986304" y="1419225"/>
            <a:ext cx="3508443" cy="2736850"/>
          </a:xfrm>
        </p:spPr>
      </p:pic>
      <p:sp>
        <p:nvSpPr>
          <p:cNvPr id="7" name="Text Placeholder 6">
            <a:extLst>
              <a:ext uri="{FF2B5EF4-FFF2-40B4-BE49-F238E27FC236}">
                <a16:creationId xmlns:a16="http://schemas.microsoft.com/office/drawing/2014/main" id="{88CBD61D-38B3-687B-A15B-ADCDD9647B4A}"/>
              </a:ext>
            </a:extLst>
          </p:cNvPr>
          <p:cNvSpPr>
            <a:spLocks noGrp="1"/>
          </p:cNvSpPr>
          <p:nvPr>
            <p:ph type="body" sz="quarter" idx="13"/>
          </p:nvPr>
        </p:nvSpPr>
        <p:spPr/>
        <p:txBody>
          <a:bodyPr/>
          <a:lstStyle/>
          <a:p>
            <a:endParaRPr lang="en-US"/>
          </a:p>
        </p:txBody>
      </p:sp>
      <p:sp>
        <p:nvSpPr>
          <p:cNvPr id="8" name="Footer Placeholder 7">
            <a:extLst>
              <a:ext uri="{FF2B5EF4-FFF2-40B4-BE49-F238E27FC236}">
                <a16:creationId xmlns:a16="http://schemas.microsoft.com/office/drawing/2014/main" id="{DD3F2285-5FAB-1E0A-2D81-85A391185987}"/>
              </a:ext>
            </a:extLst>
          </p:cNvPr>
          <p:cNvSpPr>
            <a:spLocks noGrp="1"/>
          </p:cNvSpPr>
          <p:nvPr>
            <p:ph type="ftr" sz="quarter" idx="3"/>
          </p:nvPr>
        </p:nvSpPr>
        <p:spPr/>
        <p:txBody>
          <a:bodyPr/>
          <a:lstStyle/>
          <a:p>
            <a:r>
              <a:rPr lang="en-US"/>
              <a:t>Property of Schneider Electric |</a:t>
            </a:r>
            <a:endParaRPr lang="en-US" dirty="0"/>
          </a:p>
        </p:txBody>
      </p:sp>
      <p:sp>
        <p:nvSpPr>
          <p:cNvPr id="9" name="Slide Number Placeholder 8">
            <a:extLst>
              <a:ext uri="{FF2B5EF4-FFF2-40B4-BE49-F238E27FC236}">
                <a16:creationId xmlns:a16="http://schemas.microsoft.com/office/drawing/2014/main" id="{16B6E710-76FF-3A80-714B-A248B38EDC5E}"/>
              </a:ext>
            </a:extLst>
          </p:cNvPr>
          <p:cNvSpPr>
            <a:spLocks noGrp="1"/>
          </p:cNvSpPr>
          <p:nvPr>
            <p:ph type="sldNum" sz="quarter" idx="4"/>
          </p:nvPr>
        </p:nvSpPr>
        <p:spPr/>
        <p:txBody>
          <a:bodyPr/>
          <a:lstStyle/>
          <a:p>
            <a:r>
              <a:rPr lang="en-US"/>
              <a:t>Page </a:t>
            </a:r>
            <a:fld id="{5A9C12DC-491F-9444-86A2-13AC5C62A2FC}" type="slidenum">
              <a:rPr lang="en-US" smtClean="0"/>
              <a:pPr/>
              <a:t>18</a:t>
            </a:fld>
            <a:endParaRPr lang="en-US" dirty="0"/>
          </a:p>
        </p:txBody>
      </p:sp>
    </p:spTree>
    <p:extLst>
      <p:ext uri="{BB962C8B-B14F-4D97-AF65-F5344CB8AC3E}">
        <p14:creationId xmlns:p14="http://schemas.microsoft.com/office/powerpoint/2010/main" val="33746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EFC05B3F-5C74-BB31-6B20-23FFDE491B01}"/>
              </a:ext>
            </a:extLst>
          </p:cNvPr>
          <p:cNvSpPr>
            <a:spLocks noGrp="1"/>
          </p:cNvSpPr>
          <p:nvPr>
            <p:ph type="title" idx="4294967295"/>
          </p:nvPr>
        </p:nvSpPr>
        <p:spPr>
          <a:xfrm>
            <a:off x="628650" y="-1329309"/>
            <a:ext cx="7886700" cy="993775"/>
          </a:xfrm>
          <a:prstGeom prst="rect">
            <a:avLst/>
          </a:prstGeom>
        </p:spPr>
        <p:txBody>
          <a:bodyPr/>
          <a:lstStyle/>
          <a:p>
            <a:r>
              <a:rPr lang="en-PL" sz="1600" dirty="0">
                <a:solidFill>
                  <a:schemeClr val="tx2"/>
                </a:solidFill>
              </a:rPr>
              <a:t>Closing slide</a:t>
            </a:r>
          </a:p>
        </p:txBody>
      </p:sp>
      <p:sp>
        <p:nvSpPr>
          <p:cNvPr id="2" name="se.com capsule" descr="SE.com CTA&#10;">
            <a:hlinkClick r:id="rId3"/>
            <a:extLst>
              <a:ext uri="{FF2B5EF4-FFF2-40B4-BE49-F238E27FC236}">
                <a16:creationId xmlns:a16="http://schemas.microsoft.com/office/drawing/2014/main" id="{534AAC5E-30CC-187C-1469-6507A9FF8EFA}"/>
              </a:ext>
            </a:extLst>
          </p:cNvPr>
          <p:cNvSpPr/>
          <p:nvPr/>
        </p:nvSpPr>
        <p:spPr>
          <a:xfrm>
            <a:off x="395288" y="4156075"/>
            <a:ext cx="934748" cy="323850"/>
          </a:xfrm>
          <a:prstGeom prst="roundRect">
            <a:avLst>
              <a:gd name="adj" fmla="val 50000"/>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18000" rtlCol="0" anchor="ctr"/>
          <a:lstStyle/>
          <a:p>
            <a:pPr algn="ctr"/>
            <a:r>
              <a:rPr lang="en-GB" sz="1400" dirty="0">
                <a:solidFill>
                  <a:schemeClr val="accent1">
                    <a:lumMod val="75000"/>
                  </a:schemeClr>
                </a:solidFill>
              </a:rPr>
              <a:t>s</a:t>
            </a:r>
            <a:r>
              <a:rPr lang="en-PL" sz="1400" dirty="0">
                <a:solidFill>
                  <a:schemeClr val="accent1">
                    <a:lumMod val="75000"/>
                  </a:schemeClr>
                </a:solidFill>
              </a:rPr>
              <a:t>e.com</a:t>
            </a:r>
          </a:p>
        </p:txBody>
      </p:sp>
      <p:pic>
        <p:nvPicPr>
          <p:cNvPr id="3" name="facebook icon" descr="Facebook icon">
            <a:hlinkClick r:id="rId4"/>
            <a:extLst>
              <a:ext uri="{FF2B5EF4-FFF2-40B4-BE49-F238E27FC236}">
                <a16:creationId xmlns:a16="http://schemas.microsoft.com/office/drawing/2014/main" id="{0753D4A8-D577-273E-BA38-0864B2C517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5081" y="4217281"/>
            <a:ext cx="201437" cy="201438"/>
          </a:xfrm>
          <a:prstGeom prst="rect">
            <a:avLst/>
          </a:prstGeom>
        </p:spPr>
      </p:pic>
      <p:pic>
        <p:nvPicPr>
          <p:cNvPr id="4" name="Linkedin icon" descr="LinkedIn icon">
            <a:hlinkClick r:id="rId7"/>
            <a:extLst>
              <a:ext uri="{FF2B5EF4-FFF2-40B4-BE49-F238E27FC236}">
                <a16:creationId xmlns:a16="http://schemas.microsoft.com/office/drawing/2014/main" id="{6ED0011E-579E-00C7-F287-68ECBC5927B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352044" y="4232776"/>
            <a:ext cx="201437" cy="170448"/>
          </a:xfrm>
          <a:prstGeom prst="rect">
            <a:avLst/>
          </a:prstGeom>
        </p:spPr>
      </p:pic>
      <p:pic>
        <p:nvPicPr>
          <p:cNvPr id="5" name="YouTube icon" descr="YouTube icon">
            <a:hlinkClick r:id="rId10"/>
            <a:extLst>
              <a:ext uri="{FF2B5EF4-FFF2-40B4-BE49-F238E27FC236}">
                <a16:creationId xmlns:a16="http://schemas.microsoft.com/office/drawing/2014/main" id="{3C10C001-4870-5826-C9CD-6096537E4C5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659007" y="4242028"/>
            <a:ext cx="221581" cy="151942"/>
          </a:xfrm>
          <a:prstGeom prst="rect">
            <a:avLst/>
          </a:prstGeom>
        </p:spPr>
      </p:pic>
      <p:pic>
        <p:nvPicPr>
          <p:cNvPr id="6" name="X icon" descr="Twitter/X icon">
            <a:hlinkClick r:id="rId13"/>
            <a:extLst>
              <a:ext uri="{FF2B5EF4-FFF2-40B4-BE49-F238E27FC236}">
                <a16:creationId xmlns:a16="http://schemas.microsoft.com/office/drawing/2014/main" id="{3FD14751-1C3B-C52D-000A-126F4660F00F}"/>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7988112" y="4226075"/>
            <a:ext cx="179853" cy="183850"/>
          </a:xfrm>
          <a:prstGeom prst="rect">
            <a:avLst/>
          </a:prstGeom>
        </p:spPr>
      </p:pic>
      <p:pic>
        <p:nvPicPr>
          <p:cNvPr id="7" name="Instagram icon" descr="Instagram icon">
            <a:hlinkClick r:id="rId16"/>
            <a:extLst>
              <a:ext uri="{FF2B5EF4-FFF2-40B4-BE49-F238E27FC236}">
                <a16:creationId xmlns:a16="http://schemas.microsoft.com/office/drawing/2014/main" id="{A8FA4DCC-89E5-ACA5-C441-308A7DE0E728}"/>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275489" y="4226075"/>
            <a:ext cx="183849" cy="183850"/>
          </a:xfrm>
          <a:prstGeom prst="rect">
            <a:avLst/>
          </a:prstGeom>
        </p:spPr>
      </p:pic>
      <p:pic>
        <p:nvPicPr>
          <p:cNvPr id="8" name="SE blog icon" descr="SE Blog icon&#10;">
            <a:hlinkClick r:id="rId19"/>
            <a:extLst>
              <a:ext uri="{FF2B5EF4-FFF2-40B4-BE49-F238E27FC236}">
                <a16:creationId xmlns:a16="http://schemas.microsoft.com/office/drawing/2014/main" id="{6EBA2012-78AD-D515-E2D7-7EEA04232BC1}"/>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8564864" y="4226075"/>
            <a:ext cx="183849" cy="183850"/>
          </a:xfrm>
          <a:prstGeom prst="rect">
            <a:avLst/>
          </a:prstGeom>
        </p:spPr>
      </p:pic>
    </p:spTree>
    <p:extLst>
      <p:ext uri="{BB962C8B-B14F-4D97-AF65-F5344CB8AC3E}">
        <p14:creationId xmlns:p14="http://schemas.microsoft.com/office/powerpoint/2010/main" val="103844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9478-352E-E2CC-3875-1608541E52A2}"/>
              </a:ext>
            </a:extLst>
          </p:cNvPr>
          <p:cNvSpPr>
            <a:spLocks noGrp="1"/>
          </p:cNvSpPr>
          <p:nvPr>
            <p:ph type="title"/>
          </p:nvPr>
        </p:nvSpPr>
        <p:spPr/>
        <p:txBody>
          <a:bodyPr/>
          <a:lstStyle/>
          <a:p>
            <a:r>
              <a:rPr lang="en-US" sz="3200" dirty="0"/>
              <a:t>Causes of Current Limiting Reactor Losses</a:t>
            </a:r>
          </a:p>
        </p:txBody>
      </p:sp>
      <p:sp>
        <p:nvSpPr>
          <p:cNvPr id="3" name="Text Placeholder 2">
            <a:extLst>
              <a:ext uri="{FF2B5EF4-FFF2-40B4-BE49-F238E27FC236}">
                <a16:creationId xmlns:a16="http://schemas.microsoft.com/office/drawing/2014/main" id="{7C862D7C-4E3D-E0ED-2631-3B3648C18D60}"/>
              </a:ext>
            </a:extLst>
          </p:cNvPr>
          <p:cNvSpPr>
            <a:spLocks noGrp="1"/>
          </p:cNvSpPr>
          <p:nvPr>
            <p:ph type="body" sz="quarter" idx="11"/>
          </p:nvPr>
        </p:nvSpPr>
        <p:spPr/>
        <p:txBody>
          <a:bodyPr/>
          <a:lstStyle/>
          <a:p>
            <a:endParaRPr lang="en-US"/>
          </a:p>
        </p:txBody>
      </p:sp>
      <p:sp>
        <p:nvSpPr>
          <p:cNvPr id="5" name="Footer placeholder">
            <a:extLst>
              <a:ext uri="{FF2B5EF4-FFF2-40B4-BE49-F238E27FC236}">
                <a16:creationId xmlns:a16="http://schemas.microsoft.com/office/drawing/2014/main" id="{E9149F3C-50DE-5A76-697A-2D4DDBA42DCA}"/>
              </a:ext>
            </a:extLst>
          </p:cNvPr>
          <p:cNvSpPr>
            <a:spLocks noGrp="1"/>
          </p:cNvSpPr>
          <p:nvPr>
            <p:ph type="ftr" sz="quarter" idx="3"/>
          </p:nvPr>
        </p:nvSpPr>
        <p:spPr/>
        <p:txBody>
          <a:bodyPr/>
          <a:lstStyle/>
          <a:p>
            <a:r>
              <a:rPr lang="en-US"/>
              <a:t>Property of Schneider Electric |</a:t>
            </a:r>
            <a:endParaRPr lang="en-US" dirty="0"/>
          </a:p>
        </p:txBody>
      </p:sp>
      <p:sp>
        <p:nvSpPr>
          <p:cNvPr id="6" name="Slide number placeholder">
            <a:extLst>
              <a:ext uri="{FF2B5EF4-FFF2-40B4-BE49-F238E27FC236}">
                <a16:creationId xmlns:a16="http://schemas.microsoft.com/office/drawing/2014/main" id="{AF9ADDDF-3E41-DCAF-32A9-9E8375A8C09C}"/>
              </a:ext>
            </a:extLst>
          </p:cNvPr>
          <p:cNvSpPr>
            <a:spLocks noGrp="1"/>
          </p:cNvSpPr>
          <p:nvPr>
            <p:ph type="sldNum" sz="quarter" idx="4"/>
          </p:nvPr>
        </p:nvSpPr>
        <p:spPr/>
        <p:txBody>
          <a:bodyPr/>
          <a:lstStyle/>
          <a:p>
            <a:r>
              <a:rPr lang="en-US"/>
              <a:t>Page </a:t>
            </a:r>
            <a:fld id="{5A9C12DC-491F-9444-86A2-13AC5C62A2FC}" type="slidenum">
              <a:rPr lang="en-US" smtClean="0"/>
              <a:pPr/>
              <a:t>2</a:t>
            </a:fld>
            <a:endParaRPr lang="en-US" dirty="0"/>
          </a:p>
        </p:txBody>
      </p:sp>
    </p:spTree>
    <p:extLst>
      <p:ext uri="{BB962C8B-B14F-4D97-AF65-F5344CB8AC3E}">
        <p14:creationId xmlns:p14="http://schemas.microsoft.com/office/powerpoint/2010/main" val="117363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3E81739-AE50-5E8D-8DB6-91B6826916E7}"/>
              </a:ext>
            </a:extLst>
          </p:cNvPr>
          <p:cNvSpPr>
            <a:spLocks noGrp="1"/>
          </p:cNvSpPr>
          <p:nvPr>
            <p:ph type="title"/>
          </p:nvPr>
        </p:nvSpPr>
        <p:spPr/>
        <p:txBody>
          <a:bodyPr/>
          <a:lstStyle/>
          <a:p>
            <a:r>
              <a:rPr lang="en-US" dirty="0"/>
              <a:t>CLR Losses cont.</a:t>
            </a:r>
          </a:p>
        </p:txBody>
      </p:sp>
      <p:sp>
        <p:nvSpPr>
          <p:cNvPr id="11" name="Text Placeholder 10">
            <a:extLst>
              <a:ext uri="{FF2B5EF4-FFF2-40B4-BE49-F238E27FC236}">
                <a16:creationId xmlns:a16="http://schemas.microsoft.com/office/drawing/2014/main" id="{FBA743B9-62C2-465E-6AC6-041FA1AEE619}"/>
              </a:ext>
            </a:extLst>
          </p:cNvPr>
          <p:cNvSpPr>
            <a:spLocks noGrp="1"/>
          </p:cNvSpPr>
          <p:nvPr>
            <p:ph type="body" sz="quarter" idx="10"/>
          </p:nvPr>
        </p:nvSpPr>
        <p:spPr/>
        <p:txBody>
          <a:bodyPr/>
          <a:lstStyle/>
          <a:p>
            <a:endParaRPr lang="en-US"/>
          </a:p>
        </p:txBody>
      </p:sp>
      <p:sp>
        <p:nvSpPr>
          <p:cNvPr id="10" name="Content Placeholder 9">
            <a:extLst>
              <a:ext uri="{FF2B5EF4-FFF2-40B4-BE49-F238E27FC236}">
                <a16:creationId xmlns:a16="http://schemas.microsoft.com/office/drawing/2014/main" id="{264841B6-DCD9-FC7F-54CB-F46FE6A8C92B}"/>
              </a:ext>
            </a:extLst>
          </p:cNvPr>
          <p:cNvSpPr>
            <a:spLocks noGrp="1"/>
          </p:cNvSpPr>
          <p:nvPr>
            <p:ph idx="1"/>
          </p:nvPr>
        </p:nvSpPr>
        <p:spPr/>
        <p:txBody>
          <a:bodyPr/>
          <a:lstStyle/>
          <a:p>
            <a:r>
              <a:rPr lang="en-US" dirty="0"/>
              <a:t>Current limiting reactor (CLR) losses are the result of current passing through the CLR which are also in series with the line losses, increasing the overall impedance of the line. This is commonly done to reduce the short circuit current for the line. The conducting material has characteristic impedance that produce a voltage drop along the line proportional to the current flow. The total impedance and inductance are provided from the manufacturer, and the line resistance and reactance can be determine from these elements. </a:t>
            </a:r>
          </a:p>
        </p:txBody>
      </p:sp>
      <p:pic>
        <p:nvPicPr>
          <p:cNvPr id="13" name="Content Placeholder 12">
            <a:extLst>
              <a:ext uri="{FF2B5EF4-FFF2-40B4-BE49-F238E27FC236}">
                <a16:creationId xmlns:a16="http://schemas.microsoft.com/office/drawing/2014/main" id="{28D910B0-39C6-7862-C870-959C10529623}"/>
              </a:ext>
            </a:extLst>
          </p:cNvPr>
          <p:cNvPicPr>
            <a:picLocks noGrp="1" noChangeAspect="1"/>
          </p:cNvPicPr>
          <p:nvPr>
            <p:ph idx="20"/>
          </p:nvPr>
        </p:nvPicPr>
        <p:blipFill>
          <a:blip r:embed="rId2"/>
          <a:stretch>
            <a:fillRect/>
          </a:stretch>
        </p:blipFill>
        <p:spPr>
          <a:xfrm>
            <a:off x="6202363" y="1699750"/>
            <a:ext cx="2546350" cy="2175799"/>
          </a:xfrm>
          <a:prstGeom prst="rect">
            <a:avLst/>
          </a:prstGeom>
        </p:spPr>
      </p:pic>
      <p:sp>
        <p:nvSpPr>
          <p:cNvPr id="4" name="Footer Placeholder 3">
            <a:extLst>
              <a:ext uri="{FF2B5EF4-FFF2-40B4-BE49-F238E27FC236}">
                <a16:creationId xmlns:a16="http://schemas.microsoft.com/office/drawing/2014/main" id="{9E78CA0E-A5CC-F796-3810-0A3F5A32F0D8}"/>
              </a:ext>
            </a:extLst>
          </p:cNvPr>
          <p:cNvSpPr>
            <a:spLocks noGrp="1"/>
          </p:cNvSpPr>
          <p:nvPr>
            <p:ph type="ftr" sz="quarter" idx="3"/>
          </p:nvPr>
        </p:nvSpPr>
        <p:spPr/>
        <p:txBody>
          <a:bodyPr/>
          <a:lstStyle/>
          <a:p>
            <a:r>
              <a:rPr lang="en-US"/>
              <a:t>Property of Schneider Electric |</a:t>
            </a:r>
            <a:endParaRPr lang="en-US" dirty="0"/>
          </a:p>
        </p:txBody>
      </p:sp>
      <p:sp>
        <p:nvSpPr>
          <p:cNvPr id="5" name="Slide Number Placeholder 4">
            <a:extLst>
              <a:ext uri="{FF2B5EF4-FFF2-40B4-BE49-F238E27FC236}">
                <a16:creationId xmlns:a16="http://schemas.microsoft.com/office/drawing/2014/main" id="{957DE17F-0735-8575-A51C-572EB582BCAF}"/>
              </a:ext>
            </a:extLst>
          </p:cNvPr>
          <p:cNvSpPr>
            <a:spLocks noGrp="1"/>
          </p:cNvSpPr>
          <p:nvPr>
            <p:ph type="sldNum" sz="quarter" idx="4"/>
          </p:nvPr>
        </p:nvSpPr>
        <p:spPr/>
        <p:txBody>
          <a:bodyPr/>
          <a:lstStyle/>
          <a:p>
            <a:r>
              <a:rPr lang="en-US"/>
              <a:t>Page </a:t>
            </a:r>
            <a:fld id="{5A9C12DC-491F-9444-86A2-13AC5C62A2FC}" type="slidenum">
              <a:rPr lang="en-US" smtClean="0"/>
              <a:pPr/>
              <a:t>3</a:t>
            </a:fld>
            <a:endParaRPr lang="en-US" dirty="0"/>
          </a:p>
        </p:txBody>
      </p:sp>
    </p:spTree>
    <p:extLst>
      <p:ext uri="{BB962C8B-B14F-4D97-AF65-F5344CB8AC3E}">
        <p14:creationId xmlns:p14="http://schemas.microsoft.com/office/powerpoint/2010/main" val="197115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2722A-F747-86CA-730A-C6FDD2EFB803}"/>
              </a:ext>
            </a:extLst>
          </p:cNvPr>
          <p:cNvSpPr>
            <a:spLocks noGrp="1"/>
          </p:cNvSpPr>
          <p:nvPr>
            <p:ph type="title"/>
          </p:nvPr>
        </p:nvSpPr>
        <p:spPr/>
        <p:txBody>
          <a:bodyPr/>
          <a:lstStyle/>
          <a:p>
            <a:r>
              <a:rPr lang="en-US" dirty="0"/>
              <a:t>CLR Losses cont.</a:t>
            </a:r>
          </a:p>
        </p:txBody>
      </p:sp>
      <p:sp>
        <p:nvSpPr>
          <p:cNvPr id="10" name="Text Placeholder 9">
            <a:extLst>
              <a:ext uri="{FF2B5EF4-FFF2-40B4-BE49-F238E27FC236}">
                <a16:creationId xmlns:a16="http://schemas.microsoft.com/office/drawing/2014/main" id="{23E70DCC-F62C-66AD-AFBD-31AFDAD21877}"/>
              </a:ext>
            </a:extLst>
          </p:cNvPr>
          <p:cNvSpPr>
            <a:spLocks noGrp="1"/>
          </p:cNvSpPr>
          <p:nvPr>
            <p:ph type="body" sz="quarter" idx="10"/>
          </p:nvPr>
        </p:nvSpPr>
        <p:spPr/>
        <p:txBody>
          <a:bodyPr/>
          <a:lstStyle/>
          <a:p>
            <a:endParaRPr lang="en-US"/>
          </a:p>
        </p:txBody>
      </p:sp>
      <p:sp>
        <p:nvSpPr>
          <p:cNvPr id="9" name="Content Placeholder 8">
            <a:extLst>
              <a:ext uri="{FF2B5EF4-FFF2-40B4-BE49-F238E27FC236}">
                <a16:creationId xmlns:a16="http://schemas.microsoft.com/office/drawing/2014/main" id="{9DDB6570-C8B8-2D52-C915-EC3B818E0C17}"/>
              </a:ext>
            </a:extLst>
          </p:cNvPr>
          <p:cNvSpPr>
            <a:spLocks noGrp="1"/>
          </p:cNvSpPr>
          <p:nvPr>
            <p:ph idx="1"/>
          </p:nvPr>
        </p:nvSpPr>
        <p:spPr/>
        <p:txBody>
          <a:bodyPr/>
          <a:lstStyle/>
          <a:p>
            <a:r>
              <a:rPr lang="en-US" dirty="0"/>
              <a:t>Utilizing ETAP I was able to build a test simulation of line losses, transformer losses, and current limiting reactor losses in series. </a:t>
            </a:r>
          </a:p>
          <a:p>
            <a:r>
              <a:rPr lang="en-US" dirty="0"/>
              <a:t>Used ETAP to model the impedance and calculate load losses in comparison to calculations in ION meter. </a:t>
            </a:r>
          </a:p>
          <a:p>
            <a:r>
              <a:rPr lang="en-US" dirty="0"/>
              <a:t>*Values are all test parameters to simulate I^2*Z losses to validate calculations within the meter.</a:t>
            </a:r>
          </a:p>
        </p:txBody>
      </p:sp>
      <p:sp>
        <p:nvSpPr>
          <p:cNvPr id="12" name="Text Placeholder 11">
            <a:extLst>
              <a:ext uri="{FF2B5EF4-FFF2-40B4-BE49-F238E27FC236}">
                <a16:creationId xmlns:a16="http://schemas.microsoft.com/office/drawing/2014/main" id="{5DBD02E7-02C6-0528-9F00-3A240C72F860}"/>
              </a:ext>
            </a:extLst>
          </p:cNvPr>
          <p:cNvSpPr>
            <a:spLocks noGrp="1"/>
          </p:cNvSpPr>
          <p:nvPr>
            <p:ph type="body" sz="quarter" idx="12"/>
          </p:nvPr>
        </p:nvSpPr>
        <p:spPr/>
        <p:txBody>
          <a:bodyPr/>
          <a:lstStyle/>
          <a:p>
            <a:endParaRPr lang="en-US"/>
          </a:p>
        </p:txBody>
      </p:sp>
      <p:pic>
        <p:nvPicPr>
          <p:cNvPr id="15" name="Content Placeholder 14">
            <a:extLst>
              <a:ext uri="{FF2B5EF4-FFF2-40B4-BE49-F238E27FC236}">
                <a16:creationId xmlns:a16="http://schemas.microsoft.com/office/drawing/2014/main" id="{32601571-A83A-2398-EC96-D3D00100D470}"/>
              </a:ext>
            </a:extLst>
          </p:cNvPr>
          <p:cNvPicPr>
            <a:picLocks noGrp="1" noChangeAspect="1"/>
          </p:cNvPicPr>
          <p:nvPr>
            <p:ph idx="11"/>
          </p:nvPr>
        </p:nvPicPr>
        <p:blipFill>
          <a:blip r:embed="rId2"/>
          <a:stretch>
            <a:fillRect/>
          </a:stretch>
        </p:blipFill>
        <p:spPr>
          <a:xfrm>
            <a:off x="5742432" y="71069"/>
            <a:ext cx="2179434" cy="4538822"/>
          </a:xfrm>
        </p:spPr>
      </p:pic>
      <p:sp>
        <p:nvSpPr>
          <p:cNvPr id="13" name="Text Placeholder 12">
            <a:extLst>
              <a:ext uri="{FF2B5EF4-FFF2-40B4-BE49-F238E27FC236}">
                <a16:creationId xmlns:a16="http://schemas.microsoft.com/office/drawing/2014/main" id="{DFFCE02A-BEF9-AA1D-285F-6EA64C3CBFF4}"/>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8BE4ABB5-5BC6-F3C4-D35B-458F602B5C9B}"/>
              </a:ext>
            </a:extLst>
          </p:cNvPr>
          <p:cNvSpPr>
            <a:spLocks noGrp="1"/>
          </p:cNvSpPr>
          <p:nvPr>
            <p:ph type="ftr" sz="quarter" idx="3"/>
          </p:nvPr>
        </p:nvSpPr>
        <p:spPr/>
        <p:txBody>
          <a:bodyPr/>
          <a:lstStyle/>
          <a:p>
            <a:r>
              <a:rPr lang="en-US"/>
              <a:t>Property of Schneider Electric |</a:t>
            </a:r>
            <a:endParaRPr lang="en-US" dirty="0"/>
          </a:p>
        </p:txBody>
      </p:sp>
      <p:sp>
        <p:nvSpPr>
          <p:cNvPr id="7" name="Slide Number Placeholder 6">
            <a:extLst>
              <a:ext uri="{FF2B5EF4-FFF2-40B4-BE49-F238E27FC236}">
                <a16:creationId xmlns:a16="http://schemas.microsoft.com/office/drawing/2014/main" id="{8F4C0288-181A-BB33-0FB7-BC516916BD88}"/>
              </a:ext>
            </a:extLst>
          </p:cNvPr>
          <p:cNvSpPr>
            <a:spLocks noGrp="1"/>
          </p:cNvSpPr>
          <p:nvPr>
            <p:ph type="sldNum" sz="quarter" idx="4"/>
          </p:nvPr>
        </p:nvSpPr>
        <p:spPr/>
        <p:txBody>
          <a:bodyPr/>
          <a:lstStyle/>
          <a:p>
            <a:r>
              <a:rPr lang="en-US"/>
              <a:t>Page </a:t>
            </a:r>
            <a:fld id="{5A9C12DC-491F-9444-86A2-13AC5C62A2FC}" type="slidenum">
              <a:rPr lang="en-US" smtClean="0"/>
              <a:pPr/>
              <a:t>4</a:t>
            </a:fld>
            <a:endParaRPr lang="en-US" dirty="0"/>
          </a:p>
        </p:txBody>
      </p:sp>
    </p:spTree>
    <p:extLst>
      <p:ext uri="{BB962C8B-B14F-4D97-AF65-F5344CB8AC3E}">
        <p14:creationId xmlns:p14="http://schemas.microsoft.com/office/powerpoint/2010/main" val="342415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9F8E-47C9-44B1-975E-11017072E583}"/>
              </a:ext>
            </a:extLst>
          </p:cNvPr>
          <p:cNvSpPr>
            <a:spLocks noGrp="1"/>
          </p:cNvSpPr>
          <p:nvPr>
            <p:ph type="title"/>
          </p:nvPr>
        </p:nvSpPr>
        <p:spPr/>
        <p:txBody>
          <a:bodyPr/>
          <a:lstStyle/>
          <a:p>
            <a:r>
              <a:rPr lang="en-US" dirty="0"/>
              <a:t>CLR Losses cont.</a:t>
            </a:r>
          </a:p>
        </p:txBody>
      </p:sp>
      <p:sp>
        <p:nvSpPr>
          <p:cNvPr id="9" name="Text Placeholder 8">
            <a:extLst>
              <a:ext uri="{FF2B5EF4-FFF2-40B4-BE49-F238E27FC236}">
                <a16:creationId xmlns:a16="http://schemas.microsoft.com/office/drawing/2014/main" id="{7F6F2A31-2DFC-1927-343E-9C8E2F1AFFFA}"/>
              </a:ext>
            </a:extLst>
          </p:cNvPr>
          <p:cNvSpPr>
            <a:spLocks noGrp="1"/>
          </p:cNvSpPr>
          <p:nvPr>
            <p:ph type="body" sz="quarter" idx="10"/>
          </p:nvPr>
        </p:nvSpPr>
        <p:spPr/>
        <p:txBody>
          <a:bodyPr/>
          <a:lstStyle/>
          <a:p>
            <a:endParaRPr lang="en-US"/>
          </a:p>
        </p:txBody>
      </p:sp>
      <p:sp>
        <p:nvSpPr>
          <p:cNvPr id="8" name="Content Placeholder 7">
            <a:extLst>
              <a:ext uri="{FF2B5EF4-FFF2-40B4-BE49-F238E27FC236}">
                <a16:creationId xmlns:a16="http://schemas.microsoft.com/office/drawing/2014/main" id="{BC438E39-616C-7514-B29A-B3BD3B239F1B}"/>
              </a:ext>
            </a:extLst>
          </p:cNvPr>
          <p:cNvSpPr>
            <a:spLocks noGrp="1"/>
          </p:cNvSpPr>
          <p:nvPr>
            <p:ph idx="1"/>
          </p:nvPr>
        </p:nvSpPr>
        <p:spPr/>
        <p:txBody>
          <a:bodyPr/>
          <a:lstStyle/>
          <a:p>
            <a:r>
              <a:rPr lang="en-US" dirty="0"/>
              <a:t>The resistive component (R) of the impedance (Z) contributes to the active power losses (</a:t>
            </a:r>
            <a:r>
              <a:rPr lang="en-US" dirty="0" err="1"/>
              <a:t>kWloss</a:t>
            </a:r>
            <a:r>
              <a:rPr lang="en-US" dirty="0"/>
              <a:t>), while the reactive component (X) contributes to the reactive power losses (</a:t>
            </a:r>
            <a:r>
              <a:rPr lang="en-US" dirty="0" err="1"/>
              <a:t>kVARloss</a:t>
            </a:r>
            <a:r>
              <a:rPr lang="en-US" dirty="0"/>
              <a:t>). </a:t>
            </a:r>
          </a:p>
          <a:p>
            <a:endParaRPr lang="en-US" dirty="0"/>
          </a:p>
          <a:p>
            <a:r>
              <a:rPr lang="en-US" dirty="0"/>
              <a:t>The CLR nameplate typically provides the rated impedance and rated inductance. The reactive and resistance components can be calculated with the following equations:</a:t>
            </a:r>
          </a:p>
        </p:txBody>
      </p:sp>
      <p:sp>
        <p:nvSpPr>
          <p:cNvPr id="6" name="Footer Placeholder 5">
            <a:extLst>
              <a:ext uri="{FF2B5EF4-FFF2-40B4-BE49-F238E27FC236}">
                <a16:creationId xmlns:a16="http://schemas.microsoft.com/office/drawing/2014/main" id="{24553AF9-098D-7124-2173-E508B56E7F8D}"/>
              </a:ext>
            </a:extLst>
          </p:cNvPr>
          <p:cNvSpPr>
            <a:spLocks noGrp="1"/>
          </p:cNvSpPr>
          <p:nvPr>
            <p:ph type="ftr" sz="quarter" idx="3"/>
          </p:nvPr>
        </p:nvSpPr>
        <p:spPr/>
        <p:txBody>
          <a:bodyPr/>
          <a:lstStyle/>
          <a:p>
            <a:r>
              <a:rPr lang="en-US"/>
              <a:t>Property of Schneider Electric |</a:t>
            </a:r>
            <a:endParaRPr lang="en-US" dirty="0"/>
          </a:p>
        </p:txBody>
      </p:sp>
      <p:sp>
        <p:nvSpPr>
          <p:cNvPr id="7" name="Slide Number Placeholder 6">
            <a:extLst>
              <a:ext uri="{FF2B5EF4-FFF2-40B4-BE49-F238E27FC236}">
                <a16:creationId xmlns:a16="http://schemas.microsoft.com/office/drawing/2014/main" id="{C49FB81F-23E9-8FF7-BE6A-514E77E3DB6A}"/>
              </a:ext>
            </a:extLst>
          </p:cNvPr>
          <p:cNvSpPr>
            <a:spLocks noGrp="1"/>
          </p:cNvSpPr>
          <p:nvPr>
            <p:ph type="sldNum" sz="quarter" idx="4"/>
          </p:nvPr>
        </p:nvSpPr>
        <p:spPr/>
        <p:txBody>
          <a:bodyPr/>
          <a:lstStyle/>
          <a:p>
            <a:r>
              <a:rPr lang="en-US"/>
              <a:t>Page </a:t>
            </a:r>
            <a:fld id="{5A9C12DC-491F-9444-86A2-13AC5C62A2FC}" type="slidenum">
              <a:rPr lang="en-US" smtClean="0"/>
              <a:pPr/>
              <a:t>5</a:t>
            </a:fld>
            <a:endParaRPr lang="en-US" dirty="0"/>
          </a:p>
        </p:txBody>
      </p:sp>
      <p:pic>
        <p:nvPicPr>
          <p:cNvPr id="11" name="Picture 10">
            <a:extLst>
              <a:ext uri="{FF2B5EF4-FFF2-40B4-BE49-F238E27FC236}">
                <a16:creationId xmlns:a16="http://schemas.microsoft.com/office/drawing/2014/main" id="{22D2694D-AC05-99F5-E195-1B38F3BB6D8D}"/>
              </a:ext>
            </a:extLst>
          </p:cNvPr>
          <p:cNvPicPr>
            <a:picLocks noChangeAspect="1"/>
          </p:cNvPicPr>
          <p:nvPr/>
        </p:nvPicPr>
        <p:blipFill rotWithShape="1">
          <a:blip r:embed="rId2"/>
          <a:srcRect l="23353" r="53762"/>
          <a:stretch/>
        </p:blipFill>
        <p:spPr>
          <a:xfrm>
            <a:off x="2855539" y="3339807"/>
            <a:ext cx="2960045" cy="915543"/>
          </a:xfrm>
          <a:prstGeom prst="rect">
            <a:avLst/>
          </a:prstGeom>
        </p:spPr>
      </p:pic>
    </p:spTree>
    <p:extLst>
      <p:ext uri="{BB962C8B-B14F-4D97-AF65-F5344CB8AC3E}">
        <p14:creationId xmlns:p14="http://schemas.microsoft.com/office/powerpoint/2010/main" val="41652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80A972-4EC4-4385-E52F-E266A55A7A98}"/>
              </a:ext>
            </a:extLst>
          </p:cNvPr>
          <p:cNvSpPr>
            <a:spLocks noGrp="1"/>
          </p:cNvSpPr>
          <p:nvPr>
            <p:ph type="title"/>
          </p:nvPr>
        </p:nvSpPr>
        <p:spPr/>
        <p:txBody>
          <a:bodyPr/>
          <a:lstStyle/>
          <a:p>
            <a:r>
              <a:rPr lang="en-US" dirty="0"/>
              <a:t>CLR Losses cont.</a:t>
            </a:r>
          </a:p>
        </p:txBody>
      </p:sp>
      <p:sp>
        <p:nvSpPr>
          <p:cNvPr id="7" name="Text Placeholder 6">
            <a:extLst>
              <a:ext uri="{FF2B5EF4-FFF2-40B4-BE49-F238E27FC236}">
                <a16:creationId xmlns:a16="http://schemas.microsoft.com/office/drawing/2014/main" id="{E4976BDA-4A11-FED7-C2DE-B21AE3354EAA}"/>
              </a:ext>
            </a:extLst>
          </p:cNvPr>
          <p:cNvSpPr>
            <a:spLocks noGrp="1"/>
          </p:cNvSpPr>
          <p:nvPr>
            <p:ph type="body" sz="quarter" idx="10"/>
          </p:nvPr>
        </p:nvSpPr>
        <p:spPr/>
        <p:txBody>
          <a:bodyPr/>
          <a:lstStyle/>
          <a:p>
            <a:endParaRPr lang="en-US"/>
          </a:p>
        </p:txBody>
      </p:sp>
      <p:sp>
        <p:nvSpPr>
          <p:cNvPr id="6" name="Content Placeholder 5">
            <a:extLst>
              <a:ext uri="{FF2B5EF4-FFF2-40B4-BE49-F238E27FC236}">
                <a16:creationId xmlns:a16="http://schemas.microsoft.com/office/drawing/2014/main" id="{EC8AB2A2-4EF3-A204-2C76-359C51C956C0}"/>
              </a:ext>
            </a:extLst>
          </p:cNvPr>
          <p:cNvSpPr>
            <a:spLocks noGrp="1"/>
          </p:cNvSpPr>
          <p:nvPr>
            <p:ph idx="1"/>
          </p:nvPr>
        </p:nvSpPr>
        <p:spPr/>
        <p:txBody>
          <a:bodyPr/>
          <a:lstStyle/>
          <a:p>
            <a:r>
              <a:rPr lang="en-US" dirty="0"/>
              <a:t>The CLR-losses can be calculated based on the measured current load as:</a:t>
            </a:r>
          </a:p>
          <a:p>
            <a:endParaRPr lang="en-US" dirty="0"/>
          </a:p>
          <a:p>
            <a:endParaRPr lang="en-US" dirty="0"/>
          </a:p>
          <a:p>
            <a:r>
              <a:rPr lang="en-US" dirty="0"/>
              <a:t>For a 3-phase system, the losses for each phase are calculated separately according to the measured current as :</a:t>
            </a:r>
          </a:p>
        </p:txBody>
      </p:sp>
      <p:sp>
        <p:nvSpPr>
          <p:cNvPr id="3" name="Footer Placeholder 2">
            <a:extLst>
              <a:ext uri="{FF2B5EF4-FFF2-40B4-BE49-F238E27FC236}">
                <a16:creationId xmlns:a16="http://schemas.microsoft.com/office/drawing/2014/main" id="{8C42BF62-3FBE-6616-20A2-FE9F4C909EE3}"/>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CBE332D6-CF81-EEF4-A53E-D25F2F47D43C}"/>
              </a:ext>
            </a:extLst>
          </p:cNvPr>
          <p:cNvSpPr>
            <a:spLocks noGrp="1"/>
          </p:cNvSpPr>
          <p:nvPr>
            <p:ph type="sldNum" sz="quarter" idx="4"/>
          </p:nvPr>
        </p:nvSpPr>
        <p:spPr/>
        <p:txBody>
          <a:bodyPr/>
          <a:lstStyle/>
          <a:p>
            <a:r>
              <a:rPr lang="en-US"/>
              <a:t>Page </a:t>
            </a:r>
            <a:fld id="{5A9C12DC-491F-9444-86A2-13AC5C62A2FC}" type="slidenum">
              <a:rPr lang="en-US" smtClean="0"/>
              <a:pPr/>
              <a:t>6</a:t>
            </a:fld>
            <a:endParaRPr lang="en-US" dirty="0"/>
          </a:p>
        </p:txBody>
      </p:sp>
      <p:pic>
        <p:nvPicPr>
          <p:cNvPr id="9" name="Picture 8">
            <a:extLst>
              <a:ext uri="{FF2B5EF4-FFF2-40B4-BE49-F238E27FC236}">
                <a16:creationId xmlns:a16="http://schemas.microsoft.com/office/drawing/2014/main" id="{E1385C2F-0440-13CF-0C0B-D9D380E661F9}"/>
              </a:ext>
            </a:extLst>
          </p:cNvPr>
          <p:cNvPicPr>
            <a:picLocks noChangeAspect="1"/>
          </p:cNvPicPr>
          <p:nvPr/>
        </p:nvPicPr>
        <p:blipFill>
          <a:blip r:embed="rId2"/>
          <a:stretch>
            <a:fillRect/>
          </a:stretch>
        </p:blipFill>
        <p:spPr>
          <a:xfrm>
            <a:off x="884229" y="1811078"/>
            <a:ext cx="5778318" cy="687895"/>
          </a:xfrm>
          <a:prstGeom prst="rect">
            <a:avLst/>
          </a:prstGeom>
        </p:spPr>
      </p:pic>
      <p:pic>
        <p:nvPicPr>
          <p:cNvPr id="11" name="Picture 10">
            <a:extLst>
              <a:ext uri="{FF2B5EF4-FFF2-40B4-BE49-F238E27FC236}">
                <a16:creationId xmlns:a16="http://schemas.microsoft.com/office/drawing/2014/main" id="{C05C3FD7-1623-9C54-074B-561AB2D0932D}"/>
              </a:ext>
            </a:extLst>
          </p:cNvPr>
          <p:cNvPicPr>
            <a:picLocks noChangeAspect="1"/>
          </p:cNvPicPr>
          <p:nvPr/>
        </p:nvPicPr>
        <p:blipFill>
          <a:blip r:embed="rId3"/>
          <a:stretch>
            <a:fillRect/>
          </a:stretch>
        </p:blipFill>
        <p:spPr>
          <a:xfrm>
            <a:off x="1378300" y="3214676"/>
            <a:ext cx="7047896" cy="687894"/>
          </a:xfrm>
          <a:prstGeom prst="rect">
            <a:avLst/>
          </a:prstGeom>
        </p:spPr>
      </p:pic>
    </p:spTree>
    <p:extLst>
      <p:ext uri="{BB962C8B-B14F-4D97-AF65-F5344CB8AC3E}">
        <p14:creationId xmlns:p14="http://schemas.microsoft.com/office/powerpoint/2010/main" val="225726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6485-BCF3-26AF-6424-7143EE0898FD}"/>
              </a:ext>
            </a:extLst>
          </p:cNvPr>
          <p:cNvSpPr>
            <a:spLocks noGrp="1"/>
          </p:cNvSpPr>
          <p:nvPr>
            <p:ph type="title"/>
          </p:nvPr>
        </p:nvSpPr>
        <p:spPr/>
        <p:txBody>
          <a:bodyPr/>
          <a:lstStyle/>
          <a:p>
            <a:r>
              <a:rPr lang="en-US" dirty="0"/>
              <a:t>CLR Losses cont.</a:t>
            </a:r>
          </a:p>
        </p:txBody>
      </p:sp>
      <p:sp>
        <p:nvSpPr>
          <p:cNvPr id="6" name="Text Placeholder 5">
            <a:extLst>
              <a:ext uri="{FF2B5EF4-FFF2-40B4-BE49-F238E27FC236}">
                <a16:creationId xmlns:a16="http://schemas.microsoft.com/office/drawing/2014/main" id="{1B742B3F-C1DA-5DC3-A985-76E3E0B153C0}"/>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7498F003-2BEB-C38C-D4D3-35C9B260B6DD}"/>
              </a:ext>
            </a:extLst>
          </p:cNvPr>
          <p:cNvSpPr>
            <a:spLocks noGrp="1"/>
          </p:cNvSpPr>
          <p:nvPr>
            <p:ph idx="1"/>
          </p:nvPr>
        </p:nvSpPr>
        <p:spPr/>
        <p:txBody>
          <a:bodyPr/>
          <a:lstStyle/>
          <a:p>
            <a:r>
              <a:rPr lang="en-US" dirty="0"/>
              <a:t>If we assume that the per-phase impedance is similar and use the average impedance, the equation simplifies to:</a:t>
            </a:r>
          </a:p>
          <a:p>
            <a:endParaRPr lang="en-US" dirty="0"/>
          </a:p>
          <a:p>
            <a:endParaRPr lang="en-US" dirty="0"/>
          </a:p>
          <a:p>
            <a:endParaRPr lang="en-US" dirty="0"/>
          </a:p>
          <a:p>
            <a:r>
              <a:rPr lang="en-US" dirty="0"/>
              <a:t>As current limiting reactors are an impedance in series the line conductor impedance, we can add the resistive and reactive elements together to get a total line resistance and reactance.</a:t>
            </a:r>
          </a:p>
        </p:txBody>
      </p:sp>
      <p:sp>
        <p:nvSpPr>
          <p:cNvPr id="3" name="Footer Placeholder 2">
            <a:extLst>
              <a:ext uri="{FF2B5EF4-FFF2-40B4-BE49-F238E27FC236}">
                <a16:creationId xmlns:a16="http://schemas.microsoft.com/office/drawing/2014/main" id="{02AE8A70-3A35-4CB0-4B0F-4577285F1888}"/>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E537D59E-4224-1E21-8F88-BF953AADD57C}"/>
              </a:ext>
            </a:extLst>
          </p:cNvPr>
          <p:cNvSpPr>
            <a:spLocks noGrp="1"/>
          </p:cNvSpPr>
          <p:nvPr>
            <p:ph type="sldNum" sz="quarter" idx="4"/>
          </p:nvPr>
        </p:nvSpPr>
        <p:spPr/>
        <p:txBody>
          <a:bodyPr/>
          <a:lstStyle/>
          <a:p>
            <a:r>
              <a:rPr lang="en-US"/>
              <a:t>Page </a:t>
            </a:r>
            <a:fld id="{5A9C12DC-491F-9444-86A2-13AC5C62A2FC}" type="slidenum">
              <a:rPr lang="en-US" smtClean="0"/>
              <a:pPr/>
              <a:t>7</a:t>
            </a:fld>
            <a:endParaRPr lang="en-US" dirty="0"/>
          </a:p>
        </p:txBody>
      </p:sp>
      <p:pic>
        <p:nvPicPr>
          <p:cNvPr id="8" name="Picture 7">
            <a:extLst>
              <a:ext uri="{FF2B5EF4-FFF2-40B4-BE49-F238E27FC236}">
                <a16:creationId xmlns:a16="http://schemas.microsoft.com/office/drawing/2014/main" id="{288E5829-4354-0535-0F1D-99AE46AEB1C1}"/>
              </a:ext>
            </a:extLst>
          </p:cNvPr>
          <p:cNvPicPr>
            <a:picLocks noChangeAspect="1"/>
          </p:cNvPicPr>
          <p:nvPr/>
        </p:nvPicPr>
        <p:blipFill>
          <a:blip r:embed="rId2"/>
          <a:stretch>
            <a:fillRect/>
          </a:stretch>
        </p:blipFill>
        <p:spPr>
          <a:xfrm>
            <a:off x="2340864" y="1909634"/>
            <a:ext cx="3657600" cy="876300"/>
          </a:xfrm>
          <a:prstGeom prst="rect">
            <a:avLst/>
          </a:prstGeom>
        </p:spPr>
      </p:pic>
      <p:pic>
        <p:nvPicPr>
          <p:cNvPr id="10" name="Picture 9">
            <a:extLst>
              <a:ext uri="{FF2B5EF4-FFF2-40B4-BE49-F238E27FC236}">
                <a16:creationId xmlns:a16="http://schemas.microsoft.com/office/drawing/2014/main" id="{BCF347BD-B0CD-8175-273B-F2AD5583F2C6}"/>
              </a:ext>
            </a:extLst>
          </p:cNvPr>
          <p:cNvPicPr>
            <a:picLocks noChangeAspect="1"/>
          </p:cNvPicPr>
          <p:nvPr/>
        </p:nvPicPr>
        <p:blipFill>
          <a:blip r:embed="rId3"/>
          <a:stretch>
            <a:fillRect/>
          </a:stretch>
        </p:blipFill>
        <p:spPr>
          <a:xfrm>
            <a:off x="2405824" y="3751263"/>
            <a:ext cx="3686175" cy="809625"/>
          </a:xfrm>
          <a:prstGeom prst="rect">
            <a:avLst/>
          </a:prstGeom>
        </p:spPr>
      </p:pic>
    </p:spTree>
    <p:extLst>
      <p:ext uri="{BB962C8B-B14F-4D97-AF65-F5344CB8AC3E}">
        <p14:creationId xmlns:p14="http://schemas.microsoft.com/office/powerpoint/2010/main" val="338905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3BC1-AE73-D0F9-BFB7-4C349C232863}"/>
              </a:ext>
            </a:extLst>
          </p:cNvPr>
          <p:cNvSpPr>
            <a:spLocks noGrp="1"/>
          </p:cNvSpPr>
          <p:nvPr>
            <p:ph type="title"/>
          </p:nvPr>
        </p:nvSpPr>
        <p:spPr/>
        <p:txBody>
          <a:bodyPr/>
          <a:lstStyle/>
          <a:p>
            <a:r>
              <a:rPr lang="en-US" dirty="0"/>
              <a:t>CLR Losses cont.</a:t>
            </a:r>
          </a:p>
        </p:txBody>
      </p:sp>
      <p:sp>
        <p:nvSpPr>
          <p:cNvPr id="6" name="Text Placeholder 5">
            <a:extLst>
              <a:ext uri="{FF2B5EF4-FFF2-40B4-BE49-F238E27FC236}">
                <a16:creationId xmlns:a16="http://schemas.microsoft.com/office/drawing/2014/main" id="{31995501-A8FA-B479-A88A-3DC70F5C21E3}"/>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1E7073F3-26BC-67B5-9001-12DC8C13921B}"/>
              </a:ext>
            </a:extLst>
          </p:cNvPr>
          <p:cNvSpPr>
            <a:spLocks noGrp="1"/>
          </p:cNvSpPr>
          <p:nvPr>
            <p:ph idx="1"/>
          </p:nvPr>
        </p:nvSpPr>
        <p:spPr/>
        <p:txBody>
          <a:bodyPr/>
          <a:lstStyle/>
          <a:p>
            <a:r>
              <a:rPr lang="en-US" dirty="0"/>
              <a:t>We can substitute the </a:t>
            </a:r>
            <a:r>
              <a:rPr lang="en-US" dirty="0" err="1"/>
              <a:t>Rtotal</a:t>
            </a:r>
            <a:r>
              <a:rPr lang="en-US" dirty="0"/>
              <a:t> and </a:t>
            </a:r>
            <a:r>
              <a:rPr lang="en-US" dirty="0" err="1"/>
              <a:t>Xtotal</a:t>
            </a:r>
            <a:r>
              <a:rPr lang="en-US" dirty="0"/>
              <a:t> values into the line-loss calculations to calculate the losses for the conductor and current-limiting reactor together. The line-loss equation simplifies to:</a:t>
            </a:r>
          </a:p>
        </p:txBody>
      </p:sp>
      <p:sp>
        <p:nvSpPr>
          <p:cNvPr id="3" name="Footer Placeholder 2">
            <a:extLst>
              <a:ext uri="{FF2B5EF4-FFF2-40B4-BE49-F238E27FC236}">
                <a16:creationId xmlns:a16="http://schemas.microsoft.com/office/drawing/2014/main" id="{F2B3DEB5-FF48-D0DE-878E-5691652D15A0}"/>
              </a:ext>
            </a:extLst>
          </p:cNvPr>
          <p:cNvSpPr>
            <a:spLocks noGrp="1"/>
          </p:cNvSpPr>
          <p:nvPr>
            <p:ph type="ftr" sz="quarter" idx="3"/>
          </p:nvPr>
        </p:nvSpPr>
        <p:spPr/>
        <p:txBody>
          <a:bodyPr/>
          <a:lstStyle/>
          <a:p>
            <a:r>
              <a:rPr lang="en-US"/>
              <a:t>Property of Schneider Electric |</a:t>
            </a:r>
            <a:endParaRPr lang="en-US" dirty="0"/>
          </a:p>
        </p:txBody>
      </p:sp>
      <p:sp>
        <p:nvSpPr>
          <p:cNvPr id="4" name="Slide Number Placeholder 3">
            <a:extLst>
              <a:ext uri="{FF2B5EF4-FFF2-40B4-BE49-F238E27FC236}">
                <a16:creationId xmlns:a16="http://schemas.microsoft.com/office/drawing/2014/main" id="{1FE0A82E-F226-4070-5339-0C040DF3E209}"/>
              </a:ext>
            </a:extLst>
          </p:cNvPr>
          <p:cNvSpPr>
            <a:spLocks noGrp="1"/>
          </p:cNvSpPr>
          <p:nvPr>
            <p:ph type="sldNum" sz="quarter" idx="4"/>
          </p:nvPr>
        </p:nvSpPr>
        <p:spPr/>
        <p:txBody>
          <a:bodyPr/>
          <a:lstStyle/>
          <a:p>
            <a:r>
              <a:rPr lang="en-US"/>
              <a:t>Page </a:t>
            </a:r>
            <a:fld id="{5A9C12DC-491F-9444-86A2-13AC5C62A2FC}" type="slidenum">
              <a:rPr lang="en-US" smtClean="0"/>
              <a:pPr/>
              <a:t>8</a:t>
            </a:fld>
            <a:endParaRPr lang="en-US" dirty="0"/>
          </a:p>
        </p:txBody>
      </p:sp>
      <p:pic>
        <p:nvPicPr>
          <p:cNvPr id="8" name="Picture 7">
            <a:extLst>
              <a:ext uri="{FF2B5EF4-FFF2-40B4-BE49-F238E27FC236}">
                <a16:creationId xmlns:a16="http://schemas.microsoft.com/office/drawing/2014/main" id="{ED21A8C6-2DC0-B406-D8A8-D16B2DF4F8D0}"/>
              </a:ext>
            </a:extLst>
          </p:cNvPr>
          <p:cNvPicPr>
            <a:picLocks noChangeAspect="1"/>
          </p:cNvPicPr>
          <p:nvPr/>
        </p:nvPicPr>
        <p:blipFill>
          <a:blip r:embed="rId2"/>
          <a:stretch>
            <a:fillRect/>
          </a:stretch>
        </p:blipFill>
        <p:spPr>
          <a:xfrm>
            <a:off x="1310640" y="2508385"/>
            <a:ext cx="7291744" cy="950384"/>
          </a:xfrm>
          <a:prstGeom prst="rect">
            <a:avLst/>
          </a:prstGeom>
        </p:spPr>
      </p:pic>
    </p:spTree>
    <p:extLst>
      <p:ext uri="{BB962C8B-B14F-4D97-AF65-F5344CB8AC3E}">
        <p14:creationId xmlns:p14="http://schemas.microsoft.com/office/powerpoint/2010/main" val="381921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1A3E-C624-C63D-05DC-1C7EC44B30A3}"/>
              </a:ext>
            </a:extLst>
          </p:cNvPr>
          <p:cNvSpPr>
            <a:spLocks noGrp="1"/>
          </p:cNvSpPr>
          <p:nvPr>
            <p:ph type="title"/>
          </p:nvPr>
        </p:nvSpPr>
        <p:spPr/>
        <p:txBody>
          <a:bodyPr/>
          <a:lstStyle/>
          <a:p>
            <a:r>
              <a:rPr lang="en-US" dirty="0"/>
              <a:t>Loss Compensation Input Parameters</a:t>
            </a:r>
          </a:p>
        </p:txBody>
      </p:sp>
      <p:sp>
        <p:nvSpPr>
          <p:cNvPr id="3" name="Text Placeholder 2">
            <a:extLst>
              <a:ext uri="{FF2B5EF4-FFF2-40B4-BE49-F238E27FC236}">
                <a16:creationId xmlns:a16="http://schemas.microsoft.com/office/drawing/2014/main" id="{4A43F243-19F9-B54A-CD09-56898B19A8A6}"/>
              </a:ext>
            </a:extLst>
          </p:cNvPr>
          <p:cNvSpPr>
            <a:spLocks noGrp="1"/>
          </p:cNvSpPr>
          <p:nvPr>
            <p:ph type="body" sz="quarter" idx="11"/>
          </p:nvPr>
        </p:nvSpPr>
        <p:spPr/>
        <p:txBody>
          <a:bodyPr/>
          <a:lstStyle/>
          <a:p>
            <a:endParaRPr lang="en-US"/>
          </a:p>
        </p:txBody>
      </p:sp>
      <p:sp>
        <p:nvSpPr>
          <p:cNvPr id="4" name="Footer Placeholder 3">
            <a:extLst>
              <a:ext uri="{FF2B5EF4-FFF2-40B4-BE49-F238E27FC236}">
                <a16:creationId xmlns:a16="http://schemas.microsoft.com/office/drawing/2014/main" id="{6A8F5021-4349-EEC9-5F89-2662AEE7C82C}"/>
              </a:ext>
            </a:extLst>
          </p:cNvPr>
          <p:cNvSpPr>
            <a:spLocks noGrp="1"/>
          </p:cNvSpPr>
          <p:nvPr>
            <p:ph type="ftr" sz="quarter" idx="3"/>
          </p:nvPr>
        </p:nvSpPr>
        <p:spPr/>
        <p:txBody>
          <a:bodyPr/>
          <a:lstStyle/>
          <a:p>
            <a:r>
              <a:rPr lang="en-US"/>
              <a:t>Property of Schneider Electric |</a:t>
            </a:r>
            <a:endParaRPr lang="en-US" dirty="0"/>
          </a:p>
        </p:txBody>
      </p:sp>
      <p:sp>
        <p:nvSpPr>
          <p:cNvPr id="5" name="Slide Number Placeholder 4">
            <a:extLst>
              <a:ext uri="{FF2B5EF4-FFF2-40B4-BE49-F238E27FC236}">
                <a16:creationId xmlns:a16="http://schemas.microsoft.com/office/drawing/2014/main" id="{69BC4329-F619-B4D3-0EA3-7E0DA33C54DA}"/>
              </a:ext>
            </a:extLst>
          </p:cNvPr>
          <p:cNvSpPr>
            <a:spLocks noGrp="1"/>
          </p:cNvSpPr>
          <p:nvPr>
            <p:ph type="sldNum" sz="quarter" idx="4"/>
          </p:nvPr>
        </p:nvSpPr>
        <p:spPr/>
        <p:txBody>
          <a:bodyPr/>
          <a:lstStyle/>
          <a:p>
            <a:r>
              <a:rPr lang="en-US"/>
              <a:t>Page </a:t>
            </a:r>
            <a:fld id="{5A9C12DC-491F-9444-86A2-13AC5C62A2FC}" type="slidenum">
              <a:rPr lang="en-US" smtClean="0"/>
              <a:pPr/>
              <a:t>9</a:t>
            </a:fld>
            <a:endParaRPr lang="en-US" dirty="0"/>
          </a:p>
        </p:txBody>
      </p:sp>
    </p:spTree>
    <p:extLst>
      <p:ext uri="{BB962C8B-B14F-4D97-AF65-F5344CB8AC3E}">
        <p14:creationId xmlns:p14="http://schemas.microsoft.com/office/powerpoint/2010/main" val="2208188259"/>
      </p:ext>
    </p:extLst>
  </p:cSld>
  <p:clrMapOvr>
    <a:masterClrMapping/>
  </p:clrMapOvr>
</p:sld>
</file>

<file path=ppt/theme/theme1.xml><?xml version="1.0" encoding="utf-8"?>
<a:theme xmlns:a="http://schemas.openxmlformats.org/drawingml/2006/main" name="1_Cover, agenda, and section break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FC42094-B7A4-43B7-BB93-655E47BC6941}" vid="{618AE521-C532-4EC5-8378-5400F7A85005}"/>
    </a:ext>
  </a:extLst>
</a:theme>
</file>

<file path=ppt/theme/theme2.xml><?xml version="1.0" encoding="utf-8"?>
<a:theme xmlns:a="http://schemas.openxmlformats.org/drawingml/2006/main" name="2_Content slides">
  <a:themeElements>
    <a:clrScheme name="SE Color palette">
      <a:dk1>
        <a:srgbClr val="000000"/>
      </a:dk1>
      <a:lt1>
        <a:srgbClr val="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Presentation1" id="{6FC42094-B7A4-43B7-BB93-655E47BC6941}" vid="{D83FA4CC-0AD1-48B1-953A-842A1822BF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07bda0-be13-46fe-b25d-1eca2d6fa3a9" xsi:nil="true"/>
    <lcf76f155ced4ddcb4097134ff3c332f xmlns="d19879a4-c36d-4533-92ad-78c3618528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3E53EC7DB81343B133062D1662EA27" ma:contentTypeVersion="16" ma:contentTypeDescription="Create a new document." ma:contentTypeScope="" ma:versionID="7bcc5a627ba14d34f2e32710dd682abc">
  <xsd:schema xmlns:xsd="http://www.w3.org/2001/XMLSchema" xmlns:xs="http://www.w3.org/2001/XMLSchema" xmlns:p="http://schemas.microsoft.com/office/2006/metadata/properties" xmlns:ns2="d19879a4-c36d-4533-92ad-78c3618528bb" xmlns:ns3="4d07bda0-be13-46fe-b25d-1eca2d6fa3a9" targetNamespace="http://schemas.microsoft.com/office/2006/metadata/properties" ma:root="true" ma:fieldsID="96c3f1e8324502bd0ffb79cc80e5088d" ns2:_="" ns3:_="">
    <xsd:import namespace="d19879a4-c36d-4533-92ad-78c3618528bb"/>
    <xsd:import namespace="4d07bda0-be13-46fe-b25d-1eca2d6fa3a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79a4-c36d-4533-92ad-78c361852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82df8-f6af-445d-9b0b-5c4dfc7c59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07bda0-be13-46fe-b25d-1eca2d6fa3a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60072a-c868-4745-9dd5-c3cddb75440b}" ma:internalName="TaxCatchAll" ma:showField="CatchAllData" ma:web="4d07bda0-be13-46fe-b25d-1eca2d6fa3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F00BF-0DF2-4ACD-BF59-54E296D2E59C}">
  <ds:schemaRefs>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d19879a4-c36d-4533-92ad-78c3618528bb"/>
    <ds:schemaRef ds:uri="4d07bda0-be13-46fe-b25d-1eca2d6fa3a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21661C0-8723-4882-8F1C-AB3DCF5F203A}">
  <ds:schemaRefs>
    <ds:schemaRef ds:uri="http://schemas.microsoft.com/sharepoint/v3/contenttype/forms"/>
  </ds:schemaRefs>
</ds:datastoreItem>
</file>

<file path=customXml/itemProps3.xml><?xml version="1.0" encoding="utf-8"?>
<ds:datastoreItem xmlns:ds="http://schemas.openxmlformats.org/officeDocument/2006/customXml" ds:itemID="{80AE46C0-4A23-4DE8-83C0-B8E08E56A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79a4-c36d-4533-92ad-78c3618528bb"/>
    <ds:schemaRef ds:uri="4d07bda0-be13-46fe-b25d-1eca2d6fa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191</TotalTime>
  <Words>920</Words>
  <Application>Microsoft Office PowerPoint</Application>
  <PresentationFormat>On-screen Show (16:9)</PresentationFormat>
  <Paragraphs>103</Paragraphs>
  <Slides>19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Lucida Grande</vt:lpstr>
      <vt:lpstr>1_Cover, agenda, and section breaks</vt:lpstr>
      <vt:lpstr>2_Content slides</vt:lpstr>
      <vt:lpstr>Current Limiting Reactor Losses</vt:lpstr>
      <vt:lpstr>Causes of Current Limiting Reactor Losses</vt:lpstr>
      <vt:lpstr>CLR Losses cont.</vt:lpstr>
      <vt:lpstr>CLR Losses cont.</vt:lpstr>
      <vt:lpstr>CLR Losses cont.</vt:lpstr>
      <vt:lpstr>CLR Losses cont.</vt:lpstr>
      <vt:lpstr>CLR Losses cont.</vt:lpstr>
      <vt:lpstr>CLR Losses cont.</vt:lpstr>
      <vt:lpstr>Loss Compensation Input Parameters</vt:lpstr>
      <vt:lpstr>CLR Input Parameters cont.</vt:lpstr>
      <vt:lpstr>CLR Input Parameters cont.</vt:lpstr>
      <vt:lpstr>CLR Input Parameters cont.</vt:lpstr>
      <vt:lpstr>CLR Input Parameters cont.</vt:lpstr>
      <vt:lpstr>CLR Input Parameters cont.</vt:lpstr>
      <vt:lpstr>CLR Input Parameters cont.</vt:lpstr>
      <vt:lpstr>Adding CLR Losses to ION Meters</vt:lpstr>
      <vt:lpstr>CLR Framelet</vt:lpstr>
      <vt:lpstr>CLR Framelet cont.</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Limiting Reactor Losses</dc:title>
  <dc:creator>Nathaniel Dunn</dc:creator>
  <cp:lastModifiedBy>Nathaniel Dunn</cp:lastModifiedBy>
  <cp:revision>1</cp:revision>
  <dcterms:created xsi:type="dcterms:W3CDTF">2024-04-29T14:36:35Z</dcterms:created>
  <dcterms:modified xsi:type="dcterms:W3CDTF">2024-04-29T18:10:33Z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0x010100DF4DB89253DAC447861C45A65B3D1927</vt:lpwstr>
  </property>
  <property fmtid="{D5CDD505-2E9C-101B-9397-08002B2CF9AE}" pid="3" name="MSIP_Label_57443d00-af18-408c-9335-47b5de3ec9b9_Enabled">
    <vt:lpwstr>true</vt:lpwstr>
  </property>
  <property fmtid="{D5CDD505-2E9C-101B-9397-08002B2CF9AE}" pid="4" name="MSIP_Label_57443d00-af18-408c-9335-47b5de3ec9b9_SetDate">
    <vt:lpwstr>2024-04-29T14:59:11Z</vt:lpwstr>
  </property>
  <property fmtid="{D5CDD505-2E9C-101B-9397-08002B2CF9AE}" pid="5" name="MSIP_Label_57443d00-af18-408c-9335-47b5de3ec9b9_Method">
    <vt:lpwstr>Privileged</vt:lpwstr>
  </property>
  <property fmtid="{D5CDD505-2E9C-101B-9397-08002B2CF9AE}" pid="6" name="MSIP_Label_57443d00-af18-408c-9335-47b5de3ec9b9_Name">
    <vt:lpwstr>General v2</vt:lpwstr>
  </property>
  <property fmtid="{D5CDD505-2E9C-101B-9397-08002B2CF9AE}" pid="7" name="MSIP_Label_57443d00-af18-408c-9335-47b5de3ec9b9_SiteId">
    <vt:lpwstr>6e51e1ad-c54b-4b39-b598-0ffe9ae68fef</vt:lpwstr>
  </property>
  <property fmtid="{D5CDD505-2E9C-101B-9397-08002B2CF9AE}" pid="8" name="MSIP_Label_57443d00-af18-408c-9335-47b5de3ec9b9_ActionId">
    <vt:lpwstr>9133ad25-6f41-4cbe-9783-652eba17ece4</vt:lpwstr>
  </property>
  <property fmtid="{D5CDD505-2E9C-101B-9397-08002B2CF9AE}" pid="9" name="MSIP_Label_57443d00-af18-408c-9335-47b5de3ec9b9_ContentBits">
    <vt:lpwstr>2</vt:lpwstr>
  </property>
  <property fmtid="{D5CDD505-2E9C-101B-9397-08002B2CF9AE}" pid="10" name="ClassificationContentMarkingFooterLocations">
    <vt:lpwstr>1_Cover, agenda, and section breaks:3\2_Content slides:4</vt:lpwstr>
  </property>
  <property fmtid="{D5CDD505-2E9C-101B-9397-08002B2CF9AE}" pid="11" name="ClassificationContentMarkingFooterText">
    <vt:lpwstr>General</vt:lpwstr>
  </property>
</Properties>
</file>