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Fahad Qureshi – DWG Vice Chair</a:t>
            </a:r>
          </a:p>
          <a:p>
            <a:pPr algn="l"/>
            <a:r>
              <a:rPr lang="en-US" dirty="0"/>
              <a:t>May 2nd,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4/24/2024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DWG Flat Start Update – Stability Book</a:t>
            </a:r>
          </a:p>
          <a:p>
            <a:pPr lvl="1"/>
            <a:r>
              <a:rPr lang="en-US" sz="1800" dirty="0"/>
              <a:t>The Stability Book for the 2023/2024 Flat Start cases is now available on MIS Secure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Draft DWG Procedure Manual Update for NOGRR245</a:t>
            </a:r>
            <a:endParaRPr lang="en-US" sz="200" dirty="0"/>
          </a:p>
          <a:p>
            <a:pPr lvl="1"/>
            <a:r>
              <a:rPr lang="en-US" sz="1800" dirty="0"/>
              <a:t>ERCOT presented draft language to DWG</a:t>
            </a:r>
          </a:p>
          <a:p>
            <a:pPr lvl="1"/>
            <a:r>
              <a:rPr lang="en-US" sz="1800" dirty="0"/>
              <a:t>DWG discussed this and requested more time to review/comment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Study Scenarios for Self-Limiting Facilities (SLF) Discussion</a:t>
            </a:r>
          </a:p>
          <a:p>
            <a:pPr lvl="1"/>
            <a:r>
              <a:rPr lang="en-US" sz="1800" dirty="0"/>
              <a:t>Revisions to SLF Guideline were discussed and sent to DWG for feedback</a:t>
            </a:r>
          </a:p>
          <a:p>
            <a:pPr lvl="1"/>
            <a:r>
              <a:rPr lang="en-US" sz="1800" dirty="0"/>
              <a:t>Feedback was requested by 5/2/2024</a:t>
            </a:r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94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DWG Report to ROS</vt:lpstr>
      <vt:lpstr>DWG Update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4</cp:revision>
  <dcterms:created xsi:type="dcterms:W3CDTF">2024-02-23T16:39:21Z</dcterms:created>
  <dcterms:modified xsi:type="dcterms:W3CDTF">2024-04-25T21:16:13Z</dcterms:modified>
</cp:coreProperties>
</file>