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E521A-0D30-D877-5F2A-5F2B4E001B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424E2-9FDD-73D2-E3EB-A3CFF6AEC7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8257A-1E2C-029E-622A-5A3C13EF6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2302B3-29D7-F599-8893-FD7E05B87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A58940-5981-1BBA-8075-3C65C04D7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485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74531-411B-F42F-21B5-79F972289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118D7E-DC55-F03D-BFC7-E35D4E552F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30F0A-7D56-845F-B590-95364FFD5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C4C84-031D-873E-F992-B9924FD36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A720D-49D5-B076-911E-444018ECD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01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46E0FF-C980-4321-D67D-F003DCBADC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E760B5-B719-7BD4-8E23-D661528132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50CD2-786A-A959-8A3C-466007A4C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27B18-9566-A20E-D6FE-6577DCF44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906697-C286-8D72-5D99-134DD4A17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56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745B4-027F-5423-1DD2-EACA4740F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D65C1-E51B-745D-AC97-36290604C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530D2-DE70-4DDE-C58D-5ABE21C02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8B485-732B-DFD4-FD47-5D6C995F1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6CCC64-CCC8-11D6-9744-3FBB1C415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790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E540D-A7B2-03B4-CC20-CF468A0B3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C38A97-0D26-E456-3565-DC57E23B7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1D775-E19D-6CED-3EE2-582FFD00B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B90DD-FCE4-0EF9-3DCD-AD9F737BD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46C18E-3F08-2646-AEBA-63E4DC4E4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473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8367D-ACF4-4098-533E-AC733123F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6F0BF-8CEE-5737-2664-562801F031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C65396-3875-2434-2EAD-C0DCCAA0E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C1A928-21D0-4E12-07D5-BF547DD5E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91F1BC-C890-A21E-3486-35AA4CE4A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26702E-A79D-E0B5-A914-EAF37EB93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8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7DCAA-F634-2804-2BC2-4B4F001DF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149763-7D83-40FB-1B63-01200480C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8A5163-F787-AACE-58A9-CCCEF6375B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F3CE7C-AEEF-0929-7330-C202CA4623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42B15B-6E64-D0A8-FBC8-DC831183DB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A8B435-96CD-05F0-03F5-064128949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DEAC4D-899D-01CE-6D56-D3C03BF61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24AA66-02AE-82DE-44D3-CF2C6FD77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438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F5D2F-2CB7-3768-06FA-297BBB61D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1EA283-FB03-7621-CDC5-40DFAF33C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54E0AE-63CC-8B81-B965-8D1D20EFA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1FD495-49FF-A589-B9FD-7A9C85321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408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AB5AAB-DF0F-2697-0589-1BB0DD18E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745B48-9FDF-C33F-73A0-03C2E2997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0DDD7C-E4D6-5617-5239-BA4382E44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5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F257F-B754-296E-12D1-82B944E05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86A0A-10DC-0AF3-1728-971F004C1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346FBD-4163-39A7-F871-C6FAE57C9F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451526-CB88-7E2F-5109-446AD8AFF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9CDEE4-FD2D-FFA0-1C54-8704CA223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B1454-E705-E7BC-7123-7D8D744E9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5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856EC-B4C7-A07B-5932-01F8F91C1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E97F57-FCBF-DAB2-11F9-77A5D02D7A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B879AB-91F6-3D7D-FAC7-6661E5C275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81E602-5942-4BAD-A4A8-2E1A40931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FCB678-8E7B-17CD-0C5F-DF2A0820D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20360D-71E8-AB54-A6CF-86C4B4FDA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22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6EA4D8-DB83-CCD9-5624-3E5A8D29F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71CF5C-C096-CB54-B177-B29FF1417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DD691C-4FA1-BEE0-38BC-366ADFDBB4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E6B4C17-23DC-463A-97B9-30CBA6CB668E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CBC08-AEE7-78B2-929F-6500C9F5BE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A59D8-A916-0877-D0CE-54E2F9F802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29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12A7FE-D5DC-0CBF-E743-766C5454CE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51381"/>
            <a:ext cx="10512552" cy="4066540"/>
          </a:xfrm>
        </p:spPr>
        <p:txBody>
          <a:bodyPr anchor="b">
            <a:normAutofit/>
          </a:bodyPr>
          <a:lstStyle/>
          <a:p>
            <a:pPr algn="l"/>
            <a:r>
              <a:rPr lang="en-US" sz="6600" dirty="0"/>
              <a:t>DWG Report to ROS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F4D1C7-5548-D48E-6D7A-895A7565CA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4983276"/>
            <a:ext cx="10512552" cy="112668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Fahad Qureshi – DWG Vice Chair</a:t>
            </a:r>
          </a:p>
          <a:p>
            <a:pPr algn="l"/>
            <a:r>
              <a:rPr lang="en-US" dirty="0"/>
              <a:t>May 2nd, 2024</a:t>
            </a:r>
          </a:p>
          <a:p>
            <a:pPr algn="l"/>
            <a:endParaRPr lang="en-US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42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11D9E1-E4B2-050D-F6B6-CA67328A7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DWG Update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A4D7A-8705-048B-88F1-F396AC71B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 lnSpcReduction="10000"/>
          </a:bodyPr>
          <a:lstStyle/>
          <a:p>
            <a:r>
              <a:rPr lang="en-US" sz="2200" dirty="0"/>
              <a:t>DWG </a:t>
            </a:r>
            <a:r>
              <a:rPr lang="en-US" sz="2200" dirty="0" err="1"/>
              <a:t>WebEx</a:t>
            </a:r>
            <a:r>
              <a:rPr lang="en-US" sz="2200" dirty="0"/>
              <a:t> meeting held on 4/24/2024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/>
              <a:t>DWG Flat Start Update – Stability Book</a:t>
            </a:r>
          </a:p>
          <a:p>
            <a:pPr lvl="1"/>
            <a:r>
              <a:rPr lang="en-US" sz="1800" dirty="0"/>
              <a:t>The Stability Book for the 2023/2024 Flat Start cases is now available on MIS Secure</a:t>
            </a:r>
            <a:endParaRPr lang="en-US" sz="2200" dirty="0"/>
          </a:p>
          <a:p>
            <a:endParaRPr lang="en-US" sz="2200" dirty="0"/>
          </a:p>
          <a:p>
            <a:r>
              <a:rPr lang="en-US" sz="2200" dirty="0"/>
              <a:t>Draft DWG Procedure Manual Update for NOGRR245</a:t>
            </a:r>
            <a:endParaRPr lang="en-US" sz="200" dirty="0"/>
          </a:p>
          <a:p>
            <a:pPr lvl="1"/>
            <a:r>
              <a:rPr lang="en-US" sz="1800" dirty="0"/>
              <a:t>ERCOT presented draft language to DWG</a:t>
            </a:r>
          </a:p>
          <a:p>
            <a:pPr lvl="1"/>
            <a:r>
              <a:rPr lang="en-US" sz="1800" dirty="0"/>
              <a:t>DWG discussed this and requested more time to review/comment</a:t>
            </a:r>
            <a:endParaRPr lang="en-US" sz="2200" dirty="0"/>
          </a:p>
          <a:p>
            <a:endParaRPr lang="en-US" sz="2200" dirty="0"/>
          </a:p>
          <a:p>
            <a:r>
              <a:rPr lang="en-US" sz="2200" dirty="0"/>
              <a:t>Study Scenarios for Self-Limiting Facilities (SLF) Discussion</a:t>
            </a:r>
          </a:p>
          <a:p>
            <a:pPr lvl="1"/>
            <a:r>
              <a:rPr lang="en-US" sz="1800" dirty="0"/>
              <a:t>Revisions to SLF Guideline were discussed and sent to DWG for feedback</a:t>
            </a:r>
          </a:p>
          <a:p>
            <a:pPr lvl="1"/>
            <a:r>
              <a:rPr lang="en-US" sz="1800" dirty="0"/>
              <a:t>Feedback was requested by 5/2/2024</a:t>
            </a:r>
          </a:p>
        </p:txBody>
      </p:sp>
    </p:spTree>
    <p:extLst>
      <p:ext uri="{BB962C8B-B14F-4D97-AF65-F5344CB8AC3E}">
        <p14:creationId xmlns:p14="http://schemas.microsoft.com/office/powerpoint/2010/main" val="178079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94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DWG Report to ROS</vt:lpstr>
      <vt:lpstr>DWG Update</vt:lpstr>
    </vt:vector>
  </TitlesOfParts>
  <Company>City of Lubbock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DWG Report to ROS</dc:title>
  <dc:creator>Paul Koberlein</dc:creator>
  <cp:lastModifiedBy>Paul Koberlein</cp:lastModifiedBy>
  <cp:revision>4</cp:revision>
  <dcterms:created xsi:type="dcterms:W3CDTF">2024-02-23T16:39:21Z</dcterms:created>
  <dcterms:modified xsi:type="dcterms:W3CDTF">2024-04-25T21:16:13Z</dcterms:modified>
</cp:coreProperties>
</file>