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DF2D2-1250-195D-233E-F71095991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BAB22-F39F-DCEF-7B89-5C8105B78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31AE8-C1B0-A3CA-35B4-7BC0204E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DF75A-2301-1041-C849-74E37C7B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7F915-737F-2CAA-010B-BA532C22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8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E2B5-7AE0-AB40-572D-440DA2EA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105C0-8363-46D1-5E4C-52939B94C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9B853-16DF-3ACE-58F3-E64C40D5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B323B-610C-5439-BF7C-4BFA35769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A7B56-8655-15DB-335C-E869ACFC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FEBE24-A7A9-7A13-CE4D-9B34ABC92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477AC-CA90-B4E0-E68F-A2AD7A38E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28D97-74E2-8C70-7827-A018FE53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BBE05-D3BB-C625-80D4-42C725AB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D22F5-40A7-3A76-3EB0-8FFECD91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3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FFA1-AA95-5EA4-50E9-42B373A12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E6252-73C9-3B2B-09A2-67120AB8B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114B7-B86A-6371-4F04-34A80BB16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99FA-42D2-BF8A-0AC0-EDF7663D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83D27-ECED-AC79-982A-5FFCD580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1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9AC06-07F2-3FF9-7364-DE9ED2178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69FCA-AB85-6B64-439B-5DF8CAEB3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BA62D-22CA-9C0C-7735-AEE02611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F2EE2-816E-FB76-C839-6C253D0B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04CA8-AB9C-1718-F5C5-AED3695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6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9733-AD75-00D7-294D-4E7834D4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23EF5-C8B3-8FD1-60B0-C027D31EB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BC7B5-85A3-92A9-7CB9-3F2F1877B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64604-4676-6B12-3144-788FAB40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B6BB8-EEB6-9B7C-2D76-A6DA438C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72DBD-86D5-A78E-8F58-CAC8E886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7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236E-14E1-2BAC-7003-27666FDB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A1477-151B-871C-A7F1-49FEE4918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66DA3-5690-7159-2557-A47E04EB6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BF23D8-9204-3ACB-840D-FB3E8DEDD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60C170-9BC7-F1D3-FD91-6D9ACD5DC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8F786-E565-10FF-310B-EF382E3E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A4F9A-D3FA-2F2E-B351-218AC731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3120AC-7AD0-A852-6075-31C14340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8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0252F-E33F-512D-CA94-918E72795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789F52-729A-5C76-3196-D9EAA3FF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B6F9-E9C5-43E2-906C-257C984F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A301E-9DB5-28A8-17A2-2000DD9B6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9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66CAA-8C02-3D33-BFBE-A0AB7C6C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ABF1C-9438-1CFE-C452-87998177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24B64-CF71-B393-281F-63562903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D7A8-8693-AE88-7720-3D5FFD87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E96EC-E2BB-8ACE-9FD7-59CB991A4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DD5D0-51ED-047E-1AD0-8F9D53B7E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70EAA-20DB-5C28-19A5-914689F3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DCC53-0CF1-3515-D709-82C6EBCA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81E8E-613A-0DBC-58F0-C4A30314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9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1C4E-7964-EEEC-EC84-763977C6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C43F4-6A04-6873-C66D-988336CE3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533E6-5110-5980-D780-5E0DBAA42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25929-BC7C-9984-AF50-6BECFF8F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74E31-AC04-5F74-1030-0A7D24A6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29AEC-3575-7A94-5339-7E58D916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3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F8BE-5D76-5359-B205-998147AA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664CF-137F-C109-70A6-9E2AF891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39613-BA46-CC94-608C-B23A4622C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40833-E826-8497-E046-ACF553FBF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223E9-9467-899B-9D55-1A99A1230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7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Escamilla– NDSWG Chair</a:t>
            </a:r>
          </a:p>
          <a:p>
            <a:r>
              <a:rPr lang="en-US" dirty="0"/>
              <a:t>May 2, 2024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ICCP Handbook</a:t>
            </a:r>
          </a:p>
          <a:p>
            <a:pPr lvl="1"/>
            <a:r>
              <a:rPr lang="en-US" sz="2400" dirty="0">
                <a:effectLst/>
              </a:rPr>
              <a:t>ERCOT Nodal ICCP Communication Handbook – update to include review of what is binding and what is nonbinding, consider what is in reference material, OBD and Operating Guide, and then figure out repository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05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NDSWG WebEx meeting held on 4/16/2024</a:t>
            </a:r>
          </a:p>
          <a:p>
            <a:r>
              <a:rPr lang="en-US" dirty="0"/>
              <a:t>ICCP Handbook</a:t>
            </a:r>
          </a:p>
          <a:p>
            <a:pPr lvl="1"/>
            <a:r>
              <a:rPr lang="en-US" dirty="0"/>
              <a:t>NDSWG had a discussion on the approach for reviewing the ICCP handbook.</a:t>
            </a:r>
          </a:p>
          <a:p>
            <a:pPr lvl="2"/>
            <a:r>
              <a:rPr lang="en-US" dirty="0"/>
              <a:t>It was determined that the handbook will be reviewed from its references to the Nodal Protocols.</a:t>
            </a:r>
          </a:p>
          <a:p>
            <a:pPr lvl="2"/>
            <a:r>
              <a:rPr lang="en-US" dirty="0"/>
              <a:t>It will also be reviewed for possible NERC requirements.</a:t>
            </a:r>
          </a:p>
          <a:p>
            <a:pPr lvl="2"/>
            <a:r>
              <a:rPr lang="en-US" dirty="0"/>
              <a:t>There will be several NDSWG meetings for reviewing each part of the handbook.</a:t>
            </a:r>
          </a:p>
          <a:p>
            <a:pPr lvl="1"/>
            <a:r>
              <a:rPr lang="en-US" dirty="0"/>
              <a:t>Next NDSWG meeting is May 21, 2024.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EC4302-C585-41C7-BF56-5B59409CAA18}"/>
              </a:ext>
            </a:extLst>
          </p:cNvPr>
          <p:cNvSpPr txBox="1"/>
          <p:nvPr/>
        </p:nvSpPr>
        <p:spPr>
          <a:xfrm>
            <a:off x="2785145" y="2644170"/>
            <a:ext cx="52263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96875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</TotalTime>
  <Words>127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NDSWG Report to ROS</vt:lpstr>
      <vt:lpstr>NDSWG Task</vt:lpstr>
      <vt:lpstr>NDSWG Update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Escamilla, Gerardo</cp:lastModifiedBy>
  <cp:revision>136</cp:revision>
  <dcterms:created xsi:type="dcterms:W3CDTF">2021-02-24T20:47:36Z</dcterms:created>
  <dcterms:modified xsi:type="dcterms:W3CDTF">2024-04-24T14:29:31Z</dcterms:modified>
</cp:coreProperties>
</file>