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7" r:id="rId6"/>
    <p:sldId id="265" r:id="rId7"/>
    <p:sldId id="281" r:id="rId8"/>
    <p:sldId id="266" r:id="rId9"/>
    <p:sldId id="263" r:id="rId10"/>
    <p:sldId id="261" r:id="rId11"/>
    <p:sldId id="262" r:id="rId12"/>
    <p:sldId id="268" r:id="rId13"/>
    <p:sldId id="269" r:id="rId14"/>
    <p:sldId id="259" r:id="rId15"/>
    <p:sldId id="260"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varScale="1">
        <p:scale>
          <a:sx n="78" d="100"/>
          <a:sy n="78" d="100"/>
        </p:scale>
        <p:origin x="1637"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(Oct23-Mar24)</c:v>
                </c:pt>
              </c:strCache>
            </c:strRef>
          </c:tx>
          <c:spPr>
            <a:ln w="28575" cap="rnd">
              <a:solidFill>
                <a:schemeClr val="accent1"/>
              </a:solidFill>
              <a:round/>
            </a:ln>
            <a:effectLst/>
          </c:spPr>
          <c:marker>
            <c:symbol val="none"/>
          </c:marker>
          <c:val>
            <c:numRef>
              <c:f>Volume_Data!$A$2:$A$185</c:f>
              <c:numCache>
                <c:formatCode>General</c:formatCode>
                <c:ptCount val="184"/>
                <c:pt idx="0">
                  <c:v>0.79547749442612981</c:v>
                </c:pt>
                <c:pt idx="1">
                  <c:v>0.84582178230412741</c:v>
                </c:pt>
                <c:pt idx="2">
                  <c:v>0.8498151232847666</c:v>
                </c:pt>
                <c:pt idx="3">
                  <c:v>0.76590661221580258</c:v>
                </c:pt>
                <c:pt idx="4">
                  <c:v>0.77415961410484357</c:v>
                </c:pt>
                <c:pt idx="5">
                  <c:v>0.77062105610871967</c:v>
                </c:pt>
                <c:pt idx="6">
                  <c:v>0.75008643170554756</c:v>
                </c:pt>
                <c:pt idx="7">
                  <c:v>0.79648152547258777</c:v>
                </c:pt>
                <c:pt idx="8">
                  <c:v>0.81110636594896657</c:v>
                </c:pt>
                <c:pt idx="9">
                  <c:v>0.8058227338432965</c:v>
                </c:pt>
                <c:pt idx="10">
                  <c:v>0.74578578720874433</c:v>
                </c:pt>
                <c:pt idx="11">
                  <c:v>0.81122867243570684</c:v>
                </c:pt>
                <c:pt idx="12">
                  <c:v>0.82317864741128843</c:v>
                </c:pt>
                <c:pt idx="13">
                  <c:v>0.79425611656666562</c:v>
                </c:pt>
                <c:pt idx="14">
                  <c:v>0.7934540153057239</c:v>
                </c:pt>
                <c:pt idx="15">
                  <c:v>0.79333915750472583</c:v>
                </c:pt>
                <c:pt idx="16">
                  <c:v>0.79584827680659964</c:v>
                </c:pt>
                <c:pt idx="17">
                  <c:v>0.78300020233601508</c:v>
                </c:pt>
                <c:pt idx="18">
                  <c:v>0.78682332777538844</c:v>
                </c:pt>
                <c:pt idx="19">
                  <c:v>0.810109838253117</c:v>
                </c:pt>
                <c:pt idx="20">
                  <c:v>0.80711157062416328</c:v>
                </c:pt>
                <c:pt idx="21">
                  <c:v>0.82396690499759651</c:v>
                </c:pt>
                <c:pt idx="22">
                  <c:v>0.82886917750446754</c:v>
                </c:pt>
                <c:pt idx="23">
                  <c:v>0.83004817434791722</c:v>
                </c:pt>
                <c:pt idx="24">
                  <c:v>0.81176567962971691</c:v>
                </c:pt>
                <c:pt idx="25">
                  <c:v>0.81590899153765339</c:v>
                </c:pt>
                <c:pt idx="26">
                  <c:v>0.84921650994369913</c:v>
                </c:pt>
                <c:pt idx="27">
                  <c:v>0.85981780335461488</c:v>
                </c:pt>
                <c:pt idx="28">
                  <c:v>0.88619799288197898</c:v>
                </c:pt>
                <c:pt idx="29">
                  <c:v>0.80998427558560149</c:v>
                </c:pt>
                <c:pt idx="30">
                  <c:v>0.8113631618412529</c:v>
                </c:pt>
                <c:pt idx="31">
                  <c:v>0.72689256920207446</c:v>
                </c:pt>
                <c:pt idx="32">
                  <c:v>0.77000418865716991</c:v>
                </c:pt>
                <c:pt idx="33">
                  <c:v>0.75674948596876912</c:v>
                </c:pt>
                <c:pt idx="34">
                  <c:v>0.75738697550862821</c:v>
                </c:pt>
                <c:pt idx="35">
                  <c:v>0.7660470970326585</c:v>
                </c:pt>
                <c:pt idx="36">
                  <c:v>0.77057409248958331</c:v>
                </c:pt>
                <c:pt idx="37">
                  <c:v>0.77322539282714098</c:v>
                </c:pt>
                <c:pt idx="38">
                  <c:v>0.74084294199250078</c:v>
                </c:pt>
                <c:pt idx="39">
                  <c:v>0.76013334583643999</c:v>
                </c:pt>
                <c:pt idx="40">
                  <c:v>0.70862079741218953</c:v>
                </c:pt>
                <c:pt idx="41">
                  <c:v>0.74403832832164563</c:v>
                </c:pt>
                <c:pt idx="42">
                  <c:v>0.74819037989026305</c:v>
                </c:pt>
                <c:pt idx="43">
                  <c:v>0.80352667075514228</c:v>
                </c:pt>
                <c:pt idx="44">
                  <c:v>0.79795389217997625</c:v>
                </c:pt>
                <c:pt idx="45">
                  <c:v>0.78570147376285393</c:v>
                </c:pt>
                <c:pt idx="46">
                  <c:v>0.7993114437354687</c:v>
                </c:pt>
                <c:pt idx="47">
                  <c:v>0.79444197847153997</c:v>
                </c:pt>
                <c:pt idx="48">
                  <c:v>0.79119484347444624</c:v>
                </c:pt>
                <c:pt idx="49">
                  <c:v>0.78858751787606696</c:v>
                </c:pt>
                <c:pt idx="50">
                  <c:v>0.79485701898404415</c:v>
                </c:pt>
                <c:pt idx="51">
                  <c:v>0.78899082571072965</c:v>
                </c:pt>
                <c:pt idx="52">
                  <c:v>0.76095300393774934</c:v>
                </c:pt>
                <c:pt idx="53">
                  <c:v>0.75097154362544338</c:v>
                </c:pt>
                <c:pt idx="54">
                  <c:v>0.7426229808141005</c:v>
                </c:pt>
                <c:pt idx="55">
                  <c:v>0.79999725556497503</c:v>
                </c:pt>
                <c:pt idx="56">
                  <c:v>0.81444235125777875</c:v>
                </c:pt>
                <c:pt idx="57">
                  <c:v>0.82269752064341262</c:v>
                </c:pt>
                <c:pt idx="58">
                  <c:v>0.83091692037289311</c:v>
                </c:pt>
                <c:pt idx="59">
                  <c:v>0.83499642058140355</c:v>
                </c:pt>
                <c:pt idx="60">
                  <c:v>0.83616704542377063</c:v>
                </c:pt>
                <c:pt idx="61">
                  <c:v>0.7565691869327712</c:v>
                </c:pt>
                <c:pt idx="62">
                  <c:v>0.80372666655036584</c:v>
                </c:pt>
                <c:pt idx="63">
                  <c:v>0.80942875655941215</c:v>
                </c:pt>
                <c:pt idx="64">
                  <c:v>0.82367572784865994</c:v>
                </c:pt>
                <c:pt idx="65">
                  <c:v>0.82068641486700478</c:v>
                </c:pt>
                <c:pt idx="66">
                  <c:v>0.7187131258912357</c:v>
                </c:pt>
                <c:pt idx="67">
                  <c:v>0.75782070101838717</c:v>
                </c:pt>
                <c:pt idx="68">
                  <c:v>0.8013091237426061</c:v>
                </c:pt>
                <c:pt idx="69">
                  <c:v>0.80212092152202741</c:v>
                </c:pt>
                <c:pt idx="70">
                  <c:v>0.81424682787503577</c:v>
                </c:pt>
                <c:pt idx="71">
                  <c:v>0.82538724278691389</c:v>
                </c:pt>
                <c:pt idx="72">
                  <c:v>0.79046061881111318</c:v>
                </c:pt>
                <c:pt idx="73">
                  <c:v>0.79841606351336303</c:v>
                </c:pt>
                <c:pt idx="74">
                  <c:v>0.78294237176723713</c:v>
                </c:pt>
                <c:pt idx="75">
                  <c:v>0.77794574998162846</c:v>
                </c:pt>
                <c:pt idx="76">
                  <c:v>0.7989114872773182</c:v>
                </c:pt>
                <c:pt idx="77">
                  <c:v>0.80168680294760342</c:v>
                </c:pt>
                <c:pt idx="78">
                  <c:v>0.80174474195754508</c:v>
                </c:pt>
                <c:pt idx="79">
                  <c:v>0.81579211513632954</c:v>
                </c:pt>
                <c:pt idx="80">
                  <c:v>0.78812263488922996</c:v>
                </c:pt>
                <c:pt idx="81">
                  <c:v>0.7793319550789628</c:v>
                </c:pt>
                <c:pt idx="82">
                  <c:v>0.71028298403444301</c:v>
                </c:pt>
                <c:pt idx="83">
                  <c:v>0.78304860433267731</c:v>
                </c:pt>
                <c:pt idx="84">
                  <c:v>0.74610647993013346</c:v>
                </c:pt>
                <c:pt idx="85">
                  <c:v>0.71053207358770054</c:v>
                </c:pt>
                <c:pt idx="86">
                  <c:v>0.82049638418022541</c:v>
                </c:pt>
                <c:pt idx="87">
                  <c:v>0.79868538567148983</c:v>
                </c:pt>
                <c:pt idx="88">
                  <c:v>0.8103542601959044</c:v>
                </c:pt>
                <c:pt idx="89">
                  <c:v>0.76699518921090437</c:v>
                </c:pt>
                <c:pt idx="90">
                  <c:v>0.78704305567689714</c:v>
                </c:pt>
                <c:pt idx="91">
                  <c:v>0.83523306104971395</c:v>
                </c:pt>
                <c:pt idx="92">
                  <c:v>0.82909099894281069</c:v>
                </c:pt>
                <c:pt idx="93">
                  <c:v>0.80662144401981861</c:v>
                </c:pt>
                <c:pt idx="94">
                  <c:v>0.75847259432641356</c:v>
                </c:pt>
                <c:pt idx="95">
                  <c:v>0.77003143136107499</c:v>
                </c:pt>
                <c:pt idx="96">
                  <c:v>0.76353696624403367</c:v>
                </c:pt>
                <c:pt idx="97">
                  <c:v>0.82034870847150798</c:v>
                </c:pt>
                <c:pt idx="98">
                  <c:v>0.83043389705258241</c:v>
                </c:pt>
                <c:pt idx="99">
                  <c:v>0.83075736346175177</c:v>
                </c:pt>
                <c:pt idx="100">
                  <c:v>0.8257759670702054</c:v>
                </c:pt>
                <c:pt idx="101">
                  <c:v>0.81032631613929873</c:v>
                </c:pt>
                <c:pt idx="102">
                  <c:v>0.79530023151286489</c:v>
                </c:pt>
                <c:pt idx="103">
                  <c:v>0.77333583030727493</c:v>
                </c:pt>
                <c:pt idx="104">
                  <c:v>0.83290416479363238</c:v>
                </c:pt>
                <c:pt idx="105">
                  <c:v>0.86795630652043565</c:v>
                </c:pt>
                <c:pt idx="106">
                  <c:v>0.87559935683171775</c:v>
                </c:pt>
                <c:pt idx="107">
                  <c:v>0.81646971194777673</c:v>
                </c:pt>
                <c:pt idx="108">
                  <c:v>0.82712645346507085</c:v>
                </c:pt>
                <c:pt idx="109">
                  <c:v>0.82705190179525279</c:v>
                </c:pt>
                <c:pt idx="110">
                  <c:v>0.84660663504966072</c:v>
                </c:pt>
                <c:pt idx="111">
                  <c:v>0.86471685038178092</c:v>
                </c:pt>
                <c:pt idx="112">
                  <c:v>0.86123115780943504</c:v>
                </c:pt>
                <c:pt idx="113">
                  <c:v>0.84428039608566363</c:v>
                </c:pt>
                <c:pt idx="114">
                  <c:v>0.80956479885280819</c:v>
                </c:pt>
                <c:pt idx="115">
                  <c:v>0.79802683382605433</c:v>
                </c:pt>
                <c:pt idx="116">
                  <c:v>0.80436115086159055</c:v>
                </c:pt>
                <c:pt idx="117">
                  <c:v>0.80781406843762271</c:v>
                </c:pt>
                <c:pt idx="118">
                  <c:v>0.81177950783170449</c:v>
                </c:pt>
                <c:pt idx="119">
                  <c:v>0.82577346566871368</c:v>
                </c:pt>
                <c:pt idx="120">
                  <c:v>0.84382736324489882</c:v>
                </c:pt>
                <c:pt idx="121">
                  <c:v>0.87783896483020407</c:v>
                </c:pt>
                <c:pt idx="122">
                  <c:v>0.83799104589758788</c:v>
                </c:pt>
                <c:pt idx="123">
                  <c:v>0.82053252845576907</c:v>
                </c:pt>
                <c:pt idx="124">
                  <c:v>0.80811174314621381</c:v>
                </c:pt>
                <c:pt idx="125">
                  <c:v>0.80756140539134602</c:v>
                </c:pt>
                <c:pt idx="126">
                  <c:v>0.81903100422799469</c:v>
                </c:pt>
                <c:pt idx="127">
                  <c:v>0.82750719782699167</c:v>
                </c:pt>
                <c:pt idx="128">
                  <c:v>0.83138155900086452</c:v>
                </c:pt>
                <c:pt idx="129">
                  <c:v>0.8121690455226831</c:v>
                </c:pt>
                <c:pt idx="130">
                  <c:v>0.81390805746139583</c:v>
                </c:pt>
                <c:pt idx="131">
                  <c:v>0.76787924778943262</c:v>
                </c:pt>
                <c:pt idx="132">
                  <c:v>0.8140327474579</c:v>
                </c:pt>
                <c:pt idx="133">
                  <c:v>0.82472766907160533</c:v>
                </c:pt>
                <c:pt idx="134">
                  <c:v>0.83680371070092574</c:v>
                </c:pt>
                <c:pt idx="135">
                  <c:v>0.83292419815330987</c:v>
                </c:pt>
                <c:pt idx="136">
                  <c:v>0.80795018318466061</c:v>
                </c:pt>
                <c:pt idx="137">
                  <c:v>0.81161262091682096</c:v>
                </c:pt>
                <c:pt idx="138">
                  <c:v>0.81350222000854766</c:v>
                </c:pt>
                <c:pt idx="139">
                  <c:v>0.8421816840422518</c:v>
                </c:pt>
                <c:pt idx="140">
                  <c:v>0.84217694978094892</c:v>
                </c:pt>
                <c:pt idx="141">
                  <c:v>0.8348951120220387</c:v>
                </c:pt>
                <c:pt idx="142">
                  <c:v>0.823977792282926</c:v>
                </c:pt>
                <c:pt idx="143">
                  <c:v>0.78243794888920781</c:v>
                </c:pt>
                <c:pt idx="144">
                  <c:v>0.81691309528395284</c:v>
                </c:pt>
                <c:pt idx="145">
                  <c:v>0.80985675210452213</c:v>
                </c:pt>
                <c:pt idx="146">
                  <c:v>0.81005268711390843</c:v>
                </c:pt>
                <c:pt idx="147">
                  <c:v>0.81659982128738218</c:v>
                </c:pt>
                <c:pt idx="148">
                  <c:v>0.82972916740868163</c:v>
                </c:pt>
                <c:pt idx="149">
                  <c:v>0.85890462387488176</c:v>
                </c:pt>
                <c:pt idx="150">
                  <c:v>0.84154538607599283</c:v>
                </c:pt>
                <c:pt idx="151">
                  <c:v>0.86198149928065515</c:v>
                </c:pt>
                <c:pt idx="152">
                  <c:v>0.84369163935508673</c:v>
                </c:pt>
                <c:pt idx="153">
                  <c:v>0.84167321947908302</c:v>
                </c:pt>
                <c:pt idx="154">
                  <c:v>0.85412082697181269</c:v>
                </c:pt>
                <c:pt idx="155">
                  <c:v>0.82880994515544382</c:v>
                </c:pt>
                <c:pt idx="156">
                  <c:v>0.83291840237070092</c:v>
                </c:pt>
                <c:pt idx="157">
                  <c:v>0.82629725565087442</c:v>
                </c:pt>
                <c:pt idx="158">
                  <c:v>0.80746480183621205</c:v>
                </c:pt>
                <c:pt idx="159">
                  <c:v>0.82217524142801957</c:v>
                </c:pt>
                <c:pt idx="160">
                  <c:v>0.81449605229018007</c:v>
                </c:pt>
                <c:pt idx="161">
                  <c:v>0.80853225878655488</c:v>
                </c:pt>
                <c:pt idx="162">
                  <c:v>0.80734548973633835</c:v>
                </c:pt>
                <c:pt idx="163">
                  <c:v>0.79347090540756804</c:v>
                </c:pt>
                <c:pt idx="164">
                  <c:v>0.73696187339651664</c:v>
                </c:pt>
                <c:pt idx="165">
                  <c:v>0.78176679140395389</c:v>
                </c:pt>
                <c:pt idx="166">
                  <c:v>0.78043244836979331</c:v>
                </c:pt>
                <c:pt idx="167">
                  <c:v>0.79406243121873776</c:v>
                </c:pt>
                <c:pt idx="168">
                  <c:v>0.80540378914798438</c:v>
                </c:pt>
                <c:pt idx="169">
                  <c:v>0.80350279773249111</c:v>
                </c:pt>
                <c:pt idx="170">
                  <c:v>0.79204925881956245</c:v>
                </c:pt>
                <c:pt idx="171">
                  <c:v>0.78501921995907287</c:v>
                </c:pt>
                <c:pt idx="172">
                  <c:v>0.78513524095406317</c:v>
                </c:pt>
                <c:pt idx="173">
                  <c:v>0.81023970026750325</c:v>
                </c:pt>
                <c:pt idx="174">
                  <c:v>0.80651099904598822</c:v>
                </c:pt>
                <c:pt idx="175">
                  <c:v>0.80445432052352783</c:v>
                </c:pt>
                <c:pt idx="176">
                  <c:v>0.8006989695947101</c:v>
                </c:pt>
                <c:pt idx="177">
                  <c:v>0.79145661157273406</c:v>
                </c:pt>
                <c:pt idx="178">
                  <c:v>0.7867884086511846</c:v>
                </c:pt>
                <c:pt idx="179">
                  <c:v>0.79509360593358047</c:v>
                </c:pt>
                <c:pt idx="180">
                  <c:v>0.77635991979981622</c:v>
                </c:pt>
                <c:pt idx="181">
                  <c:v>0.84162498373043715</c:v>
                </c:pt>
                <c:pt idx="182">
                  <c:v>0.86768717478915736</c:v>
                </c:pt>
              </c:numCache>
            </c:numRef>
          </c:val>
          <c:smooth val="0"/>
          <c:extLst>
            <c:ext xmlns:c16="http://schemas.microsoft.com/office/drawing/2014/chart" uri="{C3380CC4-5D6E-409C-BE32-E72D297353CC}">
              <c16:uniqueId val="{00000000-A626-4B14-8035-8B6E34D47E7B}"/>
            </c:ext>
          </c:extLst>
        </c:ser>
        <c:ser>
          <c:idx val="1"/>
          <c:order val="1"/>
          <c:tx>
            <c:strRef>
              <c:f>Volume_Data!$B$1</c:f>
              <c:strCache>
                <c:ptCount val="1"/>
                <c:pt idx="0">
                  <c:v>FINAL (Aug23-Jan24)</c:v>
                </c:pt>
              </c:strCache>
            </c:strRef>
          </c:tx>
          <c:spPr>
            <a:ln w="28575" cap="rnd">
              <a:solidFill>
                <a:schemeClr val="accent2"/>
              </a:solidFill>
              <a:round/>
            </a:ln>
            <a:effectLst/>
          </c:spPr>
          <c:marker>
            <c:symbol val="none"/>
          </c:marker>
          <c:val>
            <c:numRef>
              <c:f>Volume_Data!$B$2:$B$185</c:f>
              <c:numCache>
                <c:formatCode>General</c:formatCode>
                <c:ptCount val="184"/>
                <c:pt idx="0">
                  <c:v>0.99898234961468868</c:v>
                </c:pt>
                <c:pt idx="1">
                  <c:v>0.99893607855584199</c:v>
                </c:pt>
                <c:pt idx="2">
                  <c:v>0.99877613489058781</c:v>
                </c:pt>
                <c:pt idx="3">
                  <c:v>0.99861528842163472</c:v>
                </c:pt>
                <c:pt idx="4">
                  <c:v>0.99875669196495231</c:v>
                </c:pt>
                <c:pt idx="5">
                  <c:v>0.99882876259319786</c:v>
                </c:pt>
                <c:pt idx="6">
                  <c:v>0.99907597349172927</c:v>
                </c:pt>
                <c:pt idx="7">
                  <c:v>0.99901987171023543</c:v>
                </c:pt>
                <c:pt idx="8">
                  <c:v>0.99897895359446465</c:v>
                </c:pt>
                <c:pt idx="9">
                  <c:v>0.99906486228251967</c:v>
                </c:pt>
                <c:pt idx="10">
                  <c:v>0.99891132874241773</c:v>
                </c:pt>
                <c:pt idx="11">
                  <c:v>0.99824319758355107</c:v>
                </c:pt>
                <c:pt idx="12">
                  <c:v>0.99878988957412429</c:v>
                </c:pt>
                <c:pt idx="13">
                  <c:v>0.99883269496395988</c:v>
                </c:pt>
                <c:pt idx="14">
                  <c:v>0.99903152121476968</c:v>
                </c:pt>
                <c:pt idx="15">
                  <c:v>0.99920548879820237</c:v>
                </c:pt>
                <c:pt idx="16">
                  <c:v>0.99932496213260968</c:v>
                </c:pt>
                <c:pt idx="17">
                  <c:v>0.9990247556136691</c:v>
                </c:pt>
                <c:pt idx="18">
                  <c:v>0.99873876614396873</c:v>
                </c:pt>
                <c:pt idx="19">
                  <c:v>0.99891281686733002</c:v>
                </c:pt>
                <c:pt idx="20">
                  <c:v>0.99914253334715275</c:v>
                </c:pt>
                <c:pt idx="21">
                  <c:v>0.99923035101294111</c:v>
                </c:pt>
                <c:pt idx="22">
                  <c:v>0.99903590655532737</c:v>
                </c:pt>
                <c:pt idx="23">
                  <c:v>0.99937721518434885</c:v>
                </c:pt>
                <c:pt idx="24">
                  <c:v>0.99899553278960407</c:v>
                </c:pt>
                <c:pt idx="25">
                  <c:v>0.99891893073749394</c:v>
                </c:pt>
                <c:pt idx="26">
                  <c:v>0.99887362614656139</c:v>
                </c:pt>
                <c:pt idx="27">
                  <c:v>0.99924854956473452</c:v>
                </c:pt>
                <c:pt idx="28">
                  <c:v>0.97995577931437527</c:v>
                </c:pt>
                <c:pt idx="29">
                  <c:v>0.99906773662899062</c:v>
                </c:pt>
                <c:pt idx="30">
                  <c:v>0.99929601721810701</c:v>
                </c:pt>
                <c:pt idx="31">
                  <c:v>0.99857678503526426</c:v>
                </c:pt>
                <c:pt idx="32">
                  <c:v>0.99854867250353407</c:v>
                </c:pt>
                <c:pt idx="33">
                  <c:v>0.9986886375879962</c:v>
                </c:pt>
                <c:pt idx="34">
                  <c:v>0.9937643685085269</c:v>
                </c:pt>
                <c:pt idx="35">
                  <c:v>0.99904049974086884</c:v>
                </c:pt>
                <c:pt idx="36">
                  <c:v>0.99898264769504208</c:v>
                </c:pt>
                <c:pt idx="37">
                  <c:v>0.99919912632597807</c:v>
                </c:pt>
                <c:pt idx="38">
                  <c:v>0.99922281495577148</c:v>
                </c:pt>
                <c:pt idx="39">
                  <c:v>0.99913771632472315</c:v>
                </c:pt>
                <c:pt idx="40">
                  <c:v>0.99896207373064527</c:v>
                </c:pt>
                <c:pt idx="41">
                  <c:v>0.99864526435666301</c:v>
                </c:pt>
                <c:pt idx="42">
                  <c:v>0.99864491173880621</c:v>
                </c:pt>
                <c:pt idx="43">
                  <c:v>0.99854579014766076</c:v>
                </c:pt>
                <c:pt idx="44">
                  <c:v>0.99871321655977829</c:v>
                </c:pt>
                <c:pt idx="45">
                  <c:v>0.9987331073869592</c:v>
                </c:pt>
                <c:pt idx="46">
                  <c:v>0.99865038741053846</c:v>
                </c:pt>
                <c:pt idx="47">
                  <c:v>0.99836159849324013</c:v>
                </c:pt>
                <c:pt idx="48">
                  <c:v>0.99836205630001307</c:v>
                </c:pt>
                <c:pt idx="49">
                  <c:v>0.9996456914958346</c:v>
                </c:pt>
                <c:pt idx="50">
                  <c:v>0.99965653925267073</c:v>
                </c:pt>
                <c:pt idx="51">
                  <c:v>0.99949640239367654</c:v>
                </c:pt>
                <c:pt idx="52">
                  <c:v>0.99967990288502018</c:v>
                </c:pt>
                <c:pt idx="53">
                  <c:v>0.999675147073673</c:v>
                </c:pt>
                <c:pt idx="54">
                  <c:v>0.99971320100796546</c:v>
                </c:pt>
                <c:pt idx="55">
                  <c:v>0.9996825194314235</c:v>
                </c:pt>
                <c:pt idx="56">
                  <c:v>0.99967532988744123</c:v>
                </c:pt>
                <c:pt idx="57">
                  <c:v>0.99968085092690206</c:v>
                </c:pt>
                <c:pt idx="58">
                  <c:v>0.99971278708593747</c:v>
                </c:pt>
                <c:pt idx="59">
                  <c:v>0.99938977505636262</c:v>
                </c:pt>
                <c:pt idx="60">
                  <c:v>0.99908162563342096</c:v>
                </c:pt>
                <c:pt idx="61">
                  <c:v>0.99897226170567477</c:v>
                </c:pt>
                <c:pt idx="62">
                  <c:v>0.99867539326239474</c:v>
                </c:pt>
                <c:pt idx="63">
                  <c:v>0.99871825058516428</c:v>
                </c:pt>
                <c:pt idx="64">
                  <c:v>0.99922364518828677</c:v>
                </c:pt>
                <c:pt idx="65">
                  <c:v>0.99882955405813212</c:v>
                </c:pt>
                <c:pt idx="66">
                  <c:v>0.99866853498778574</c:v>
                </c:pt>
                <c:pt idx="67">
                  <c:v>0.99854031645850727</c:v>
                </c:pt>
                <c:pt idx="68">
                  <c:v>0.99854637123390533</c:v>
                </c:pt>
                <c:pt idx="69">
                  <c:v>0.99701199865440771</c:v>
                </c:pt>
                <c:pt idx="70">
                  <c:v>0.99779365932702535</c:v>
                </c:pt>
                <c:pt idx="71">
                  <c:v>0.99801623072577728</c:v>
                </c:pt>
                <c:pt idx="72">
                  <c:v>0.99783036149964799</c:v>
                </c:pt>
                <c:pt idx="73">
                  <c:v>0.99835809988023927</c:v>
                </c:pt>
                <c:pt idx="74">
                  <c:v>0.99833023397849319</c:v>
                </c:pt>
                <c:pt idx="75">
                  <c:v>0.99819308797760087</c:v>
                </c:pt>
                <c:pt idx="76">
                  <c:v>0.99876938938227999</c:v>
                </c:pt>
                <c:pt idx="77">
                  <c:v>0.99880316799355229</c:v>
                </c:pt>
                <c:pt idx="78">
                  <c:v>0.99864872367704549</c:v>
                </c:pt>
                <c:pt idx="79">
                  <c:v>0.99882839769774134</c:v>
                </c:pt>
                <c:pt idx="80">
                  <c:v>0.99918212866922584</c:v>
                </c:pt>
                <c:pt idx="81">
                  <c:v>0.99917365991645268</c:v>
                </c:pt>
                <c:pt idx="82">
                  <c:v>0.99894678519041369</c:v>
                </c:pt>
                <c:pt idx="83">
                  <c:v>0.99917705124090472</c:v>
                </c:pt>
                <c:pt idx="84">
                  <c:v>0.99923069875204296</c:v>
                </c:pt>
                <c:pt idx="85">
                  <c:v>0.99910511717542849</c:v>
                </c:pt>
                <c:pt idx="86">
                  <c:v>0.99885709266297906</c:v>
                </c:pt>
                <c:pt idx="87">
                  <c:v>0.99891131184162496</c:v>
                </c:pt>
                <c:pt idx="88">
                  <c:v>0.99905091241674548</c:v>
                </c:pt>
                <c:pt idx="89">
                  <c:v>0.99899557495916147</c:v>
                </c:pt>
                <c:pt idx="90">
                  <c:v>0.99914712675999928</c:v>
                </c:pt>
                <c:pt idx="91">
                  <c:v>0.99911790584246929</c:v>
                </c:pt>
                <c:pt idx="92">
                  <c:v>0.99494132296248283</c:v>
                </c:pt>
                <c:pt idx="93">
                  <c:v>0.99506427899260153</c:v>
                </c:pt>
                <c:pt idx="94">
                  <c:v>0.99503324607792165</c:v>
                </c:pt>
                <c:pt idx="95">
                  <c:v>0.99444520336952713</c:v>
                </c:pt>
                <c:pt idx="96">
                  <c:v>0.9952672663049551</c:v>
                </c:pt>
                <c:pt idx="97">
                  <c:v>0.99579541703402896</c:v>
                </c:pt>
                <c:pt idx="98">
                  <c:v>0.99520672217049455</c:v>
                </c:pt>
                <c:pt idx="99">
                  <c:v>0.99563594107572861</c:v>
                </c:pt>
                <c:pt idx="100">
                  <c:v>0.99543775964037906</c:v>
                </c:pt>
                <c:pt idx="101">
                  <c:v>0.99547935498562401</c:v>
                </c:pt>
                <c:pt idx="102">
                  <c:v>0.99456765017205695</c:v>
                </c:pt>
                <c:pt idx="103">
                  <c:v>0.99900584830310357</c:v>
                </c:pt>
                <c:pt idx="104">
                  <c:v>0.99939037709403122</c:v>
                </c:pt>
                <c:pt idx="105">
                  <c:v>0.99929407368755274</c:v>
                </c:pt>
                <c:pt idx="106">
                  <c:v>0.99920048472718803</c:v>
                </c:pt>
                <c:pt idx="107">
                  <c:v>0.99937120289816328</c:v>
                </c:pt>
                <c:pt idx="108">
                  <c:v>0.99804678545676528</c:v>
                </c:pt>
                <c:pt idx="109">
                  <c:v>0.9991234671190764</c:v>
                </c:pt>
                <c:pt idx="110">
                  <c:v>0.99936972077892139</c:v>
                </c:pt>
                <c:pt idx="111">
                  <c:v>0.999346665206017</c:v>
                </c:pt>
                <c:pt idx="112">
                  <c:v>0.99934223547996104</c:v>
                </c:pt>
                <c:pt idx="113">
                  <c:v>0.99939506644465859</c:v>
                </c:pt>
                <c:pt idx="114">
                  <c:v>0.99938170804994475</c:v>
                </c:pt>
                <c:pt idx="115">
                  <c:v>0.99923244278575374</c:v>
                </c:pt>
                <c:pt idx="116">
                  <c:v>0.9995220146218895</c:v>
                </c:pt>
                <c:pt idx="117">
                  <c:v>0.99838115028430674</c:v>
                </c:pt>
                <c:pt idx="118">
                  <c:v>0.99794483383734778</c:v>
                </c:pt>
                <c:pt idx="119">
                  <c:v>0.99848375367944298</c:v>
                </c:pt>
                <c:pt idx="120">
                  <c:v>0.998843223073409</c:v>
                </c:pt>
                <c:pt idx="121">
                  <c:v>0.99967887086833629</c:v>
                </c:pt>
                <c:pt idx="122">
                  <c:v>0.99934398465762309</c:v>
                </c:pt>
                <c:pt idx="123">
                  <c:v>0.99937121671837137</c:v>
                </c:pt>
                <c:pt idx="124">
                  <c:v>0.99936632282855509</c:v>
                </c:pt>
                <c:pt idx="125">
                  <c:v>0.99921368927412901</c:v>
                </c:pt>
                <c:pt idx="126">
                  <c:v>0.99934264384778893</c:v>
                </c:pt>
                <c:pt idx="127">
                  <c:v>0.99938454261510423</c:v>
                </c:pt>
                <c:pt idx="128">
                  <c:v>0.99937083274380445</c:v>
                </c:pt>
                <c:pt idx="129">
                  <c:v>0.99863710086465307</c:v>
                </c:pt>
                <c:pt idx="130">
                  <c:v>0.99880463143135012</c:v>
                </c:pt>
                <c:pt idx="131">
                  <c:v>0.99879617787098918</c:v>
                </c:pt>
                <c:pt idx="132">
                  <c:v>0.99886708853288608</c:v>
                </c:pt>
                <c:pt idx="133">
                  <c:v>0.99876601182627878</c:v>
                </c:pt>
                <c:pt idx="134">
                  <c:v>0.99878891705402972</c:v>
                </c:pt>
                <c:pt idx="135">
                  <c:v>0.99873939131739287</c:v>
                </c:pt>
                <c:pt idx="136">
                  <c:v>0.99860914432433479</c:v>
                </c:pt>
                <c:pt idx="137">
                  <c:v>0.99812053636255738</c:v>
                </c:pt>
                <c:pt idx="138">
                  <c:v>0.99872914176659711</c:v>
                </c:pt>
                <c:pt idx="139">
                  <c:v>0.99879020491435289</c:v>
                </c:pt>
                <c:pt idx="140">
                  <c:v>0.99870983086715415</c:v>
                </c:pt>
                <c:pt idx="141">
                  <c:v>0.99873328914592119</c:v>
                </c:pt>
                <c:pt idx="142">
                  <c:v>0.99860176315723692</c:v>
                </c:pt>
                <c:pt idx="143">
                  <c:v>0.99901067142871114</c:v>
                </c:pt>
                <c:pt idx="144">
                  <c:v>0.99920585063712741</c:v>
                </c:pt>
                <c:pt idx="145">
                  <c:v>0.99911991390263299</c:v>
                </c:pt>
                <c:pt idx="146">
                  <c:v>0.99914909615376168</c:v>
                </c:pt>
                <c:pt idx="147">
                  <c:v>0.99821997302492527</c:v>
                </c:pt>
                <c:pt idx="148">
                  <c:v>0.99830944555988443</c:v>
                </c:pt>
                <c:pt idx="149">
                  <c:v>0.99826058045019361</c:v>
                </c:pt>
                <c:pt idx="150">
                  <c:v>0.99823887117264487</c:v>
                </c:pt>
                <c:pt idx="151">
                  <c:v>0.99825685289082033</c:v>
                </c:pt>
                <c:pt idx="152">
                  <c:v>0.99764785135008394</c:v>
                </c:pt>
                <c:pt idx="153">
                  <c:v>0.99826864147625971</c:v>
                </c:pt>
                <c:pt idx="154">
                  <c:v>0.99749485740939281</c:v>
                </c:pt>
                <c:pt idx="155">
                  <c:v>0.99743152813579816</c:v>
                </c:pt>
                <c:pt idx="156">
                  <c:v>0.99736118619890213</c:v>
                </c:pt>
                <c:pt idx="157">
                  <c:v>0.99879122475432536</c:v>
                </c:pt>
                <c:pt idx="158">
                  <c:v>0.99906534790354007</c:v>
                </c:pt>
                <c:pt idx="159">
                  <c:v>0.99895304936261409</c:v>
                </c:pt>
                <c:pt idx="160">
                  <c:v>0.99901759906460008</c:v>
                </c:pt>
                <c:pt idx="161">
                  <c:v>0.99941576791470299</c:v>
                </c:pt>
                <c:pt idx="162">
                  <c:v>0.99928807587081647</c:v>
                </c:pt>
                <c:pt idx="163">
                  <c:v>0.99855829464174573</c:v>
                </c:pt>
                <c:pt idx="164">
                  <c:v>0.99902959500879018</c:v>
                </c:pt>
                <c:pt idx="165">
                  <c:v>0.99932424508267903</c:v>
                </c:pt>
                <c:pt idx="166">
                  <c:v>0.99922857579504298</c:v>
                </c:pt>
                <c:pt idx="167">
                  <c:v>0.9991945324854683</c:v>
                </c:pt>
                <c:pt idx="168">
                  <c:v>0.99917189945622797</c:v>
                </c:pt>
                <c:pt idx="169">
                  <c:v>0.99924670867917764</c:v>
                </c:pt>
                <c:pt idx="170">
                  <c:v>0.99887840067745992</c:v>
                </c:pt>
                <c:pt idx="171">
                  <c:v>0.99897648346465906</c:v>
                </c:pt>
                <c:pt idx="172">
                  <c:v>0.99909890323164219</c:v>
                </c:pt>
                <c:pt idx="173">
                  <c:v>0.99911474953399704</c:v>
                </c:pt>
                <c:pt idx="174">
                  <c:v>0.99901703455984125</c:v>
                </c:pt>
                <c:pt idx="175">
                  <c:v>0.99891918355483234</c:v>
                </c:pt>
                <c:pt idx="176">
                  <c:v>0.99905796897395771</c:v>
                </c:pt>
                <c:pt idx="177">
                  <c:v>0.99885440639681988</c:v>
                </c:pt>
                <c:pt idx="178">
                  <c:v>0.99907555813942051</c:v>
                </c:pt>
                <c:pt idx="179">
                  <c:v>0.9974964555647442</c:v>
                </c:pt>
                <c:pt idx="180">
                  <c:v>0.99884578871181262</c:v>
                </c:pt>
                <c:pt idx="181">
                  <c:v>0.99885637085260559</c:v>
                </c:pt>
                <c:pt idx="182">
                  <c:v>0.99883996644361872</c:v>
                </c:pt>
                <c:pt idx="183">
                  <c:v>0.99886775655258442</c:v>
                </c:pt>
              </c:numCache>
            </c:numRef>
          </c:val>
          <c:smooth val="0"/>
          <c:extLst>
            <c:ext xmlns:c16="http://schemas.microsoft.com/office/drawing/2014/chart" uri="{C3380CC4-5D6E-409C-BE32-E72D297353CC}">
              <c16:uniqueId val="{00000001-A626-4B14-8035-8B6E34D47E7B}"/>
            </c:ext>
          </c:extLst>
        </c:ser>
        <c:ser>
          <c:idx val="2"/>
          <c:order val="2"/>
          <c:tx>
            <c:strRef>
              <c:f>Volume_Data!$C$1</c:f>
              <c:strCache>
                <c:ptCount val="1"/>
                <c:pt idx="0">
                  <c:v>TRUEUP (Apr23-Sep23)</c:v>
                </c:pt>
              </c:strCache>
            </c:strRef>
          </c:tx>
          <c:spPr>
            <a:ln w="28575" cap="rnd">
              <a:solidFill>
                <a:schemeClr val="accent3"/>
              </a:solidFill>
              <a:round/>
            </a:ln>
            <a:effectLst/>
          </c:spPr>
          <c:marker>
            <c:symbol val="none"/>
          </c:marker>
          <c:val>
            <c:numRef>
              <c:f>Volume_Data!$C$2:$C$185</c:f>
              <c:numCache>
                <c:formatCode>General</c:formatCode>
                <c:ptCount val="184"/>
                <c:pt idx="0">
                  <c:v>0.9997698066111127</c:v>
                </c:pt>
                <c:pt idx="1">
                  <c:v>0.99976428532514006</c:v>
                </c:pt>
                <c:pt idx="2">
                  <c:v>0.9995352335574198</c:v>
                </c:pt>
                <c:pt idx="3">
                  <c:v>0.99976085593562936</c:v>
                </c:pt>
                <c:pt idx="4">
                  <c:v>0.99976155560640145</c:v>
                </c:pt>
                <c:pt idx="5">
                  <c:v>0.99973826292032242</c:v>
                </c:pt>
                <c:pt idx="6">
                  <c:v>0.99971867803376435</c:v>
                </c:pt>
                <c:pt idx="7">
                  <c:v>0.99973545490555094</c:v>
                </c:pt>
                <c:pt idx="8">
                  <c:v>0.99975727021418026</c:v>
                </c:pt>
                <c:pt idx="9">
                  <c:v>0.99948341703996113</c:v>
                </c:pt>
                <c:pt idx="10">
                  <c:v>0.99933623745275491</c:v>
                </c:pt>
                <c:pt idx="11">
                  <c:v>0.99937070891261137</c:v>
                </c:pt>
                <c:pt idx="12">
                  <c:v>0.99938608436101961</c:v>
                </c:pt>
                <c:pt idx="13">
                  <c:v>0.99944190509523723</c:v>
                </c:pt>
                <c:pt idx="14">
                  <c:v>0.99936530531954204</c:v>
                </c:pt>
                <c:pt idx="15">
                  <c:v>0.9995161062621214</c:v>
                </c:pt>
                <c:pt idx="16">
                  <c:v>0.99946920356747648</c:v>
                </c:pt>
                <c:pt idx="17">
                  <c:v>0.99924721517402093</c:v>
                </c:pt>
                <c:pt idx="18">
                  <c:v>0.99931686269488695</c:v>
                </c:pt>
                <c:pt idx="19">
                  <c:v>0.99927919959806288</c:v>
                </c:pt>
                <c:pt idx="20">
                  <c:v>0.999212506412822</c:v>
                </c:pt>
                <c:pt idx="21">
                  <c:v>0.99916992207415611</c:v>
                </c:pt>
                <c:pt idx="22">
                  <c:v>0.99927220592068711</c:v>
                </c:pt>
                <c:pt idx="23">
                  <c:v>0.99925565845021735</c:v>
                </c:pt>
                <c:pt idx="24">
                  <c:v>0.99915123753276425</c:v>
                </c:pt>
                <c:pt idx="25">
                  <c:v>0.99927624778036284</c:v>
                </c:pt>
                <c:pt idx="26">
                  <c:v>0.99917410667716144</c:v>
                </c:pt>
                <c:pt idx="27">
                  <c:v>0.99923129064958993</c:v>
                </c:pt>
                <c:pt idx="28">
                  <c:v>0.99915208967928892</c:v>
                </c:pt>
                <c:pt idx="29">
                  <c:v>0.99935733256666281</c:v>
                </c:pt>
                <c:pt idx="30">
                  <c:v>0.99931485882116422</c:v>
                </c:pt>
                <c:pt idx="31">
                  <c:v>0.99921354716055766</c:v>
                </c:pt>
                <c:pt idx="32">
                  <c:v>0.99930372467017947</c:v>
                </c:pt>
                <c:pt idx="33">
                  <c:v>0.99925478232080656</c:v>
                </c:pt>
                <c:pt idx="34">
                  <c:v>0.99937913424542923</c:v>
                </c:pt>
                <c:pt idx="35">
                  <c:v>0.9993327236757974</c:v>
                </c:pt>
                <c:pt idx="36">
                  <c:v>0.99942114838582319</c:v>
                </c:pt>
                <c:pt idx="37">
                  <c:v>0.99949690733674668</c:v>
                </c:pt>
                <c:pt idx="38">
                  <c:v>0.99969983418386987</c:v>
                </c:pt>
                <c:pt idx="39">
                  <c:v>0.99961658924801566</c:v>
                </c:pt>
                <c:pt idx="40">
                  <c:v>0.99968218207404658</c:v>
                </c:pt>
                <c:pt idx="41">
                  <c:v>0.99970345344362477</c:v>
                </c:pt>
                <c:pt idx="42">
                  <c:v>0.99970303566526109</c:v>
                </c:pt>
                <c:pt idx="43">
                  <c:v>0.99969935274180755</c:v>
                </c:pt>
                <c:pt idx="44">
                  <c:v>0.99970120566860721</c:v>
                </c:pt>
                <c:pt idx="45">
                  <c:v>0.9996936062984253</c:v>
                </c:pt>
                <c:pt idx="46">
                  <c:v>0.99989717781466092</c:v>
                </c:pt>
                <c:pt idx="47">
                  <c:v>0.99993627271597019</c:v>
                </c:pt>
                <c:pt idx="48">
                  <c:v>0.9997215526306158</c:v>
                </c:pt>
                <c:pt idx="49">
                  <c:v>0.99967743884565008</c:v>
                </c:pt>
                <c:pt idx="50">
                  <c:v>0.99966445048899832</c:v>
                </c:pt>
                <c:pt idx="51">
                  <c:v>0.99965091240519932</c:v>
                </c:pt>
                <c:pt idx="52">
                  <c:v>0.99967922028193557</c:v>
                </c:pt>
                <c:pt idx="53">
                  <c:v>0.99966332311781358</c:v>
                </c:pt>
                <c:pt idx="54">
                  <c:v>0.99970021948001941</c:v>
                </c:pt>
                <c:pt idx="55">
                  <c:v>0.9996996472618801</c:v>
                </c:pt>
                <c:pt idx="56">
                  <c:v>0.99964901548527263</c:v>
                </c:pt>
                <c:pt idx="57">
                  <c:v>0.99967828481923071</c:v>
                </c:pt>
                <c:pt idx="58">
                  <c:v>0.99968068282556999</c:v>
                </c:pt>
                <c:pt idx="59">
                  <c:v>0.99967251231546972</c:v>
                </c:pt>
                <c:pt idx="60">
                  <c:v>0.999688151044823</c:v>
                </c:pt>
                <c:pt idx="61">
                  <c:v>0.99969011062527402</c:v>
                </c:pt>
                <c:pt idx="62">
                  <c:v>0.99969446559063646</c:v>
                </c:pt>
                <c:pt idx="63">
                  <c:v>0.9996760372291239</c:v>
                </c:pt>
                <c:pt idx="64">
                  <c:v>0.99966487405559323</c:v>
                </c:pt>
                <c:pt idx="65">
                  <c:v>0.99964797152038132</c:v>
                </c:pt>
                <c:pt idx="66">
                  <c:v>0.99967118854244208</c:v>
                </c:pt>
                <c:pt idx="67">
                  <c:v>0.99966772122119296</c:v>
                </c:pt>
                <c:pt idx="68">
                  <c:v>0.99971516014802064</c:v>
                </c:pt>
                <c:pt idx="69">
                  <c:v>0.99970959963343498</c:v>
                </c:pt>
                <c:pt idx="70">
                  <c:v>0.99967210110758142</c:v>
                </c:pt>
                <c:pt idx="71">
                  <c:v>0.99971594540693709</c:v>
                </c:pt>
                <c:pt idx="72">
                  <c:v>0.99971394234439637</c:v>
                </c:pt>
                <c:pt idx="73">
                  <c:v>0.99971529211956445</c:v>
                </c:pt>
                <c:pt idx="74">
                  <c:v>0.99969182876098595</c:v>
                </c:pt>
                <c:pt idx="75">
                  <c:v>0.99973349620913643</c:v>
                </c:pt>
                <c:pt idx="76">
                  <c:v>0.99968921805252509</c:v>
                </c:pt>
                <c:pt idx="77">
                  <c:v>0.99967892007081305</c:v>
                </c:pt>
                <c:pt idx="78">
                  <c:v>0.99973496287905983</c:v>
                </c:pt>
                <c:pt idx="79">
                  <c:v>0.9999156003629841</c:v>
                </c:pt>
                <c:pt idx="80">
                  <c:v>0.99990441380412631</c:v>
                </c:pt>
                <c:pt idx="81">
                  <c:v>0.99985450355451622</c:v>
                </c:pt>
                <c:pt idx="82">
                  <c:v>0.99989545153702952</c:v>
                </c:pt>
                <c:pt idx="83">
                  <c:v>0.99988003660390579</c:v>
                </c:pt>
                <c:pt idx="84">
                  <c:v>0.99988515358188623</c:v>
                </c:pt>
                <c:pt idx="85">
                  <c:v>0.99990168480213548</c:v>
                </c:pt>
                <c:pt idx="86">
                  <c:v>0.9998844776678536</c:v>
                </c:pt>
                <c:pt idx="87">
                  <c:v>0.99987191894188132</c:v>
                </c:pt>
                <c:pt idx="88">
                  <c:v>0.99988879610977399</c:v>
                </c:pt>
                <c:pt idx="89">
                  <c:v>0.99992609998276738</c:v>
                </c:pt>
                <c:pt idx="90">
                  <c:v>0.99991082784561214</c:v>
                </c:pt>
                <c:pt idx="91">
                  <c:v>0.99986385324842253</c:v>
                </c:pt>
                <c:pt idx="92">
                  <c:v>0.99988891742072639</c:v>
                </c:pt>
                <c:pt idx="93">
                  <c:v>0.99987950944781279</c:v>
                </c:pt>
                <c:pt idx="94">
                  <c:v>0.99985432169527655</c:v>
                </c:pt>
                <c:pt idx="95">
                  <c:v>0.99988946991036554</c:v>
                </c:pt>
                <c:pt idx="96">
                  <c:v>0.99991988633407958</c:v>
                </c:pt>
                <c:pt idx="97">
                  <c:v>0.99989545864202767</c:v>
                </c:pt>
                <c:pt idx="98">
                  <c:v>0.99989674276182439</c:v>
                </c:pt>
                <c:pt idx="99">
                  <c:v>0.99992445513890071</c:v>
                </c:pt>
                <c:pt idx="100">
                  <c:v>0.99989730320619907</c:v>
                </c:pt>
                <c:pt idx="101">
                  <c:v>0.99965737656135367</c:v>
                </c:pt>
                <c:pt idx="102">
                  <c:v>0.99974654799380691</c:v>
                </c:pt>
                <c:pt idx="103">
                  <c:v>0.99979592607189416</c:v>
                </c:pt>
                <c:pt idx="104">
                  <c:v>0.99966118100285817</c:v>
                </c:pt>
                <c:pt idx="105">
                  <c:v>0.9996190147513272</c:v>
                </c:pt>
                <c:pt idx="106">
                  <c:v>0.99962205674682947</c:v>
                </c:pt>
                <c:pt idx="107">
                  <c:v>0.99967712652600871</c:v>
                </c:pt>
                <c:pt idx="108">
                  <c:v>0.99975756235445601</c:v>
                </c:pt>
                <c:pt idx="109">
                  <c:v>0.99974626674225675</c:v>
                </c:pt>
                <c:pt idx="110">
                  <c:v>0.9998243797773555</c:v>
                </c:pt>
                <c:pt idx="111">
                  <c:v>0.99965129523990848</c:v>
                </c:pt>
                <c:pt idx="112">
                  <c:v>0.9996110039922399</c:v>
                </c:pt>
                <c:pt idx="113">
                  <c:v>0.99953604859954026</c:v>
                </c:pt>
                <c:pt idx="114">
                  <c:v>0.9998535903695146</c:v>
                </c:pt>
                <c:pt idx="115">
                  <c:v>0.99972881691782112</c:v>
                </c:pt>
                <c:pt idx="116">
                  <c:v>0.99973933876705223</c:v>
                </c:pt>
                <c:pt idx="117">
                  <c:v>0.99982836340163783</c:v>
                </c:pt>
                <c:pt idx="118">
                  <c:v>0.99966166324974415</c:v>
                </c:pt>
                <c:pt idx="119">
                  <c:v>0.99964783938531698</c:v>
                </c:pt>
                <c:pt idx="120">
                  <c:v>0.99964480418787138</c:v>
                </c:pt>
                <c:pt idx="121">
                  <c:v>0.99989844092567115</c:v>
                </c:pt>
                <c:pt idx="122">
                  <c:v>0.99973432277697316</c:v>
                </c:pt>
                <c:pt idx="123">
                  <c:v>0.99972419238877153</c:v>
                </c:pt>
                <c:pt idx="124">
                  <c:v>0.99977594703078732</c:v>
                </c:pt>
                <c:pt idx="125">
                  <c:v>0.99964028842060348</c:v>
                </c:pt>
                <c:pt idx="126">
                  <c:v>0.99961984728050646</c:v>
                </c:pt>
                <c:pt idx="127">
                  <c:v>0.99963088653401377</c:v>
                </c:pt>
                <c:pt idx="128">
                  <c:v>0.99976723825675951</c:v>
                </c:pt>
                <c:pt idx="129">
                  <c:v>0.99964564379040588</c:v>
                </c:pt>
                <c:pt idx="130">
                  <c:v>0.99960040146920426</c:v>
                </c:pt>
                <c:pt idx="131">
                  <c:v>0.99971369476998062</c:v>
                </c:pt>
                <c:pt idx="132">
                  <c:v>0.99955606930523977</c:v>
                </c:pt>
                <c:pt idx="133">
                  <c:v>0.99955875155956964</c:v>
                </c:pt>
                <c:pt idx="134">
                  <c:v>0.99953606520826377</c:v>
                </c:pt>
                <c:pt idx="135">
                  <c:v>0.99954303299506864</c:v>
                </c:pt>
                <c:pt idx="136">
                  <c:v>0.99937914451241983</c:v>
                </c:pt>
                <c:pt idx="137">
                  <c:v>0.99956313948719178</c:v>
                </c:pt>
                <c:pt idx="138">
                  <c:v>0.99968374976323138</c:v>
                </c:pt>
                <c:pt idx="139">
                  <c:v>0.99955963912751289</c:v>
                </c:pt>
                <c:pt idx="140">
                  <c:v>0.99954575513786204</c:v>
                </c:pt>
                <c:pt idx="141">
                  <c:v>0.99955327698221441</c:v>
                </c:pt>
                <c:pt idx="142">
                  <c:v>0.99977894862429428</c:v>
                </c:pt>
                <c:pt idx="143">
                  <c:v>0.99964627714176568</c:v>
                </c:pt>
                <c:pt idx="144">
                  <c:v>0.99965866007361093</c:v>
                </c:pt>
                <c:pt idx="145">
                  <c:v>0.99970812551226362</c:v>
                </c:pt>
                <c:pt idx="146">
                  <c:v>0.99934691544333387</c:v>
                </c:pt>
                <c:pt idx="147">
                  <c:v>0.99932507505494828</c:v>
                </c:pt>
                <c:pt idx="148">
                  <c:v>0.9993066377787676</c:v>
                </c:pt>
                <c:pt idx="149">
                  <c:v>0.99970456289644072</c:v>
                </c:pt>
                <c:pt idx="150">
                  <c:v>0.99927358745425232</c:v>
                </c:pt>
                <c:pt idx="151">
                  <c:v>0.99958178360385208</c:v>
                </c:pt>
                <c:pt idx="152">
                  <c:v>0.99966099258821584</c:v>
                </c:pt>
                <c:pt idx="153">
                  <c:v>0.99949316888401496</c:v>
                </c:pt>
                <c:pt idx="154">
                  <c:v>0.99948918121134278</c:v>
                </c:pt>
                <c:pt idx="155">
                  <c:v>0.99947926635743434</c:v>
                </c:pt>
                <c:pt idx="156">
                  <c:v>0.99952392130955436</c:v>
                </c:pt>
                <c:pt idx="157">
                  <c:v>0.99977391671262072</c:v>
                </c:pt>
                <c:pt idx="158">
                  <c:v>0.9997762469801762</c:v>
                </c:pt>
                <c:pt idx="159">
                  <c:v>0.99979722431495577</c:v>
                </c:pt>
                <c:pt idx="160">
                  <c:v>0.99979746366893918</c:v>
                </c:pt>
                <c:pt idx="161">
                  <c:v>0.99978719658777715</c:v>
                </c:pt>
                <c:pt idx="162">
                  <c:v>0.99975804779371935</c:v>
                </c:pt>
                <c:pt idx="163">
                  <c:v>0.99975347927118086</c:v>
                </c:pt>
                <c:pt idx="164">
                  <c:v>0.99979070123419389</c:v>
                </c:pt>
                <c:pt idx="165">
                  <c:v>0.99978266460308718</c:v>
                </c:pt>
                <c:pt idx="166">
                  <c:v>0.99965528858775654</c:v>
                </c:pt>
                <c:pt idx="167">
                  <c:v>0.99961854093095215</c:v>
                </c:pt>
                <c:pt idx="168">
                  <c:v>0.99962161953891482</c:v>
                </c:pt>
                <c:pt idx="169">
                  <c:v>0.9998031146976013</c:v>
                </c:pt>
                <c:pt idx="170">
                  <c:v>0.99981906875923532</c:v>
                </c:pt>
                <c:pt idx="171">
                  <c:v>0.99983102723547046</c:v>
                </c:pt>
                <c:pt idx="172">
                  <c:v>0.99983027929811696</c:v>
                </c:pt>
                <c:pt idx="173">
                  <c:v>0.99983807279327175</c:v>
                </c:pt>
                <c:pt idx="174">
                  <c:v>0.99983953470871567</c:v>
                </c:pt>
                <c:pt idx="175">
                  <c:v>0.99982685971662144</c:v>
                </c:pt>
                <c:pt idx="176">
                  <c:v>0.99983624860962717</c:v>
                </c:pt>
                <c:pt idx="177">
                  <c:v>0.99982960711838753</c:v>
                </c:pt>
                <c:pt idx="178">
                  <c:v>0.99983149873783772</c:v>
                </c:pt>
                <c:pt idx="179">
                  <c:v>0.99983089545305859</c:v>
                </c:pt>
                <c:pt idx="180">
                  <c:v>0.99988386318642486</c:v>
                </c:pt>
                <c:pt idx="181">
                  <c:v>0.99988106107445673</c:v>
                </c:pt>
                <c:pt idx="182">
                  <c:v>0.99988538505330227</c:v>
                </c:pt>
              </c:numCache>
            </c:numRef>
          </c:val>
          <c:smooth val="0"/>
          <c:extLst>
            <c:ext xmlns:c16="http://schemas.microsoft.com/office/drawing/2014/chart" uri="{C3380CC4-5D6E-409C-BE32-E72D297353CC}">
              <c16:uniqueId val="{00000002-A626-4B14-8035-8B6E34D47E7B}"/>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(Oct23-Mar24)</c:v>
                </c:pt>
              </c:strCache>
            </c:strRef>
          </c:tx>
          <c:spPr>
            <a:ln w="28575" cap="rnd">
              <a:solidFill>
                <a:schemeClr val="accent1"/>
              </a:solidFill>
              <a:round/>
            </a:ln>
            <a:effectLst/>
          </c:spPr>
          <c:marker>
            <c:symbol val="none"/>
          </c:marker>
          <c:val>
            <c:numRef>
              <c:f>Count_Data!$A$2:$A$185</c:f>
              <c:numCache>
                <c:formatCode>General</c:formatCode>
                <c:ptCount val="184"/>
                <c:pt idx="0">
                  <c:v>0.98401219191590061</c:v>
                </c:pt>
                <c:pt idx="1">
                  <c:v>0.98361753719919176</c:v>
                </c:pt>
                <c:pt idx="2">
                  <c:v>0.98376316843225398</c:v>
                </c:pt>
                <c:pt idx="3">
                  <c:v>0.98259856797373923</c:v>
                </c:pt>
                <c:pt idx="4">
                  <c:v>0.98201884691366947</c:v>
                </c:pt>
                <c:pt idx="5">
                  <c:v>0.98197136440511457</c:v>
                </c:pt>
                <c:pt idx="6">
                  <c:v>0.98291685932285167</c:v>
                </c:pt>
                <c:pt idx="7">
                  <c:v>0.98385820665212098</c:v>
                </c:pt>
                <c:pt idx="8">
                  <c:v>0.9837099927982722</c:v>
                </c:pt>
                <c:pt idx="9">
                  <c:v>0.98363968479911068</c:v>
                </c:pt>
                <c:pt idx="10">
                  <c:v>0.98268455174873548</c:v>
                </c:pt>
                <c:pt idx="11">
                  <c:v>0.98188841947580208</c:v>
                </c:pt>
                <c:pt idx="12">
                  <c:v>0.98207346275041885</c:v>
                </c:pt>
                <c:pt idx="13">
                  <c:v>0.98298450414474692</c:v>
                </c:pt>
                <c:pt idx="14">
                  <c:v>0.98388004907194671</c:v>
                </c:pt>
                <c:pt idx="15">
                  <c:v>0.98359967824941841</c:v>
                </c:pt>
                <c:pt idx="16">
                  <c:v>0.98378489507614142</c:v>
                </c:pt>
                <c:pt idx="17">
                  <c:v>0.98287870246315512</c:v>
                </c:pt>
                <c:pt idx="18">
                  <c:v>0.98205147625353661</c:v>
                </c:pt>
                <c:pt idx="19">
                  <c:v>0.98201616642585454</c:v>
                </c:pt>
                <c:pt idx="20">
                  <c:v>0.98287479095532349</c:v>
                </c:pt>
                <c:pt idx="21">
                  <c:v>0.98390511774461964</c:v>
                </c:pt>
                <c:pt idx="22">
                  <c:v>0.9839172708552727</c:v>
                </c:pt>
                <c:pt idx="23">
                  <c:v>0.98396025926846598</c:v>
                </c:pt>
                <c:pt idx="24">
                  <c:v>0.98303700414555051</c:v>
                </c:pt>
                <c:pt idx="25">
                  <c:v>0.98205495711429158</c:v>
                </c:pt>
                <c:pt idx="26">
                  <c:v>0.98195579170189984</c:v>
                </c:pt>
                <c:pt idx="27">
                  <c:v>0.9828307205442236</c:v>
                </c:pt>
                <c:pt idx="28">
                  <c:v>0.98399648070558088</c:v>
                </c:pt>
                <c:pt idx="29">
                  <c:v>0.98397696747937047</c:v>
                </c:pt>
                <c:pt idx="30">
                  <c:v>0.98433685791642889</c:v>
                </c:pt>
                <c:pt idx="31">
                  <c:v>0.98317101989593347</c:v>
                </c:pt>
                <c:pt idx="32">
                  <c:v>0.98212769819081658</c:v>
                </c:pt>
                <c:pt idx="33">
                  <c:v>0.98208843924076139</c:v>
                </c:pt>
                <c:pt idx="34">
                  <c:v>0.98278253303004282</c:v>
                </c:pt>
                <c:pt idx="35">
                  <c:v>0.98188268850968385</c:v>
                </c:pt>
                <c:pt idx="36">
                  <c:v>0.98362362022577732</c:v>
                </c:pt>
                <c:pt idx="37">
                  <c:v>0.98190920268442194</c:v>
                </c:pt>
                <c:pt idx="38">
                  <c:v>0.98266113409421485</c:v>
                </c:pt>
                <c:pt idx="39">
                  <c:v>0.98019339723672128</c:v>
                </c:pt>
                <c:pt idx="40">
                  <c:v>0.98201342636306332</c:v>
                </c:pt>
                <c:pt idx="41">
                  <c:v>0.98313749751392843</c:v>
                </c:pt>
                <c:pt idx="42">
                  <c:v>0.98399796591564048</c:v>
                </c:pt>
                <c:pt idx="43">
                  <c:v>0.98380302772301753</c:v>
                </c:pt>
                <c:pt idx="44">
                  <c:v>0.98375786863262749</c:v>
                </c:pt>
                <c:pt idx="45">
                  <c:v>0.98295616547209508</c:v>
                </c:pt>
                <c:pt idx="46">
                  <c:v>0.98029033005048605</c:v>
                </c:pt>
                <c:pt idx="47">
                  <c:v>0.98220246931681421</c:v>
                </c:pt>
                <c:pt idx="48">
                  <c:v>0.9831293693584503</c:v>
                </c:pt>
                <c:pt idx="49">
                  <c:v>0.98405659924373556</c:v>
                </c:pt>
                <c:pt idx="50">
                  <c:v>0.98305422691370237</c:v>
                </c:pt>
                <c:pt idx="51">
                  <c:v>0.98197701394316739</c:v>
                </c:pt>
                <c:pt idx="52">
                  <c:v>0.97888998016163864</c:v>
                </c:pt>
                <c:pt idx="53">
                  <c:v>0.98134959429641455</c:v>
                </c:pt>
                <c:pt idx="54">
                  <c:v>0.9821806496015163</c:v>
                </c:pt>
                <c:pt idx="55">
                  <c:v>0.98310832312003305</c:v>
                </c:pt>
                <c:pt idx="56">
                  <c:v>0.98397758868225038</c:v>
                </c:pt>
                <c:pt idx="57">
                  <c:v>0.98385045368148971</c:v>
                </c:pt>
                <c:pt idx="58">
                  <c:v>0.98374224844950664</c:v>
                </c:pt>
                <c:pt idx="59">
                  <c:v>0.98347666002202716</c:v>
                </c:pt>
                <c:pt idx="60">
                  <c:v>0.98084291094140619</c:v>
                </c:pt>
                <c:pt idx="61">
                  <c:v>0.98242444294869047</c:v>
                </c:pt>
                <c:pt idx="62">
                  <c:v>0.98296142502091488</c:v>
                </c:pt>
                <c:pt idx="63">
                  <c:v>0.9840833408850701</c:v>
                </c:pt>
                <c:pt idx="64">
                  <c:v>0.9840711682576283</c:v>
                </c:pt>
                <c:pt idx="65">
                  <c:v>0.98385093182872319</c:v>
                </c:pt>
                <c:pt idx="66">
                  <c:v>0.98262007304573351</c:v>
                </c:pt>
                <c:pt idx="67">
                  <c:v>0.97976723486397821</c:v>
                </c:pt>
                <c:pt idx="68">
                  <c:v>0.98236007950111581</c:v>
                </c:pt>
                <c:pt idx="69">
                  <c:v>0.98318696610816514</c:v>
                </c:pt>
                <c:pt idx="70">
                  <c:v>0.98396181061422328</c:v>
                </c:pt>
                <c:pt idx="71">
                  <c:v>0.98394466629750843</c:v>
                </c:pt>
                <c:pt idx="72">
                  <c:v>0.98403822710765965</c:v>
                </c:pt>
                <c:pt idx="73">
                  <c:v>0.98352192704780383</c:v>
                </c:pt>
                <c:pt idx="74">
                  <c:v>0.98276731500110692</c:v>
                </c:pt>
                <c:pt idx="75">
                  <c:v>0.98268387385565648</c:v>
                </c:pt>
                <c:pt idx="76">
                  <c:v>0.98315265361050908</c:v>
                </c:pt>
                <c:pt idx="77">
                  <c:v>0.98396906201885925</c:v>
                </c:pt>
                <c:pt idx="78">
                  <c:v>0.98402658879263105</c:v>
                </c:pt>
                <c:pt idx="79">
                  <c:v>0.9832957079208845</c:v>
                </c:pt>
                <c:pt idx="80">
                  <c:v>0.982472257074539</c:v>
                </c:pt>
                <c:pt idx="81">
                  <c:v>0.98133812985275781</c:v>
                </c:pt>
                <c:pt idx="82">
                  <c:v>0.97896850949531788</c:v>
                </c:pt>
                <c:pt idx="83">
                  <c:v>0.98242953305407721</c:v>
                </c:pt>
                <c:pt idx="84">
                  <c:v>0.9832995770511288</c:v>
                </c:pt>
                <c:pt idx="85">
                  <c:v>0.98395741106411949</c:v>
                </c:pt>
                <c:pt idx="86">
                  <c:v>0.98423856454050374</c:v>
                </c:pt>
                <c:pt idx="87">
                  <c:v>0.98329572868536219</c:v>
                </c:pt>
                <c:pt idx="88">
                  <c:v>0.98227684367215629</c:v>
                </c:pt>
                <c:pt idx="89">
                  <c:v>0.98158656935139998</c:v>
                </c:pt>
                <c:pt idx="90">
                  <c:v>0.98262752322138913</c:v>
                </c:pt>
                <c:pt idx="91">
                  <c:v>0.98362569204248285</c:v>
                </c:pt>
                <c:pt idx="92">
                  <c:v>0.98451750384305381</c:v>
                </c:pt>
                <c:pt idx="93">
                  <c:v>0.98425178307830807</c:v>
                </c:pt>
                <c:pt idx="94">
                  <c:v>0.98381956269127924</c:v>
                </c:pt>
                <c:pt idx="95">
                  <c:v>0.98295647514873286</c:v>
                </c:pt>
                <c:pt idx="96">
                  <c:v>0.98283518540588222</c:v>
                </c:pt>
                <c:pt idx="97">
                  <c:v>0.98352405743764237</c:v>
                </c:pt>
                <c:pt idx="98">
                  <c:v>0.98443338661664015</c:v>
                </c:pt>
                <c:pt idx="99">
                  <c:v>0.98425220860237372</c:v>
                </c:pt>
                <c:pt idx="100">
                  <c:v>0.98425799411408033</c:v>
                </c:pt>
                <c:pt idx="101">
                  <c:v>0.9833654472953427</c:v>
                </c:pt>
                <c:pt idx="102">
                  <c:v>0.98237408173070651</c:v>
                </c:pt>
                <c:pt idx="103">
                  <c:v>0.98199703708904362</c:v>
                </c:pt>
                <c:pt idx="104">
                  <c:v>0.98293389815283494</c:v>
                </c:pt>
                <c:pt idx="105">
                  <c:v>0.9838168528072716</c:v>
                </c:pt>
                <c:pt idx="106">
                  <c:v>0.98426382253874201</c:v>
                </c:pt>
                <c:pt idx="107">
                  <c:v>0.98421596066067984</c:v>
                </c:pt>
                <c:pt idx="108">
                  <c:v>0.98332426476009305</c:v>
                </c:pt>
                <c:pt idx="109">
                  <c:v>0.9829135201443433</c:v>
                </c:pt>
                <c:pt idx="110">
                  <c:v>0.98307516252746974</c:v>
                </c:pt>
                <c:pt idx="111">
                  <c:v>0.98329349734623728</c:v>
                </c:pt>
                <c:pt idx="112">
                  <c:v>0.98373603456779535</c:v>
                </c:pt>
                <c:pt idx="113">
                  <c:v>0.98373624167141227</c:v>
                </c:pt>
                <c:pt idx="114">
                  <c:v>0.98385172120024433</c:v>
                </c:pt>
                <c:pt idx="115">
                  <c:v>0.98337584146798573</c:v>
                </c:pt>
                <c:pt idx="116">
                  <c:v>0.98231163016528977</c:v>
                </c:pt>
                <c:pt idx="117">
                  <c:v>0.98231156378731144</c:v>
                </c:pt>
                <c:pt idx="118">
                  <c:v>0.98331320187819959</c:v>
                </c:pt>
                <c:pt idx="119">
                  <c:v>0.98407051146978231</c:v>
                </c:pt>
                <c:pt idx="120">
                  <c:v>0.984359722961343</c:v>
                </c:pt>
                <c:pt idx="121">
                  <c:v>0.98432275349904064</c:v>
                </c:pt>
                <c:pt idx="122">
                  <c:v>0.9834968977276396</c:v>
                </c:pt>
                <c:pt idx="123">
                  <c:v>0.98243824278401837</c:v>
                </c:pt>
                <c:pt idx="124">
                  <c:v>0.98247932805270821</c:v>
                </c:pt>
                <c:pt idx="125">
                  <c:v>0.98337715426526984</c:v>
                </c:pt>
                <c:pt idx="126">
                  <c:v>0.98422823814864702</c:v>
                </c:pt>
                <c:pt idx="127">
                  <c:v>0.98431873056146668</c:v>
                </c:pt>
                <c:pt idx="128">
                  <c:v>0.98427591078202736</c:v>
                </c:pt>
                <c:pt idx="129">
                  <c:v>0.98322725654832921</c:v>
                </c:pt>
                <c:pt idx="130">
                  <c:v>0.98209408604408976</c:v>
                </c:pt>
                <c:pt idx="131">
                  <c:v>0.98230896640891363</c:v>
                </c:pt>
                <c:pt idx="132">
                  <c:v>0.98334662556483865</c:v>
                </c:pt>
                <c:pt idx="133">
                  <c:v>0.98418455479806022</c:v>
                </c:pt>
                <c:pt idx="134">
                  <c:v>0.98408400968368537</c:v>
                </c:pt>
                <c:pt idx="135">
                  <c:v>0.98412271370802518</c:v>
                </c:pt>
                <c:pt idx="136">
                  <c:v>0.98321801870978198</c:v>
                </c:pt>
                <c:pt idx="137">
                  <c:v>0.9823152506939038</c:v>
                </c:pt>
                <c:pt idx="138">
                  <c:v>0.98236382998144034</c:v>
                </c:pt>
                <c:pt idx="139">
                  <c:v>0.98330329808451056</c:v>
                </c:pt>
                <c:pt idx="140">
                  <c:v>0.98411902927149608</c:v>
                </c:pt>
                <c:pt idx="141">
                  <c:v>0.98406260998416473</c:v>
                </c:pt>
                <c:pt idx="142">
                  <c:v>0.98410302840022679</c:v>
                </c:pt>
                <c:pt idx="143">
                  <c:v>0.98316621351813616</c:v>
                </c:pt>
                <c:pt idx="144">
                  <c:v>0.98232889263104617</c:v>
                </c:pt>
                <c:pt idx="145">
                  <c:v>0.9824050513560616</c:v>
                </c:pt>
                <c:pt idx="146">
                  <c:v>0.98327742800110174</c:v>
                </c:pt>
                <c:pt idx="147">
                  <c:v>0.98382547198618753</c:v>
                </c:pt>
                <c:pt idx="148">
                  <c:v>0.98365356272918392</c:v>
                </c:pt>
                <c:pt idx="149">
                  <c:v>0.98366158957942218</c:v>
                </c:pt>
                <c:pt idx="150">
                  <c:v>0.98070860706855645</c:v>
                </c:pt>
                <c:pt idx="151">
                  <c:v>0.98236747723181939</c:v>
                </c:pt>
                <c:pt idx="152">
                  <c:v>0.98235221923689353</c:v>
                </c:pt>
                <c:pt idx="153">
                  <c:v>0.98320267653749538</c:v>
                </c:pt>
                <c:pt idx="154">
                  <c:v>0.98409859803336674</c:v>
                </c:pt>
                <c:pt idx="155">
                  <c:v>0.98382021018530474</c:v>
                </c:pt>
                <c:pt idx="156">
                  <c:v>0.98420922398611987</c:v>
                </c:pt>
                <c:pt idx="157">
                  <c:v>0.98183863020732498</c:v>
                </c:pt>
                <c:pt idx="158">
                  <c:v>0.98003637821994194</c:v>
                </c:pt>
                <c:pt idx="159">
                  <c:v>0.97921216314630655</c:v>
                </c:pt>
                <c:pt idx="160">
                  <c:v>0.98013825767604434</c:v>
                </c:pt>
                <c:pt idx="161">
                  <c:v>0.98067137225174994</c:v>
                </c:pt>
                <c:pt idx="162">
                  <c:v>0.97983218016766493</c:v>
                </c:pt>
                <c:pt idx="163">
                  <c:v>0.97940330603455783</c:v>
                </c:pt>
                <c:pt idx="164">
                  <c:v>0.9810973832266382</c:v>
                </c:pt>
                <c:pt idx="165">
                  <c:v>0.97825844714404286</c:v>
                </c:pt>
                <c:pt idx="166">
                  <c:v>0.97908771941675921</c:v>
                </c:pt>
                <c:pt idx="167">
                  <c:v>0.98170824753124608</c:v>
                </c:pt>
                <c:pt idx="168">
                  <c:v>0.98277109535379537</c:v>
                </c:pt>
                <c:pt idx="169">
                  <c:v>0.9831025662320606</c:v>
                </c:pt>
                <c:pt idx="170">
                  <c:v>0.98319134491405047</c:v>
                </c:pt>
                <c:pt idx="171">
                  <c:v>0.97445984602485236</c:v>
                </c:pt>
                <c:pt idx="172">
                  <c:v>0.9723612642567776</c:v>
                </c:pt>
                <c:pt idx="173">
                  <c:v>0.98242835056533007</c:v>
                </c:pt>
                <c:pt idx="174">
                  <c:v>0.9831278586386013</c:v>
                </c:pt>
                <c:pt idx="175">
                  <c:v>0.98393865305217021</c:v>
                </c:pt>
                <c:pt idx="176">
                  <c:v>0.98344192573487987</c:v>
                </c:pt>
                <c:pt idx="177">
                  <c:v>0.97184158847785307</c:v>
                </c:pt>
                <c:pt idx="178">
                  <c:v>0.97071139545404539</c:v>
                </c:pt>
                <c:pt idx="179">
                  <c:v>0.96947105442186254</c:v>
                </c:pt>
                <c:pt idx="180">
                  <c:v>0.97251639547432656</c:v>
                </c:pt>
                <c:pt idx="181">
                  <c:v>0.98328100707108734</c:v>
                </c:pt>
                <c:pt idx="182">
                  <c:v>0.98403582174279203</c:v>
                </c:pt>
              </c:numCache>
            </c:numRef>
          </c:val>
          <c:smooth val="0"/>
          <c:extLst>
            <c:ext xmlns:c16="http://schemas.microsoft.com/office/drawing/2014/chart" uri="{C3380CC4-5D6E-409C-BE32-E72D297353CC}">
              <c16:uniqueId val="{00000000-699A-4550-890A-57D4CB93C091}"/>
            </c:ext>
          </c:extLst>
        </c:ser>
        <c:ser>
          <c:idx val="1"/>
          <c:order val="1"/>
          <c:tx>
            <c:strRef>
              <c:f>Count_Data!$B$1</c:f>
              <c:strCache>
                <c:ptCount val="1"/>
                <c:pt idx="0">
                  <c:v>FINAL (Aug23-Jan24)</c:v>
                </c:pt>
              </c:strCache>
            </c:strRef>
          </c:tx>
          <c:spPr>
            <a:ln w="28575" cap="rnd">
              <a:solidFill>
                <a:schemeClr val="accent2"/>
              </a:solidFill>
              <a:round/>
            </a:ln>
            <a:effectLst/>
          </c:spPr>
          <c:marker>
            <c:symbol val="none"/>
          </c:marker>
          <c:val>
            <c:numRef>
              <c:f>Count_Data!$B$2:$B$185</c:f>
              <c:numCache>
                <c:formatCode>General</c:formatCode>
                <c:ptCount val="184"/>
                <c:pt idx="0">
                  <c:v>0.99979517371307569</c:v>
                </c:pt>
                <c:pt idx="1">
                  <c:v>0.99980342514193665</c:v>
                </c:pt>
                <c:pt idx="2">
                  <c:v>0.99978405190807751</c:v>
                </c:pt>
                <c:pt idx="3">
                  <c:v>0.99980628467510457</c:v>
                </c:pt>
                <c:pt idx="4">
                  <c:v>0.99982544132533002</c:v>
                </c:pt>
                <c:pt idx="5">
                  <c:v>0.99980985139192713</c:v>
                </c:pt>
                <c:pt idx="6">
                  <c:v>0.9998069079805435</c:v>
                </c:pt>
                <c:pt idx="7">
                  <c:v>0.9998220233902998</c:v>
                </c:pt>
                <c:pt idx="8">
                  <c:v>0.99981775120449889</c:v>
                </c:pt>
                <c:pt idx="9">
                  <c:v>0.99982133344884483</c:v>
                </c:pt>
                <c:pt idx="10">
                  <c:v>0.99978135307355986</c:v>
                </c:pt>
                <c:pt idx="11">
                  <c:v>0.99982405775813266</c:v>
                </c:pt>
                <c:pt idx="12">
                  <c:v>0.99982847471817959</c:v>
                </c:pt>
                <c:pt idx="13">
                  <c:v>0.99981472954132555</c:v>
                </c:pt>
                <c:pt idx="14">
                  <c:v>0.99982063425054013</c:v>
                </c:pt>
                <c:pt idx="15">
                  <c:v>0.99982004422716719</c:v>
                </c:pt>
                <c:pt idx="16">
                  <c:v>0.99979124742907477</c:v>
                </c:pt>
                <c:pt idx="17">
                  <c:v>0.99981837725411182</c:v>
                </c:pt>
                <c:pt idx="18">
                  <c:v>0.99981641880548366</c:v>
                </c:pt>
                <c:pt idx="19">
                  <c:v>0.99981960683610382</c:v>
                </c:pt>
                <c:pt idx="20">
                  <c:v>0.99981900465805496</c:v>
                </c:pt>
                <c:pt idx="21">
                  <c:v>0.99982515952048101</c:v>
                </c:pt>
                <c:pt idx="22">
                  <c:v>0.99980875321809493</c:v>
                </c:pt>
                <c:pt idx="23">
                  <c:v>0.99982250936698236</c:v>
                </c:pt>
                <c:pt idx="24">
                  <c:v>0.99978758894329978</c:v>
                </c:pt>
                <c:pt idx="25">
                  <c:v>0.99982216073360475</c:v>
                </c:pt>
                <c:pt idx="26">
                  <c:v>0.99982436741014125</c:v>
                </c:pt>
                <c:pt idx="27">
                  <c:v>0.99978368708971022</c:v>
                </c:pt>
                <c:pt idx="28">
                  <c:v>0.95952761259016761</c:v>
                </c:pt>
                <c:pt idx="29">
                  <c:v>0.99982244720683966</c:v>
                </c:pt>
                <c:pt idx="30">
                  <c:v>0.99978687422184276</c:v>
                </c:pt>
                <c:pt idx="31">
                  <c:v>0.99966937421165414</c:v>
                </c:pt>
                <c:pt idx="32">
                  <c:v>0.9998085868291563</c:v>
                </c:pt>
                <c:pt idx="33">
                  <c:v>0.99976827312253747</c:v>
                </c:pt>
                <c:pt idx="34">
                  <c:v>0.98841133066951647</c:v>
                </c:pt>
                <c:pt idx="35">
                  <c:v>0.99981360250716267</c:v>
                </c:pt>
                <c:pt idx="36">
                  <c:v>0.99976606957426628</c:v>
                </c:pt>
                <c:pt idx="37">
                  <c:v>0.99979414002424005</c:v>
                </c:pt>
                <c:pt idx="38">
                  <c:v>0.99978571147649209</c:v>
                </c:pt>
                <c:pt idx="39">
                  <c:v>0.9997987075135637</c:v>
                </c:pt>
                <c:pt idx="40">
                  <c:v>0.9997718766271555</c:v>
                </c:pt>
                <c:pt idx="41">
                  <c:v>0.99978350573440256</c:v>
                </c:pt>
                <c:pt idx="42">
                  <c:v>0.99981023958936288</c:v>
                </c:pt>
                <c:pt idx="43">
                  <c:v>0.99980939811821068</c:v>
                </c:pt>
                <c:pt idx="44">
                  <c:v>0.99981639390525756</c:v>
                </c:pt>
                <c:pt idx="45">
                  <c:v>0.99981579411170696</c:v>
                </c:pt>
                <c:pt idx="46">
                  <c:v>0.99981726885275335</c:v>
                </c:pt>
                <c:pt idx="47">
                  <c:v>0.99981971883977316</c:v>
                </c:pt>
                <c:pt idx="48">
                  <c:v>0.99981457353996261</c:v>
                </c:pt>
                <c:pt idx="49">
                  <c:v>0.99981579880428439</c:v>
                </c:pt>
                <c:pt idx="50">
                  <c:v>0.99981286574917816</c:v>
                </c:pt>
                <c:pt idx="51">
                  <c:v>0.9998140904270042</c:v>
                </c:pt>
                <c:pt idx="52">
                  <c:v>0.99980957612870847</c:v>
                </c:pt>
                <c:pt idx="53">
                  <c:v>0.99979341843628411</c:v>
                </c:pt>
                <c:pt idx="54">
                  <c:v>0.99982023643072826</c:v>
                </c:pt>
                <c:pt idx="55">
                  <c:v>0.99981790892090772</c:v>
                </c:pt>
                <c:pt idx="56">
                  <c:v>0.99981351014318698</c:v>
                </c:pt>
                <c:pt idx="57">
                  <c:v>0.99981352343250096</c:v>
                </c:pt>
                <c:pt idx="58">
                  <c:v>0.99981451733063131</c:v>
                </c:pt>
                <c:pt idx="59">
                  <c:v>0.99980361769507409</c:v>
                </c:pt>
                <c:pt idx="60">
                  <c:v>0.99981302037000419</c:v>
                </c:pt>
                <c:pt idx="61">
                  <c:v>0.9998138776269887</c:v>
                </c:pt>
                <c:pt idx="62">
                  <c:v>0.99980993063447898</c:v>
                </c:pt>
                <c:pt idx="63">
                  <c:v>0.99981533729109118</c:v>
                </c:pt>
                <c:pt idx="64">
                  <c:v>0.99980910920116917</c:v>
                </c:pt>
                <c:pt idx="65">
                  <c:v>0.99981034168005434</c:v>
                </c:pt>
                <c:pt idx="66">
                  <c:v>0.9998062048482087</c:v>
                </c:pt>
                <c:pt idx="67">
                  <c:v>0.99981453436066203</c:v>
                </c:pt>
                <c:pt idx="68">
                  <c:v>0.99979862026110322</c:v>
                </c:pt>
                <c:pt idx="69">
                  <c:v>0.99980658080649931</c:v>
                </c:pt>
                <c:pt idx="70">
                  <c:v>0.99980929221830239</c:v>
                </c:pt>
                <c:pt idx="71">
                  <c:v>0.99979755407625603</c:v>
                </c:pt>
                <c:pt idx="72">
                  <c:v>0.99981066873711277</c:v>
                </c:pt>
                <c:pt idx="73">
                  <c:v>0.99974851113697927</c:v>
                </c:pt>
                <c:pt idx="74">
                  <c:v>0.99980823925084328</c:v>
                </c:pt>
                <c:pt idx="75">
                  <c:v>0.999783887186664</c:v>
                </c:pt>
                <c:pt idx="76">
                  <c:v>0.9997805800494276</c:v>
                </c:pt>
                <c:pt idx="77">
                  <c:v>0.99980530238338761</c:v>
                </c:pt>
                <c:pt idx="78">
                  <c:v>0.99980506934722213</c:v>
                </c:pt>
                <c:pt idx="79">
                  <c:v>0.99980459527791088</c:v>
                </c:pt>
                <c:pt idx="80">
                  <c:v>0.99974894955207316</c:v>
                </c:pt>
                <c:pt idx="81">
                  <c:v>0.99980009858051644</c:v>
                </c:pt>
                <c:pt idx="82">
                  <c:v>0.99980658283869839</c:v>
                </c:pt>
                <c:pt idx="83">
                  <c:v>0.99980144367453738</c:v>
                </c:pt>
                <c:pt idx="84">
                  <c:v>0.99975753403056367</c:v>
                </c:pt>
                <c:pt idx="85">
                  <c:v>0.99980269023847568</c:v>
                </c:pt>
                <c:pt idx="86">
                  <c:v>0.999802706287517</c:v>
                </c:pt>
                <c:pt idx="87">
                  <c:v>0.99979991135437019</c:v>
                </c:pt>
                <c:pt idx="88">
                  <c:v>0.99980688747618196</c:v>
                </c:pt>
                <c:pt idx="89">
                  <c:v>0.99981080139368561</c:v>
                </c:pt>
                <c:pt idx="90">
                  <c:v>0.99980650493235068</c:v>
                </c:pt>
                <c:pt idx="91">
                  <c:v>0.99980698239356514</c:v>
                </c:pt>
                <c:pt idx="92">
                  <c:v>0.99980331559993507</c:v>
                </c:pt>
                <c:pt idx="93">
                  <c:v>0.99979783375134335</c:v>
                </c:pt>
                <c:pt idx="94">
                  <c:v>0.9997937002387427</c:v>
                </c:pt>
                <c:pt idx="95">
                  <c:v>0.9996448942233559</c:v>
                </c:pt>
                <c:pt idx="96">
                  <c:v>0.99965247615022812</c:v>
                </c:pt>
                <c:pt idx="97">
                  <c:v>0.99970359620705862</c:v>
                </c:pt>
                <c:pt idx="98">
                  <c:v>0.99979030922969514</c:v>
                </c:pt>
                <c:pt idx="99">
                  <c:v>0.99979423302284898</c:v>
                </c:pt>
                <c:pt idx="100">
                  <c:v>0.99979620531110724</c:v>
                </c:pt>
                <c:pt idx="101">
                  <c:v>0.99979902795051789</c:v>
                </c:pt>
                <c:pt idx="102">
                  <c:v>0.99978534411257947</c:v>
                </c:pt>
                <c:pt idx="103">
                  <c:v>0.99980514724218561</c:v>
                </c:pt>
                <c:pt idx="104">
                  <c:v>0.99978693340697145</c:v>
                </c:pt>
                <c:pt idx="105">
                  <c:v>0.99980272134536707</c:v>
                </c:pt>
                <c:pt idx="106">
                  <c:v>0.99980225758772345</c:v>
                </c:pt>
                <c:pt idx="107">
                  <c:v>0.99980081572680812</c:v>
                </c:pt>
                <c:pt idx="108">
                  <c:v>0.99980401653689888</c:v>
                </c:pt>
                <c:pt idx="109">
                  <c:v>0.99979620409353642</c:v>
                </c:pt>
                <c:pt idx="110">
                  <c:v>0.99980866662015688</c:v>
                </c:pt>
                <c:pt idx="111">
                  <c:v>0.99980354313859143</c:v>
                </c:pt>
                <c:pt idx="112">
                  <c:v>0.99980978826881062</c:v>
                </c:pt>
                <c:pt idx="113">
                  <c:v>0.99980515726130026</c:v>
                </c:pt>
                <c:pt idx="114">
                  <c:v>0.99980772254191774</c:v>
                </c:pt>
                <c:pt idx="115">
                  <c:v>0.99980906628527155</c:v>
                </c:pt>
                <c:pt idx="116">
                  <c:v>0.9998104112792584</c:v>
                </c:pt>
                <c:pt idx="117">
                  <c:v>0.99981212150974175</c:v>
                </c:pt>
                <c:pt idx="118">
                  <c:v>0.99979880964203871</c:v>
                </c:pt>
                <c:pt idx="119">
                  <c:v>0.99979150230831493</c:v>
                </c:pt>
                <c:pt idx="120">
                  <c:v>0.99978382928229004</c:v>
                </c:pt>
                <c:pt idx="121">
                  <c:v>0.9997990667168124</c:v>
                </c:pt>
                <c:pt idx="122">
                  <c:v>0.99979603100768377</c:v>
                </c:pt>
                <c:pt idx="123">
                  <c:v>0.99979933765549189</c:v>
                </c:pt>
                <c:pt idx="124">
                  <c:v>0.9998019028803834</c:v>
                </c:pt>
                <c:pt idx="125">
                  <c:v>0.99980177963537953</c:v>
                </c:pt>
                <c:pt idx="126">
                  <c:v>0.99979739780129595</c:v>
                </c:pt>
                <c:pt idx="127">
                  <c:v>0.99961865049409371</c:v>
                </c:pt>
                <c:pt idx="128">
                  <c:v>0.99979841683345205</c:v>
                </c:pt>
                <c:pt idx="129">
                  <c:v>0.99980649460272553</c:v>
                </c:pt>
                <c:pt idx="130">
                  <c:v>0.99980857746319485</c:v>
                </c:pt>
                <c:pt idx="131">
                  <c:v>0.99978294064879503</c:v>
                </c:pt>
                <c:pt idx="132">
                  <c:v>0.9998032111016284</c:v>
                </c:pt>
                <c:pt idx="133">
                  <c:v>0.99980543008739287</c:v>
                </c:pt>
                <c:pt idx="134">
                  <c:v>0.99980385527521898</c:v>
                </c:pt>
                <c:pt idx="135">
                  <c:v>0.99980570974158178</c:v>
                </c:pt>
                <c:pt idx="136">
                  <c:v>0.99980437425511504</c:v>
                </c:pt>
                <c:pt idx="137">
                  <c:v>0.99979938074057551</c:v>
                </c:pt>
                <c:pt idx="138">
                  <c:v>0.99980560471029667</c:v>
                </c:pt>
                <c:pt idx="139">
                  <c:v>0.99980010634147376</c:v>
                </c:pt>
                <c:pt idx="140">
                  <c:v>0.99979182961754487</c:v>
                </c:pt>
                <c:pt idx="141">
                  <c:v>0.99978415344652283</c:v>
                </c:pt>
                <c:pt idx="142">
                  <c:v>0.99979978983422813</c:v>
                </c:pt>
                <c:pt idx="143">
                  <c:v>0.99979491163692846</c:v>
                </c:pt>
                <c:pt idx="144">
                  <c:v>0.99980113300505236</c:v>
                </c:pt>
                <c:pt idx="145">
                  <c:v>0.99980101104931596</c:v>
                </c:pt>
                <c:pt idx="146">
                  <c:v>0.99980015682443091</c:v>
                </c:pt>
                <c:pt idx="147">
                  <c:v>0.99980148501895161</c:v>
                </c:pt>
                <c:pt idx="148">
                  <c:v>0.99980541711433946</c:v>
                </c:pt>
                <c:pt idx="149">
                  <c:v>0.9998045834571968</c:v>
                </c:pt>
                <c:pt idx="150">
                  <c:v>0.99980335223445294</c:v>
                </c:pt>
                <c:pt idx="151">
                  <c:v>0.99974247376215086</c:v>
                </c:pt>
                <c:pt idx="152">
                  <c:v>0.99980261624963551</c:v>
                </c:pt>
                <c:pt idx="153">
                  <c:v>0.99980249416082956</c:v>
                </c:pt>
                <c:pt idx="154">
                  <c:v>0.99980770204554503</c:v>
                </c:pt>
                <c:pt idx="155">
                  <c:v>0.99980417549097045</c:v>
                </c:pt>
                <c:pt idx="156">
                  <c:v>0.9998062759752443</c:v>
                </c:pt>
                <c:pt idx="157">
                  <c:v>0.99979470287052474</c:v>
                </c:pt>
                <c:pt idx="158">
                  <c:v>0.99980776490721546</c:v>
                </c:pt>
                <c:pt idx="159">
                  <c:v>0.99980727725947283</c:v>
                </c:pt>
                <c:pt idx="160">
                  <c:v>0.99980326262049557</c:v>
                </c:pt>
                <c:pt idx="161">
                  <c:v>0.99980353411756273</c:v>
                </c:pt>
                <c:pt idx="162">
                  <c:v>0.99980197466860932</c:v>
                </c:pt>
                <c:pt idx="163">
                  <c:v>0.99979420880661951</c:v>
                </c:pt>
                <c:pt idx="164">
                  <c:v>0.99980351151255542</c:v>
                </c:pt>
                <c:pt idx="165">
                  <c:v>0.999807177671028</c:v>
                </c:pt>
                <c:pt idx="166">
                  <c:v>0.99980864073614573</c:v>
                </c:pt>
                <c:pt idx="167">
                  <c:v>0.99980523574579783</c:v>
                </c:pt>
                <c:pt idx="168">
                  <c:v>0.9998024407886037</c:v>
                </c:pt>
                <c:pt idx="169">
                  <c:v>0.9998017307794016</c:v>
                </c:pt>
                <c:pt idx="170">
                  <c:v>0.99980125648307805</c:v>
                </c:pt>
                <c:pt idx="171">
                  <c:v>0.9997993224238001</c:v>
                </c:pt>
                <c:pt idx="172">
                  <c:v>0.99980359202408164</c:v>
                </c:pt>
                <c:pt idx="173">
                  <c:v>0.99979823118441824</c:v>
                </c:pt>
                <c:pt idx="174">
                  <c:v>0.999787879086937</c:v>
                </c:pt>
                <c:pt idx="175">
                  <c:v>0.99980349436480798</c:v>
                </c:pt>
                <c:pt idx="176">
                  <c:v>0.99980570120182644</c:v>
                </c:pt>
                <c:pt idx="177">
                  <c:v>0.99972897061700416</c:v>
                </c:pt>
                <c:pt idx="178">
                  <c:v>0.99979938829874704</c:v>
                </c:pt>
                <c:pt idx="179">
                  <c:v>0.99980438899453017</c:v>
                </c:pt>
                <c:pt idx="180">
                  <c:v>0.99978928606098061</c:v>
                </c:pt>
                <c:pt idx="181">
                  <c:v>0.9998024316498163</c:v>
                </c:pt>
                <c:pt idx="182">
                  <c:v>0.99979829925837216</c:v>
                </c:pt>
                <c:pt idx="183">
                  <c:v>0.99980753540313172</c:v>
                </c:pt>
              </c:numCache>
            </c:numRef>
          </c:val>
          <c:smooth val="0"/>
          <c:extLst>
            <c:ext xmlns:c16="http://schemas.microsoft.com/office/drawing/2014/chart" uri="{C3380CC4-5D6E-409C-BE32-E72D297353CC}">
              <c16:uniqueId val="{00000001-699A-4550-890A-57D4CB93C091}"/>
            </c:ext>
          </c:extLst>
        </c:ser>
        <c:ser>
          <c:idx val="2"/>
          <c:order val="2"/>
          <c:tx>
            <c:strRef>
              <c:f>Count_Data!$C$1</c:f>
              <c:strCache>
                <c:ptCount val="1"/>
                <c:pt idx="0">
                  <c:v>TRUEUP (Apr23-Sep23)</c:v>
                </c:pt>
              </c:strCache>
            </c:strRef>
          </c:tx>
          <c:spPr>
            <a:ln w="28575" cap="rnd">
              <a:solidFill>
                <a:schemeClr val="accent3"/>
              </a:solidFill>
              <a:round/>
            </a:ln>
            <a:effectLst/>
          </c:spPr>
          <c:marker>
            <c:symbol val="none"/>
          </c:marker>
          <c:val>
            <c:numRef>
              <c:f>Count_Data!$C$2:$C$185</c:f>
              <c:numCache>
                <c:formatCode>General</c:formatCode>
                <c:ptCount val="184"/>
                <c:pt idx="0">
                  <c:v>0.99981527733128905</c:v>
                </c:pt>
                <c:pt idx="1">
                  <c:v>0.99978214132573806</c:v>
                </c:pt>
                <c:pt idx="2">
                  <c:v>0.99918431309320299</c:v>
                </c:pt>
                <c:pt idx="3">
                  <c:v>0.99984448019669181</c:v>
                </c:pt>
                <c:pt idx="4">
                  <c:v>0.99984808397927516</c:v>
                </c:pt>
                <c:pt idx="5">
                  <c:v>0.99983030798297745</c:v>
                </c:pt>
                <c:pt idx="6">
                  <c:v>0.99979508607003009</c:v>
                </c:pt>
                <c:pt idx="7">
                  <c:v>0.99974676570117538</c:v>
                </c:pt>
                <c:pt idx="8">
                  <c:v>0.99979138138152979</c:v>
                </c:pt>
                <c:pt idx="9">
                  <c:v>0.9998263698369434</c:v>
                </c:pt>
                <c:pt idx="10">
                  <c:v>0.99983788447143296</c:v>
                </c:pt>
                <c:pt idx="11">
                  <c:v>0.99980528534160629</c:v>
                </c:pt>
                <c:pt idx="12">
                  <c:v>0.99983643584313309</c:v>
                </c:pt>
                <c:pt idx="13">
                  <c:v>0.99982212410500015</c:v>
                </c:pt>
                <c:pt idx="14">
                  <c:v>0.99979606581182301</c:v>
                </c:pt>
                <c:pt idx="15">
                  <c:v>0.99978062612466168</c:v>
                </c:pt>
                <c:pt idx="16">
                  <c:v>0.99984201844839138</c:v>
                </c:pt>
                <c:pt idx="17">
                  <c:v>0.99978398476110675</c:v>
                </c:pt>
                <c:pt idx="18">
                  <c:v>0.99980671808418475</c:v>
                </c:pt>
                <c:pt idx="19">
                  <c:v>0.99979289397875981</c:v>
                </c:pt>
                <c:pt idx="20">
                  <c:v>0.99979871729819836</c:v>
                </c:pt>
                <c:pt idx="21">
                  <c:v>0.99980280254990994</c:v>
                </c:pt>
                <c:pt idx="22">
                  <c:v>0.99975686996692126</c:v>
                </c:pt>
                <c:pt idx="23">
                  <c:v>0.99978306408338835</c:v>
                </c:pt>
                <c:pt idx="24">
                  <c:v>0.99984234632130509</c:v>
                </c:pt>
                <c:pt idx="25">
                  <c:v>0.999816182098482</c:v>
                </c:pt>
                <c:pt idx="26">
                  <c:v>0.99981632173913693</c:v>
                </c:pt>
                <c:pt idx="27">
                  <c:v>0.99986052187776064</c:v>
                </c:pt>
                <c:pt idx="28">
                  <c:v>0.99986274197589842</c:v>
                </c:pt>
                <c:pt idx="29">
                  <c:v>0.99985755776995211</c:v>
                </c:pt>
                <c:pt idx="30">
                  <c:v>0.99985320143109468</c:v>
                </c:pt>
                <c:pt idx="31">
                  <c:v>0.99983334794110634</c:v>
                </c:pt>
                <c:pt idx="32">
                  <c:v>0.99979756237948636</c:v>
                </c:pt>
                <c:pt idx="33">
                  <c:v>0.99984745362330962</c:v>
                </c:pt>
                <c:pt idx="34">
                  <c:v>0.99978465486344958</c:v>
                </c:pt>
                <c:pt idx="35">
                  <c:v>0.9998049027771676</c:v>
                </c:pt>
                <c:pt idx="36">
                  <c:v>0.99976862303806224</c:v>
                </c:pt>
                <c:pt idx="37">
                  <c:v>0.99983786463029245</c:v>
                </c:pt>
                <c:pt idx="38">
                  <c:v>0.99982357773738573</c:v>
                </c:pt>
                <c:pt idx="39">
                  <c:v>0.9997638834437883</c:v>
                </c:pt>
                <c:pt idx="40">
                  <c:v>0.99979881586298069</c:v>
                </c:pt>
                <c:pt idx="41">
                  <c:v>0.99976183604551627</c:v>
                </c:pt>
                <c:pt idx="42">
                  <c:v>0.99978441580320965</c:v>
                </c:pt>
                <c:pt idx="43">
                  <c:v>0.9997733159024198</c:v>
                </c:pt>
                <c:pt idx="44">
                  <c:v>0.99980563483842599</c:v>
                </c:pt>
                <c:pt idx="45">
                  <c:v>0.99981156753367795</c:v>
                </c:pt>
                <c:pt idx="46">
                  <c:v>0.99981503592680498</c:v>
                </c:pt>
                <c:pt idx="47">
                  <c:v>0.99984427570819412</c:v>
                </c:pt>
                <c:pt idx="48">
                  <c:v>0.99983936244025096</c:v>
                </c:pt>
                <c:pt idx="49">
                  <c:v>0.99984306382802457</c:v>
                </c:pt>
                <c:pt idx="50">
                  <c:v>0.99983714634034793</c:v>
                </c:pt>
                <c:pt idx="51">
                  <c:v>0.99977564531249707</c:v>
                </c:pt>
                <c:pt idx="52">
                  <c:v>0.9998030371474651</c:v>
                </c:pt>
                <c:pt idx="53">
                  <c:v>0.99976163975089749</c:v>
                </c:pt>
                <c:pt idx="54">
                  <c:v>0.99978655590577747</c:v>
                </c:pt>
                <c:pt idx="55">
                  <c:v>0.99982650180065991</c:v>
                </c:pt>
                <c:pt idx="56">
                  <c:v>0.9997525708358399</c:v>
                </c:pt>
                <c:pt idx="57">
                  <c:v>0.99982058936639584</c:v>
                </c:pt>
                <c:pt idx="58">
                  <c:v>0.99980247581714998</c:v>
                </c:pt>
                <c:pt idx="59">
                  <c:v>0.99978286049624876</c:v>
                </c:pt>
                <c:pt idx="60">
                  <c:v>0.99981079011582352</c:v>
                </c:pt>
                <c:pt idx="61">
                  <c:v>0.99975693038076885</c:v>
                </c:pt>
                <c:pt idx="62">
                  <c:v>0.99980009785592006</c:v>
                </c:pt>
                <c:pt idx="63">
                  <c:v>0.99979172415305984</c:v>
                </c:pt>
                <c:pt idx="64">
                  <c:v>0.99979887237897869</c:v>
                </c:pt>
                <c:pt idx="65">
                  <c:v>0.99975266318406897</c:v>
                </c:pt>
                <c:pt idx="66">
                  <c:v>0.99976378229279039</c:v>
                </c:pt>
                <c:pt idx="67">
                  <c:v>0.99980964502184766</c:v>
                </c:pt>
                <c:pt idx="68">
                  <c:v>0.99979648588280967</c:v>
                </c:pt>
                <c:pt idx="69">
                  <c:v>0.99978245693823786</c:v>
                </c:pt>
                <c:pt idx="70">
                  <c:v>0.99975031613893905</c:v>
                </c:pt>
                <c:pt idx="71">
                  <c:v>0.99980784083308394</c:v>
                </c:pt>
                <c:pt idx="72">
                  <c:v>0.99981696493622163</c:v>
                </c:pt>
                <c:pt idx="73">
                  <c:v>0.99983324482418534</c:v>
                </c:pt>
                <c:pt idx="74">
                  <c:v>0.99975359112307405</c:v>
                </c:pt>
                <c:pt idx="75">
                  <c:v>0.99978746561862342</c:v>
                </c:pt>
                <c:pt idx="76">
                  <c:v>0.99976175853963278</c:v>
                </c:pt>
                <c:pt idx="77">
                  <c:v>0.99975339360805593</c:v>
                </c:pt>
                <c:pt idx="78">
                  <c:v>0.99983539068303884</c:v>
                </c:pt>
                <c:pt idx="79">
                  <c:v>0.99979636485410051</c:v>
                </c:pt>
                <c:pt idx="80">
                  <c:v>0.99977755143092162</c:v>
                </c:pt>
                <c:pt idx="81">
                  <c:v>0.99978152254293484</c:v>
                </c:pt>
                <c:pt idx="82">
                  <c:v>0.99977920019022748</c:v>
                </c:pt>
                <c:pt idx="83">
                  <c:v>0.99972641761028802</c:v>
                </c:pt>
                <c:pt idx="84">
                  <c:v>0.99976051535716803</c:v>
                </c:pt>
                <c:pt idx="85">
                  <c:v>0.99975965401993117</c:v>
                </c:pt>
                <c:pt idx="86">
                  <c:v>0.99973630077609765</c:v>
                </c:pt>
                <c:pt idx="87">
                  <c:v>0.99978617015491467</c:v>
                </c:pt>
                <c:pt idx="88">
                  <c:v>0.99971276775027651</c:v>
                </c:pt>
                <c:pt idx="89">
                  <c:v>0.99981538289722416</c:v>
                </c:pt>
                <c:pt idx="90">
                  <c:v>0.99976529734231223</c:v>
                </c:pt>
                <c:pt idx="91">
                  <c:v>0.99976504626497364</c:v>
                </c:pt>
                <c:pt idx="92">
                  <c:v>0.9997843597464966</c:v>
                </c:pt>
                <c:pt idx="93">
                  <c:v>0.99978435234538665</c:v>
                </c:pt>
                <c:pt idx="94">
                  <c:v>0.9997412968470446</c:v>
                </c:pt>
                <c:pt idx="95">
                  <c:v>0.9997560882908727</c:v>
                </c:pt>
                <c:pt idx="96">
                  <c:v>0.99978096980568543</c:v>
                </c:pt>
                <c:pt idx="97">
                  <c:v>0.99973328004672823</c:v>
                </c:pt>
                <c:pt idx="98">
                  <c:v>0.99975001706105893</c:v>
                </c:pt>
                <c:pt idx="99">
                  <c:v>0.99981543347495727</c:v>
                </c:pt>
                <c:pt idx="100">
                  <c:v>0.99980154707213686</c:v>
                </c:pt>
                <c:pt idx="101">
                  <c:v>0.99974723442372093</c:v>
                </c:pt>
                <c:pt idx="102">
                  <c:v>0.99982040141574335</c:v>
                </c:pt>
                <c:pt idx="103">
                  <c:v>0.99975416672044271</c:v>
                </c:pt>
                <c:pt idx="104">
                  <c:v>0.99979008144667803</c:v>
                </c:pt>
                <c:pt idx="105">
                  <c:v>0.99980680023832891</c:v>
                </c:pt>
                <c:pt idx="106">
                  <c:v>0.99977373997376806</c:v>
                </c:pt>
                <c:pt idx="107">
                  <c:v>0.99977361879814441</c:v>
                </c:pt>
                <c:pt idx="108">
                  <c:v>0.99978962504965996</c:v>
                </c:pt>
                <c:pt idx="109">
                  <c:v>0.99979591952078317</c:v>
                </c:pt>
                <c:pt idx="110">
                  <c:v>0.99981376145594314</c:v>
                </c:pt>
                <c:pt idx="111">
                  <c:v>0.99975960903609606</c:v>
                </c:pt>
                <c:pt idx="112">
                  <c:v>0.99981747144644173</c:v>
                </c:pt>
                <c:pt idx="113">
                  <c:v>0.99976551483557785</c:v>
                </c:pt>
                <c:pt idx="114">
                  <c:v>0.99980040653197566</c:v>
                </c:pt>
                <c:pt idx="115">
                  <c:v>0.99981381509210443</c:v>
                </c:pt>
                <c:pt idx="116">
                  <c:v>0.99982010271705068</c:v>
                </c:pt>
                <c:pt idx="117">
                  <c:v>0.99983595877064357</c:v>
                </c:pt>
                <c:pt idx="118">
                  <c:v>0.99981731722238198</c:v>
                </c:pt>
                <c:pt idx="119">
                  <c:v>0.99981241097808282</c:v>
                </c:pt>
                <c:pt idx="120">
                  <c:v>0.99980308073076196</c:v>
                </c:pt>
                <c:pt idx="121">
                  <c:v>0.99982414054216295</c:v>
                </c:pt>
                <c:pt idx="122">
                  <c:v>0.99979775228744372</c:v>
                </c:pt>
                <c:pt idx="123">
                  <c:v>0.9998062489739975</c:v>
                </c:pt>
                <c:pt idx="124">
                  <c:v>0.9997882255102446</c:v>
                </c:pt>
                <c:pt idx="125">
                  <c:v>0.99981144011019951</c:v>
                </c:pt>
                <c:pt idx="126">
                  <c:v>0.99982973733761982</c:v>
                </c:pt>
                <c:pt idx="127">
                  <c:v>0.99981341084966802</c:v>
                </c:pt>
                <c:pt idx="128">
                  <c:v>0.99980923979110647</c:v>
                </c:pt>
                <c:pt idx="129">
                  <c:v>0.99982386403039603</c:v>
                </c:pt>
                <c:pt idx="130">
                  <c:v>0.99982020520415726</c:v>
                </c:pt>
                <c:pt idx="131">
                  <c:v>0.999824523341586</c:v>
                </c:pt>
                <c:pt idx="132">
                  <c:v>0.99978589214510061</c:v>
                </c:pt>
                <c:pt idx="133">
                  <c:v>0.99982908757672806</c:v>
                </c:pt>
                <c:pt idx="134">
                  <c:v>0.99983264569609265</c:v>
                </c:pt>
                <c:pt idx="135">
                  <c:v>0.99981828709142662</c:v>
                </c:pt>
                <c:pt idx="136">
                  <c:v>0.99982455953093841</c:v>
                </c:pt>
                <c:pt idx="137">
                  <c:v>0.99982470497012321</c:v>
                </c:pt>
                <c:pt idx="138">
                  <c:v>0.99979615265737454</c:v>
                </c:pt>
                <c:pt idx="139">
                  <c:v>0.99982438566869325</c:v>
                </c:pt>
                <c:pt idx="140">
                  <c:v>0.99982107805926479</c:v>
                </c:pt>
                <c:pt idx="141">
                  <c:v>0.99982316241281521</c:v>
                </c:pt>
                <c:pt idx="142">
                  <c:v>0.99982317316852709</c:v>
                </c:pt>
                <c:pt idx="143">
                  <c:v>0.9998299405846488</c:v>
                </c:pt>
                <c:pt idx="144">
                  <c:v>0.99981512715892373</c:v>
                </c:pt>
                <c:pt idx="145">
                  <c:v>0.99982925006456747</c:v>
                </c:pt>
                <c:pt idx="146">
                  <c:v>0.99979457410898354</c:v>
                </c:pt>
                <c:pt idx="147">
                  <c:v>0.99982816532162933</c:v>
                </c:pt>
                <c:pt idx="148">
                  <c:v>0.99982902379326954</c:v>
                </c:pt>
                <c:pt idx="149">
                  <c:v>0.99978785274995419</c:v>
                </c:pt>
                <c:pt idx="150">
                  <c:v>0.99931912023373437</c:v>
                </c:pt>
                <c:pt idx="151">
                  <c:v>0.99982808268695855</c:v>
                </c:pt>
                <c:pt idx="152">
                  <c:v>0.99979300060151155</c:v>
                </c:pt>
                <c:pt idx="153">
                  <c:v>0.99977831496333558</c:v>
                </c:pt>
                <c:pt idx="154">
                  <c:v>0.99981360983943979</c:v>
                </c:pt>
                <c:pt idx="155">
                  <c:v>0.99977635944049914</c:v>
                </c:pt>
                <c:pt idx="156">
                  <c:v>0.99981912693453612</c:v>
                </c:pt>
                <c:pt idx="157">
                  <c:v>0.99981850330051936</c:v>
                </c:pt>
                <c:pt idx="158">
                  <c:v>0.999770969719599</c:v>
                </c:pt>
                <c:pt idx="159">
                  <c:v>0.999799040196372</c:v>
                </c:pt>
                <c:pt idx="160">
                  <c:v>0.99979122341973348</c:v>
                </c:pt>
                <c:pt idx="161">
                  <c:v>0.9998067921917092</c:v>
                </c:pt>
                <c:pt idx="162">
                  <c:v>0.99977567311542137</c:v>
                </c:pt>
                <c:pt idx="163">
                  <c:v>0.9997871798462622</c:v>
                </c:pt>
                <c:pt idx="164">
                  <c:v>0.99981428087004753</c:v>
                </c:pt>
                <c:pt idx="165">
                  <c:v>0.9998138065619222</c:v>
                </c:pt>
                <c:pt idx="166">
                  <c:v>0.99982276181674645</c:v>
                </c:pt>
                <c:pt idx="167">
                  <c:v>0.99982252903836455</c:v>
                </c:pt>
                <c:pt idx="168">
                  <c:v>0.99982363618103742</c:v>
                </c:pt>
                <c:pt idx="169">
                  <c:v>0.99982510632935051</c:v>
                </c:pt>
                <c:pt idx="170">
                  <c:v>0.99981971605768993</c:v>
                </c:pt>
                <c:pt idx="171">
                  <c:v>0.9998205738477014</c:v>
                </c:pt>
                <c:pt idx="172">
                  <c:v>0.999818252940469</c:v>
                </c:pt>
                <c:pt idx="173">
                  <c:v>0.99982021245548025</c:v>
                </c:pt>
                <c:pt idx="174">
                  <c:v>0.99981667722885037</c:v>
                </c:pt>
                <c:pt idx="175">
                  <c:v>0.99980027425247342</c:v>
                </c:pt>
                <c:pt idx="176">
                  <c:v>0.99982513318593746</c:v>
                </c:pt>
                <c:pt idx="177">
                  <c:v>0.99982329548411586</c:v>
                </c:pt>
                <c:pt idx="178">
                  <c:v>0.99981926372006935</c:v>
                </c:pt>
                <c:pt idx="179">
                  <c:v>0.99981964387930955</c:v>
                </c:pt>
                <c:pt idx="180">
                  <c:v>0.99982014762831162</c:v>
                </c:pt>
                <c:pt idx="181">
                  <c:v>0.99981047224122332</c:v>
                </c:pt>
                <c:pt idx="182">
                  <c:v>0.9998195088411892</c:v>
                </c:pt>
              </c:numCache>
            </c:numRef>
          </c:val>
          <c:smooth val="0"/>
          <c:extLst>
            <c:ext xmlns:c16="http://schemas.microsoft.com/office/drawing/2014/chart" uri="{C3380CC4-5D6E-409C-BE32-E72D297353CC}">
              <c16:uniqueId val="{00000002-699A-4550-890A-57D4CB93C091}"/>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M-A010924-0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ercot.com/services/comm/mkt_notices/M-A010924-0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Settlement Stability</a:t>
            </a:r>
          </a:p>
          <a:p>
            <a:r>
              <a:rPr lang="en-US" sz="1600" b="1" dirty="0"/>
              <a:t>2024 Q1 Update to WMS</a:t>
            </a:r>
          </a:p>
          <a:p>
            <a:endParaRPr lang="en-US" dirty="0"/>
          </a:p>
          <a:p>
            <a:r>
              <a:rPr lang="en-US" dirty="0"/>
              <a:t>Magie Shanks</a:t>
            </a:r>
          </a:p>
          <a:p>
            <a:r>
              <a:rPr lang="en-US" dirty="0"/>
              <a:t>ERCOT Settlements </a:t>
            </a:r>
          </a:p>
          <a:p>
            <a:endParaRPr lang="en-US" dirty="0"/>
          </a:p>
          <a:p>
            <a:r>
              <a:rPr lang="en-US" dirty="0"/>
              <a:t>05/01/2024</a:t>
            </a:r>
          </a:p>
        </p:txBody>
      </p:sp>
    </p:spTree>
    <p:extLst>
      <p:ext uri="{BB962C8B-B14F-4D97-AF65-F5344CB8AC3E}">
        <p14:creationId xmlns:p14="http://schemas.microsoft.com/office/powerpoint/2010/main" val="184256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rPr>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1</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total ERS charges have been evenly allocated across the contract period.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2</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Zonal Auction Distribution by 2003 Congestion Management Zone, shown below.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3</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$/MWh value as calculated per PR 8.2 (2)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4</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$/MWh value by 2003 Congestion Management Zone, as calculated per PR 8.2(2)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5</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Allocated to load from two years prior per the </a:t>
            </a:r>
            <a:r>
              <a:rPr kumimoji="0" lang="en-US" sz="800" b="0" i="1"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NET ALLOCATION TO LOAD ($M)</a:t>
            </a:r>
          </a:p>
        </p:txBody>
      </p:sp>
      <p:graphicFrame>
        <p:nvGraphicFramePr>
          <p:cNvPr id="7" name="Table 6"/>
          <p:cNvGraphicFramePr>
            <a:graphicFrameLocks noGrp="1"/>
          </p:cNvGraphicFramePr>
          <p:nvPr>
            <p:extLst>
              <p:ext uri="{D42A27DB-BD31-4B8C-83A1-F6EECF244321}">
                <p14:modId xmlns:p14="http://schemas.microsoft.com/office/powerpoint/2010/main" val="3237843522"/>
              </p:ext>
            </p:extLst>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273.7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808.5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62.2</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94.2</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-97.8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145.4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634.4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-58.8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-60.6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-88.3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-100.7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rPr>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REAL-TIME ADJUSTED METERED LOAD BY CONGESTION MANAGEMENT ZONE (</a:t>
            </a:r>
            <a:r>
              <a:rPr kumimoji="0" lang="en-US" sz="800" b="1" i="0" u="none" strike="noStrike" kern="1200" cap="none" spc="0" normalizeH="0" baseline="0" noProof="0" dirty="0" err="1">
                <a:ln>
                  <a:noFill/>
                </a:ln>
                <a:solidFill>
                  <a:srgbClr val="3DB0CD">
                    <a:alpha val="100000"/>
                  </a:srgbClr>
                </a:solidFill>
                <a:effectLst/>
                <a:uLnTx/>
                <a:uFillTx/>
                <a:latin typeface="Times New Roman"/>
                <a:ea typeface="Times New Roman"/>
                <a:cs typeface="Times New Roman"/>
              </a:rPr>
              <a:t>TWh</a:t>
            </a: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NET ALLOCATION TO LOAD PER CONGESTION MANAGEMENT ZONE ($/MWh)</a:t>
            </a:r>
            <a:r>
              <a:rPr kumimoji="0" lang="en-US" sz="800" b="1" i="0" u="none" strike="noStrike" kern="1200" cap="none" spc="0" normalizeH="0" baseline="30000" noProof="0" dirty="0">
                <a:ln>
                  <a:noFill/>
                </a:ln>
                <a:solidFill>
                  <a:srgbClr val="3DB0CD">
                    <a:alpha val="100000"/>
                  </a:srgbClr>
                </a:solidFill>
                <a:effectLst/>
                <a:uLnTx/>
                <a:uFillTx/>
                <a:latin typeface="Times New Roman"/>
                <a:ea typeface="Times New Roman"/>
                <a:cs typeface="Times New Roman"/>
              </a:rPr>
              <a:t>4</a:t>
            </a:r>
          </a:p>
        </p:txBody>
      </p:sp>
      <p:graphicFrame>
        <p:nvGraphicFramePr>
          <p:cNvPr id="8" name="Table 7"/>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177761159"/>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lang="en-US" sz="900" b="0" i="0" u="none" cap="none" dirty="0">
                          <a:solidFill>
                            <a:srgbClr val="000000">
                              <a:alpha val="100000"/>
                            </a:srgbClr>
                          </a:solidFill>
                          <a:latin typeface="Times New Roman"/>
                          <a:cs typeface="Times New Roman"/>
                          <a:sym typeface="Times New Roman"/>
                        </a:rPr>
                        <a:t> </a:t>
                      </a:r>
                      <a:r>
                        <a:rPr sz="900" b="0" i="0" u="none" cap="none" dirty="0">
                          <a:solidFill>
                            <a:srgbClr val="000000">
                              <a:alpha val="100000"/>
                            </a:srgbClr>
                          </a:solidFill>
                          <a:latin typeface="Times New Roman"/>
                          <a:cs typeface="Times New Roman"/>
                          <a:sym typeface="Times New Roman"/>
                        </a:rPr>
                        <a:t>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a:xfrm>
            <a:off x="381000" y="243682"/>
            <a:ext cx="8458200" cy="823118"/>
          </a:xfrm>
        </p:spPr>
        <p:txBody>
          <a:bodyPr/>
          <a:lstStyle/>
          <a:p>
            <a:r>
              <a:rPr lang="en-US" dirty="0"/>
              <a:t>26.2 Securitization Default Charge</a:t>
            </a:r>
            <a:br>
              <a:rPr lang="en-US" dirty="0"/>
            </a:br>
            <a:r>
              <a:rPr lang="en-US" dirty="0"/>
              <a:t>27.3 Securitization Uplift Charge</a:t>
            </a:r>
          </a:p>
        </p:txBody>
      </p:sp>
      <p:sp>
        <p:nvSpPr>
          <p:cNvPr id="3"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4" name="TextBox 7">
            <a:extLst>
              <a:ext uri="{FF2B5EF4-FFF2-40B4-BE49-F238E27FC236}">
                <a16:creationId xmlns:a16="http://schemas.microsoft.com/office/drawing/2014/main" id="{C2EC64D6-D670-4B37-A069-99419820F195}"/>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10" name="Table 9">
            <a:extLst>
              <a:ext uri="{FF2B5EF4-FFF2-40B4-BE49-F238E27FC236}">
                <a16:creationId xmlns:a16="http://schemas.microsoft.com/office/drawing/2014/main" id="{61D3A217-63CC-C7F5-4F1E-0FED05D0218B}"/>
              </a:ext>
            </a:extLst>
          </p:cNvPr>
          <p:cNvGraphicFramePr>
            <a:graphicFrameLocks noGrp="1"/>
          </p:cNvGraphicFramePr>
          <p:nvPr>
            <p:extLst>
              <p:ext uri="{D42A27DB-BD31-4B8C-83A1-F6EECF244321}">
                <p14:modId xmlns:p14="http://schemas.microsoft.com/office/powerpoint/2010/main" val="821244989"/>
              </p:ext>
            </p:extLst>
          </p:nvPr>
        </p:nvGraphicFramePr>
        <p:xfrm>
          <a:off x="381000" y="1066801"/>
          <a:ext cx="3886198" cy="4800603"/>
        </p:xfrm>
        <a:graphic>
          <a:graphicData uri="http://schemas.openxmlformats.org/drawingml/2006/table">
            <a:tbl>
              <a:tblPr/>
              <a:tblGrid>
                <a:gridCol w="1100515">
                  <a:extLst>
                    <a:ext uri="{9D8B030D-6E8A-4147-A177-3AD203B41FA5}">
                      <a16:colId xmlns:a16="http://schemas.microsoft.com/office/drawing/2014/main" val="3877628444"/>
                    </a:ext>
                  </a:extLst>
                </a:gridCol>
                <a:gridCol w="966079">
                  <a:extLst>
                    <a:ext uri="{9D8B030D-6E8A-4147-A177-3AD203B41FA5}">
                      <a16:colId xmlns:a16="http://schemas.microsoft.com/office/drawing/2014/main" val="1735079822"/>
                    </a:ext>
                  </a:extLst>
                </a:gridCol>
                <a:gridCol w="891043">
                  <a:extLst>
                    <a:ext uri="{9D8B030D-6E8A-4147-A177-3AD203B41FA5}">
                      <a16:colId xmlns:a16="http://schemas.microsoft.com/office/drawing/2014/main" val="2051531450"/>
                    </a:ext>
                  </a:extLst>
                </a:gridCol>
                <a:gridCol w="928561">
                  <a:extLst>
                    <a:ext uri="{9D8B030D-6E8A-4147-A177-3AD203B41FA5}">
                      <a16:colId xmlns:a16="http://schemas.microsoft.com/office/drawing/2014/main" val="1630269059"/>
                    </a:ext>
                  </a:extLst>
                </a:gridCol>
              </a:tblGrid>
              <a:tr h="660545">
                <a:tc>
                  <a:txBody>
                    <a:bodyPr/>
                    <a:lstStyle/>
                    <a:p>
                      <a:pPr algn="ctr" rtl="0" fontAlgn="ctr"/>
                      <a:r>
                        <a:rPr lang="en-US" sz="900" b="1" i="0" u="none" strike="noStrike">
                          <a:solidFill>
                            <a:srgbClr val="000000"/>
                          </a:solidFill>
                          <a:effectLst/>
                          <a:latin typeface="Arial" panose="020B0604020202020204" pitchFamily="34" charset="0"/>
                        </a:rPr>
                        <a:t>Subchapter M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Reference Month (RTM_FINAL data)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(TSDCMA)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SDCMMATOT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46559365"/>
                  </a:ext>
                </a:extLst>
              </a:tr>
              <a:tr h="318466">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Dec-22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210,486,325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87710244"/>
                  </a:ext>
                </a:extLst>
              </a:tr>
              <a:tr h="318466">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Jan-23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219,896,875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0090260"/>
                  </a:ext>
                </a:extLst>
              </a:tr>
              <a:tr h="318466">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Feb-23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201,029,340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52568208"/>
                  </a:ext>
                </a:extLst>
              </a:tr>
              <a:tr h="318466">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214,898,428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513327973"/>
                  </a:ext>
                </a:extLst>
              </a:tr>
              <a:tr h="318466">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211,504,571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53084073"/>
                  </a:ext>
                </a:extLst>
              </a:tr>
              <a:tr h="318466">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222,251,153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27312673"/>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222,744,356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8201971"/>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231,642,261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2747044"/>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236,369,349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26823464"/>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243,257,169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3346149"/>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226,729,946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30070345"/>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221,661,975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3135460"/>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238,659,437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40061880"/>
                  </a:ext>
                </a:extLst>
              </a:tr>
            </a:tbl>
          </a:graphicData>
        </a:graphic>
      </p:graphicFrame>
      <p:graphicFrame>
        <p:nvGraphicFramePr>
          <p:cNvPr id="11" name="Table 10">
            <a:extLst>
              <a:ext uri="{FF2B5EF4-FFF2-40B4-BE49-F238E27FC236}">
                <a16:creationId xmlns:a16="http://schemas.microsoft.com/office/drawing/2014/main" id="{23FB0A82-AECF-F165-C6CE-0B1DF0A63BAE}"/>
              </a:ext>
            </a:extLst>
          </p:cNvPr>
          <p:cNvGraphicFramePr>
            <a:graphicFrameLocks noGrp="1"/>
          </p:cNvGraphicFramePr>
          <p:nvPr>
            <p:extLst>
              <p:ext uri="{D42A27DB-BD31-4B8C-83A1-F6EECF244321}">
                <p14:modId xmlns:p14="http://schemas.microsoft.com/office/powerpoint/2010/main" val="1284125939"/>
              </p:ext>
            </p:extLst>
          </p:nvPr>
        </p:nvGraphicFramePr>
        <p:xfrm>
          <a:off x="4876803" y="1066800"/>
          <a:ext cx="3962396" cy="4800604"/>
        </p:xfrm>
        <a:graphic>
          <a:graphicData uri="http://schemas.openxmlformats.org/drawingml/2006/table">
            <a:tbl>
              <a:tblPr/>
              <a:tblGrid>
                <a:gridCol w="1342523">
                  <a:extLst>
                    <a:ext uri="{9D8B030D-6E8A-4147-A177-3AD203B41FA5}">
                      <a16:colId xmlns:a16="http://schemas.microsoft.com/office/drawing/2014/main" val="3665758827"/>
                    </a:ext>
                  </a:extLst>
                </a:gridCol>
                <a:gridCol w="1016668">
                  <a:extLst>
                    <a:ext uri="{9D8B030D-6E8A-4147-A177-3AD203B41FA5}">
                      <a16:colId xmlns:a16="http://schemas.microsoft.com/office/drawing/2014/main" val="2822741041"/>
                    </a:ext>
                  </a:extLst>
                </a:gridCol>
                <a:gridCol w="977564">
                  <a:extLst>
                    <a:ext uri="{9D8B030D-6E8A-4147-A177-3AD203B41FA5}">
                      <a16:colId xmlns:a16="http://schemas.microsoft.com/office/drawing/2014/main" val="1145590561"/>
                    </a:ext>
                  </a:extLst>
                </a:gridCol>
                <a:gridCol w="625641">
                  <a:extLst>
                    <a:ext uri="{9D8B030D-6E8A-4147-A177-3AD203B41FA5}">
                      <a16:colId xmlns:a16="http://schemas.microsoft.com/office/drawing/2014/main" val="2306494115"/>
                    </a:ext>
                  </a:extLst>
                </a:gridCol>
              </a:tblGrid>
              <a:tr h="660546">
                <a:tc>
                  <a:txBody>
                    <a:bodyPr/>
                    <a:lstStyle/>
                    <a:p>
                      <a:pPr algn="ctr" rtl="0" fontAlgn="ctr"/>
                      <a:r>
                        <a:rPr lang="en-US" sz="900" b="1" i="0" u="none" strike="noStrike" dirty="0">
                          <a:solidFill>
                            <a:srgbClr val="000000"/>
                          </a:solidFill>
                          <a:effectLst/>
                          <a:latin typeface="Arial" panose="020B0604020202020204" pitchFamily="34" charset="0"/>
                        </a:rPr>
                        <a:t>Subchapter N</a:t>
                      </a:r>
                      <a:r>
                        <a:rPr lang="en-US" sz="900" b="1" i="0" u="none" strike="noStrike" baseline="30000" dirty="0">
                          <a:solidFill>
                            <a:srgbClr val="000000"/>
                          </a:solidFill>
                          <a:effectLst/>
                          <a:latin typeface="Arial" panose="020B0604020202020204" pitchFamily="34" charset="0"/>
                        </a:rPr>
                        <a:t>1</a:t>
                      </a:r>
                      <a:r>
                        <a:rPr lang="en-US" sz="900" b="1" i="0" u="none" strike="noStrike" dirty="0">
                          <a:solidFill>
                            <a:srgbClr val="000000"/>
                          </a:solidFill>
                          <a:effectLst/>
                          <a:latin typeface="Arial" panose="020B0604020202020204" pitchFamily="34" charset="0"/>
                        </a:rPr>
                        <a:t>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(MTSUCDA)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Non-Optout RTAML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270564177"/>
                  </a:ext>
                </a:extLst>
              </a:tr>
              <a:tr h="318466">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12,468,386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17,854,746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33633839"/>
                  </a:ext>
                </a:extLst>
              </a:tr>
              <a:tr h="318466">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11,261,768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16,071,345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87999044"/>
                  </a:ext>
                </a:extLst>
              </a:tr>
              <a:tr h="318466">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12,789,922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20,705,298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07452586"/>
                  </a:ext>
                </a:extLst>
              </a:tr>
              <a:tr h="318466">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24,609,925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82274738"/>
                  </a:ext>
                </a:extLst>
              </a:tr>
              <a:tr h="318466">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28,472,757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113303230"/>
                  </a:ext>
                </a:extLst>
              </a:tr>
              <a:tr h="318466">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11,907,317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30,533,073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109851"/>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11,139,103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24,750,494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84153553"/>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12,291,424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21,748,854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54805498"/>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11,504,250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17,593,536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42372196"/>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11,120,775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17,217,755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12038788"/>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12,654,675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23,055,138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91872400"/>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17,231,584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73007019"/>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16,848,583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0.67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95096573"/>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4" name="Table 3">
            <a:extLst>
              <a:ext uri="{FF2B5EF4-FFF2-40B4-BE49-F238E27FC236}">
                <a16:creationId xmlns:a16="http://schemas.microsoft.com/office/drawing/2014/main" id="{7AE9C4AA-744B-2F01-9C28-FEE800369226}"/>
              </a:ext>
            </a:extLst>
          </p:cNvPr>
          <p:cNvGraphicFramePr>
            <a:graphicFrameLocks noGrp="1"/>
          </p:cNvGraphicFramePr>
          <p:nvPr>
            <p:extLst>
              <p:ext uri="{D42A27DB-BD31-4B8C-83A1-F6EECF244321}">
                <p14:modId xmlns:p14="http://schemas.microsoft.com/office/powerpoint/2010/main" val="2841410257"/>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2024 Q1</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2CCE8EDE-2F92-582B-3DF9-717BE4CA7C7D}"/>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Q1 2024.</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000" dirty="0"/>
              <a:t>8.2(2)(c)(iv) Track number of resettlements due to non-price errors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4" name="Table 6">
            <a:extLst>
              <a:ext uri="{FF2B5EF4-FFF2-40B4-BE49-F238E27FC236}">
                <a16:creationId xmlns:a16="http://schemas.microsoft.com/office/drawing/2014/main" id="{6B7D6A1A-7CE1-4ABA-8178-2396C79FBE5F}"/>
              </a:ext>
            </a:extLst>
          </p:cNvPr>
          <p:cNvGraphicFramePr>
            <a:graphicFrameLocks noGrp="1"/>
          </p:cNvGraphicFramePr>
          <p:nvPr>
            <p:extLst>
              <p:ext uri="{D42A27DB-BD31-4B8C-83A1-F6EECF244321}">
                <p14:modId xmlns:p14="http://schemas.microsoft.com/office/powerpoint/2010/main" val="136728390"/>
              </p:ext>
            </p:extLst>
          </p:nvPr>
        </p:nvGraphicFramePr>
        <p:xfrm>
          <a:off x="381000" y="1143000"/>
          <a:ext cx="8458201" cy="1378813"/>
        </p:xfrm>
        <a:graphic>
          <a:graphicData uri="http://schemas.openxmlformats.org/drawingml/2006/table">
            <a:tbl>
              <a:tblPr firstRow="1" firstCol="1" bandRow="1"/>
              <a:tblGrid>
                <a:gridCol w="1585913">
                  <a:extLst>
                    <a:ext uri="{9D8B030D-6E8A-4147-A177-3AD203B41FA5}">
                      <a16:colId xmlns:a16="http://schemas.microsoft.com/office/drawing/2014/main" val="20000"/>
                    </a:ext>
                  </a:extLst>
                </a:gridCol>
                <a:gridCol w="2065589">
                  <a:extLst>
                    <a:ext uri="{9D8B030D-6E8A-4147-A177-3AD203B41FA5}">
                      <a16:colId xmlns:a16="http://schemas.microsoft.com/office/drawing/2014/main" val="20001"/>
                    </a:ext>
                  </a:extLst>
                </a:gridCol>
                <a:gridCol w="2655634">
                  <a:extLst>
                    <a:ext uri="{9D8B030D-6E8A-4147-A177-3AD203B41FA5}">
                      <a16:colId xmlns:a16="http://schemas.microsoft.com/office/drawing/2014/main" val="20002"/>
                    </a:ext>
                  </a:extLst>
                </a:gridCol>
                <a:gridCol w="2151065">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bg2"/>
                          </a:solidFill>
                          <a:effectLst/>
                          <a:latin typeface="+mn-lt"/>
                          <a:ea typeface="+mn-ea"/>
                          <a:cs typeface="+mn-cs"/>
                        </a:rPr>
                        <a:t>Reporting Period: 2024 Q1</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01/01/2024 – 01/04/2024</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Issue with updated System Admin Fee</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ESACBILLAMT, RTEIBILLAMT, RTESOGBILLAMT, LARTRNBILLAMT</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M-A010924-01</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4"/>
                        </a:rPr>
                        <a:t>M-A010924-02</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4" name="TextBox 4">
            <a:extLst>
              <a:ext uri="{FF2B5EF4-FFF2-40B4-BE49-F238E27FC236}">
                <a16:creationId xmlns:a16="http://schemas.microsoft.com/office/drawing/2014/main" id="{EBAB549E-B828-452B-99E5-63357B486A21}"/>
              </a:ext>
            </a:extLst>
          </p:cNvPr>
          <p:cNvSpPr txBox="1"/>
          <p:nvPr/>
        </p:nvSpPr>
        <p:spPr>
          <a:xfrm>
            <a:off x="381000" y="4954559"/>
            <a:ext cx="4876800" cy="784830"/>
          </a:xfrm>
          <a:prstGeom prst="rect">
            <a:avLst/>
          </a:prstGeom>
          <a:noFill/>
        </p:spPr>
        <p:txBody>
          <a:bodyPr wrap="square" rtlCol="0">
            <a:spAutoFit/>
          </a:bodyPr>
          <a:lstStyle/>
          <a:p>
            <a:r>
              <a:rPr lang="en-US" sz="900" dirty="0"/>
              <a:t>Submitted but not resolved disputes may be:</a:t>
            </a:r>
          </a:p>
          <a:p>
            <a:pPr marL="171450" indent="-171450">
              <a:buFont typeface="Arial" panose="020B0604020202020204" pitchFamily="34" charset="0"/>
              <a:buChar char="•"/>
            </a:pPr>
            <a:r>
              <a:rPr lang="en-US" sz="900" dirty="0"/>
              <a:t>Not started</a:t>
            </a:r>
          </a:p>
          <a:p>
            <a:pPr marL="171450" indent="-171450">
              <a:buFont typeface="Arial" panose="020B0604020202020204" pitchFamily="34" charset="0"/>
              <a:buChar char="•"/>
            </a:pPr>
            <a:r>
              <a:rPr lang="en-US" sz="900" dirty="0"/>
              <a:t>Open</a:t>
            </a:r>
          </a:p>
          <a:p>
            <a:pPr marL="171450" indent="-171450">
              <a:buFont typeface="Arial" panose="020B0604020202020204" pitchFamily="34" charset="0"/>
              <a:buChar char="•"/>
            </a:pPr>
            <a:r>
              <a:rPr lang="en-US" sz="900" dirty="0"/>
              <a:t>Rejected</a:t>
            </a:r>
          </a:p>
          <a:p>
            <a:pPr marL="171450" indent="-171450">
              <a:buFont typeface="Arial" panose="020B0604020202020204" pitchFamily="34" charset="0"/>
              <a:buChar char="•"/>
            </a:pPr>
            <a:r>
              <a:rPr lang="en-US" sz="900" dirty="0"/>
              <a:t>Withdrawn</a:t>
            </a:r>
          </a:p>
        </p:txBody>
      </p:sp>
      <p:graphicFrame>
        <p:nvGraphicFramePr>
          <p:cNvPr id="7" name="Table 6">
            <a:extLst>
              <a:ext uri="{FF2B5EF4-FFF2-40B4-BE49-F238E27FC236}">
                <a16:creationId xmlns:a16="http://schemas.microsoft.com/office/drawing/2014/main" id="{1C885318-04C6-F84E-772D-75C4BAF55CA2}"/>
              </a:ext>
            </a:extLst>
          </p:cNvPr>
          <p:cNvGraphicFramePr>
            <a:graphicFrameLocks noGrp="1"/>
          </p:cNvGraphicFramePr>
          <p:nvPr>
            <p:extLst>
              <p:ext uri="{D42A27DB-BD31-4B8C-83A1-F6EECF244321}">
                <p14:modId xmlns:p14="http://schemas.microsoft.com/office/powerpoint/2010/main" val="3279443462"/>
              </p:ext>
            </p:extLst>
          </p:nvPr>
        </p:nvGraphicFramePr>
        <p:xfrm>
          <a:off x="457200" y="1295400"/>
          <a:ext cx="8153399" cy="3505202"/>
        </p:xfrm>
        <a:graphic>
          <a:graphicData uri="http://schemas.openxmlformats.org/drawingml/2006/table">
            <a:tbl>
              <a:tblPr/>
              <a:tblGrid>
                <a:gridCol w="2346824">
                  <a:extLst>
                    <a:ext uri="{9D8B030D-6E8A-4147-A177-3AD203B41FA5}">
                      <a16:colId xmlns:a16="http://schemas.microsoft.com/office/drawing/2014/main" val="1486162625"/>
                    </a:ext>
                  </a:extLst>
                </a:gridCol>
                <a:gridCol w="1161315">
                  <a:extLst>
                    <a:ext uri="{9D8B030D-6E8A-4147-A177-3AD203B41FA5}">
                      <a16:colId xmlns:a16="http://schemas.microsoft.com/office/drawing/2014/main" val="1892387642"/>
                    </a:ext>
                  </a:extLst>
                </a:gridCol>
                <a:gridCol w="1161315">
                  <a:extLst>
                    <a:ext uri="{9D8B030D-6E8A-4147-A177-3AD203B41FA5}">
                      <a16:colId xmlns:a16="http://schemas.microsoft.com/office/drawing/2014/main" val="1962881324"/>
                    </a:ext>
                  </a:extLst>
                </a:gridCol>
                <a:gridCol w="1161315">
                  <a:extLst>
                    <a:ext uri="{9D8B030D-6E8A-4147-A177-3AD203B41FA5}">
                      <a16:colId xmlns:a16="http://schemas.microsoft.com/office/drawing/2014/main" val="1990301696"/>
                    </a:ext>
                  </a:extLst>
                </a:gridCol>
                <a:gridCol w="1161315">
                  <a:extLst>
                    <a:ext uri="{9D8B030D-6E8A-4147-A177-3AD203B41FA5}">
                      <a16:colId xmlns:a16="http://schemas.microsoft.com/office/drawing/2014/main" val="1244921632"/>
                    </a:ext>
                  </a:extLst>
                </a:gridCol>
                <a:gridCol w="1161315">
                  <a:extLst>
                    <a:ext uri="{9D8B030D-6E8A-4147-A177-3AD203B41FA5}">
                      <a16:colId xmlns:a16="http://schemas.microsoft.com/office/drawing/2014/main" val="3330391035"/>
                    </a:ext>
                  </a:extLst>
                </a:gridCol>
              </a:tblGrid>
              <a:tr h="255587">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YEAR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2024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rowSpan="2" gridSpan="3">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100% of dispute resolutions were timely.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745145530"/>
                  </a:ext>
                </a:extLst>
              </a:tr>
              <a:tr h="377296">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CALENDAR QUARTER REPORTED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Q1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1938764"/>
                  </a:ext>
                </a:extLst>
              </a:tr>
              <a:tr h="547688">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Disputed Charge Sub-Type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Submitted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Resolved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Denied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Granted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Granted with Exceptions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421291304"/>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Energy-RTM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438298"/>
                  </a:ext>
                </a:extLst>
              </a:tr>
              <a:tr h="243417">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Firm Fuel Supply Service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422139"/>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Make-Whole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47012"/>
                  </a:ext>
                </a:extLst>
              </a:tr>
              <a:tr h="365125">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Reliability Unit Commitment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2978128"/>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Ancillary Services-DAM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875803"/>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Ancillary Services-RT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7721761"/>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Emergency Operations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9645125"/>
                  </a:ext>
                </a:extLst>
              </a:tr>
              <a:tr h="24341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Base Pt Deviation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028495"/>
                  </a:ext>
                </a:extLst>
              </a:tr>
              <a:tr h="255587">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cs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5624065"/>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4" name="TextBox 7">
            <a:extLst>
              <a:ext uri="{FF2B5EF4-FFF2-40B4-BE49-F238E27FC236}">
                <a16:creationId xmlns:a16="http://schemas.microsoft.com/office/drawing/2014/main" id="{738B510A-57D6-4EC7-9485-2DBDD80FD154}"/>
              </a:ext>
            </a:extLst>
          </p:cNvPr>
          <p:cNvSpPr txBox="1"/>
          <p:nvPr/>
        </p:nvSpPr>
        <p:spPr>
          <a:xfrm>
            <a:off x="-457200" y="4114800"/>
            <a:ext cx="299295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a:ea typeface="+mn-ea"/>
                <a:cs typeface="+mn-cs"/>
              </a:rPr>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378279" y="3404056"/>
            <a:ext cx="32766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panose="020B0604020202020204"/>
                <a:ea typeface="+mn-ea"/>
                <a:cs typeface="+mn-cs"/>
              </a:rPr>
              <a:t>NOTE: </a:t>
            </a:r>
            <a:r>
              <a:rPr kumimoji="0" lang="en-US" sz="800" b="0" i="0" u="none" strike="noStrike" kern="1200" cap="none" spc="0" normalizeH="0" baseline="0" noProof="0" dirty="0">
                <a:ln>
                  <a:noFill/>
                </a:ln>
                <a:solidFill>
                  <a:prstClr val="black"/>
                </a:solidFill>
                <a:effectLst/>
                <a:uLnTx/>
                <a:uFillTx/>
                <a:latin typeface="Arial" panose="020B0604020202020204"/>
                <a:ea typeface="+mn-ea"/>
                <a:cs typeface="+mn-cs"/>
              </a:rPr>
              <a:t>ERS Final settlement OD data is not represented in graph.</a:t>
            </a:r>
          </a:p>
        </p:txBody>
      </p:sp>
      <p:graphicFrame>
        <p:nvGraphicFramePr>
          <p:cNvPr id="8" name="Table 7">
            <a:extLst>
              <a:ext uri="{FF2B5EF4-FFF2-40B4-BE49-F238E27FC236}">
                <a16:creationId xmlns:a16="http://schemas.microsoft.com/office/drawing/2014/main" id="{AEC35D75-F392-496B-6631-1155D914A533}"/>
              </a:ext>
            </a:extLst>
          </p:cNvPr>
          <p:cNvGraphicFramePr>
            <a:graphicFrameLocks noGrp="1"/>
          </p:cNvGraphicFramePr>
          <p:nvPr>
            <p:extLst>
              <p:ext uri="{D42A27DB-BD31-4B8C-83A1-F6EECF244321}">
                <p14:modId xmlns:p14="http://schemas.microsoft.com/office/powerpoint/2010/main" val="3570238249"/>
              </p:ext>
            </p:extLst>
          </p:nvPr>
        </p:nvGraphicFramePr>
        <p:xfrm>
          <a:off x="152400" y="4419600"/>
          <a:ext cx="8686800" cy="1066800"/>
        </p:xfrm>
        <a:graphic>
          <a:graphicData uri="http://schemas.openxmlformats.org/drawingml/2006/table">
            <a:tbl>
              <a:tblPr/>
              <a:tblGrid>
                <a:gridCol w="579120">
                  <a:extLst>
                    <a:ext uri="{9D8B030D-6E8A-4147-A177-3AD203B41FA5}">
                      <a16:colId xmlns:a16="http://schemas.microsoft.com/office/drawing/2014/main" val="2056602018"/>
                    </a:ext>
                  </a:extLst>
                </a:gridCol>
                <a:gridCol w="579120">
                  <a:extLst>
                    <a:ext uri="{9D8B030D-6E8A-4147-A177-3AD203B41FA5}">
                      <a16:colId xmlns:a16="http://schemas.microsoft.com/office/drawing/2014/main" val="3015231616"/>
                    </a:ext>
                  </a:extLst>
                </a:gridCol>
                <a:gridCol w="579120">
                  <a:extLst>
                    <a:ext uri="{9D8B030D-6E8A-4147-A177-3AD203B41FA5}">
                      <a16:colId xmlns:a16="http://schemas.microsoft.com/office/drawing/2014/main" val="3506728729"/>
                    </a:ext>
                  </a:extLst>
                </a:gridCol>
                <a:gridCol w="579120">
                  <a:extLst>
                    <a:ext uri="{9D8B030D-6E8A-4147-A177-3AD203B41FA5}">
                      <a16:colId xmlns:a16="http://schemas.microsoft.com/office/drawing/2014/main" val="3520237723"/>
                    </a:ext>
                  </a:extLst>
                </a:gridCol>
                <a:gridCol w="579120">
                  <a:extLst>
                    <a:ext uri="{9D8B030D-6E8A-4147-A177-3AD203B41FA5}">
                      <a16:colId xmlns:a16="http://schemas.microsoft.com/office/drawing/2014/main" val="237370715"/>
                    </a:ext>
                  </a:extLst>
                </a:gridCol>
                <a:gridCol w="579120">
                  <a:extLst>
                    <a:ext uri="{9D8B030D-6E8A-4147-A177-3AD203B41FA5}">
                      <a16:colId xmlns:a16="http://schemas.microsoft.com/office/drawing/2014/main" val="4004544564"/>
                    </a:ext>
                  </a:extLst>
                </a:gridCol>
                <a:gridCol w="579120">
                  <a:extLst>
                    <a:ext uri="{9D8B030D-6E8A-4147-A177-3AD203B41FA5}">
                      <a16:colId xmlns:a16="http://schemas.microsoft.com/office/drawing/2014/main" val="1603302882"/>
                    </a:ext>
                  </a:extLst>
                </a:gridCol>
                <a:gridCol w="579120">
                  <a:extLst>
                    <a:ext uri="{9D8B030D-6E8A-4147-A177-3AD203B41FA5}">
                      <a16:colId xmlns:a16="http://schemas.microsoft.com/office/drawing/2014/main" val="2078392101"/>
                    </a:ext>
                  </a:extLst>
                </a:gridCol>
                <a:gridCol w="579120">
                  <a:extLst>
                    <a:ext uri="{9D8B030D-6E8A-4147-A177-3AD203B41FA5}">
                      <a16:colId xmlns:a16="http://schemas.microsoft.com/office/drawing/2014/main" val="2688320692"/>
                    </a:ext>
                  </a:extLst>
                </a:gridCol>
                <a:gridCol w="579120">
                  <a:extLst>
                    <a:ext uri="{9D8B030D-6E8A-4147-A177-3AD203B41FA5}">
                      <a16:colId xmlns:a16="http://schemas.microsoft.com/office/drawing/2014/main" val="608481097"/>
                    </a:ext>
                  </a:extLst>
                </a:gridCol>
                <a:gridCol w="579120">
                  <a:extLst>
                    <a:ext uri="{9D8B030D-6E8A-4147-A177-3AD203B41FA5}">
                      <a16:colId xmlns:a16="http://schemas.microsoft.com/office/drawing/2014/main" val="708699403"/>
                    </a:ext>
                  </a:extLst>
                </a:gridCol>
                <a:gridCol w="579120">
                  <a:extLst>
                    <a:ext uri="{9D8B030D-6E8A-4147-A177-3AD203B41FA5}">
                      <a16:colId xmlns:a16="http://schemas.microsoft.com/office/drawing/2014/main" val="3665338708"/>
                    </a:ext>
                  </a:extLst>
                </a:gridCol>
                <a:gridCol w="579120">
                  <a:extLst>
                    <a:ext uri="{9D8B030D-6E8A-4147-A177-3AD203B41FA5}">
                      <a16:colId xmlns:a16="http://schemas.microsoft.com/office/drawing/2014/main" val="964065069"/>
                    </a:ext>
                  </a:extLst>
                </a:gridCol>
                <a:gridCol w="579120">
                  <a:extLst>
                    <a:ext uri="{9D8B030D-6E8A-4147-A177-3AD203B41FA5}">
                      <a16:colId xmlns:a16="http://schemas.microsoft.com/office/drawing/2014/main" val="47138700"/>
                    </a:ext>
                  </a:extLst>
                </a:gridCol>
                <a:gridCol w="579120">
                  <a:extLst>
                    <a:ext uri="{9D8B030D-6E8A-4147-A177-3AD203B41FA5}">
                      <a16:colId xmlns:a16="http://schemas.microsoft.com/office/drawing/2014/main" val="3770557174"/>
                    </a:ext>
                  </a:extLst>
                </a:gridCol>
              </a:tblGrid>
              <a:tr h="355600">
                <a:tc>
                  <a:txBody>
                    <a:bodyPr/>
                    <a:lstStyle/>
                    <a:p>
                      <a:pPr algn="ctr" rtl="0" fontAlgn="ctr"/>
                      <a:r>
                        <a:rPr lang="en-US" sz="900" b="0" i="0" u="none" strike="noStrike" dirty="0">
                          <a:solidFill>
                            <a:srgbClr val="000000"/>
                          </a:solidFill>
                          <a:effectLst/>
                          <a:latin typeface="Segoe UI" panose="020B0502040204020203" pitchFamily="34" charset="0"/>
                        </a:rPr>
                        <a:t> </a:t>
                      </a:r>
                    </a:p>
                  </a:txBody>
                  <a:tcPr marL="8215" marR="8215" marT="8215" marB="0" anchor="ctr">
                    <a:lnL>
                      <a:noFill/>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2014</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2024</a:t>
                      </a:r>
                    </a:p>
                  </a:txBody>
                  <a:tcPr marL="8215" marR="8215" marT="8215" marB="0" anchor="ctr">
                    <a:lnL w="6350" cap="flat" cmpd="sng" algn="ctr">
                      <a:solidFill>
                        <a:srgbClr val="FFFFFF"/>
                      </a:solidFill>
                      <a:prstDash val="solid"/>
                      <a:round/>
                      <a:headEnd type="none" w="med" len="med"/>
                      <a:tailEnd type="none" w="med" len="med"/>
                    </a:lnL>
                    <a:lnR>
                      <a:noFill/>
                    </a:lnR>
                    <a:lnT>
                      <a:noFill/>
                    </a:lnT>
                    <a:lnB>
                      <a:noFill/>
                    </a:lnB>
                    <a:solidFill>
                      <a:srgbClr val="AEAAAA"/>
                    </a:solidFill>
                  </a:tcPr>
                </a:tc>
                <a:extLst>
                  <a:ext uri="{0D108BD9-81ED-4DB2-BD59-A6C34878D82A}">
                    <a16:rowId xmlns:a16="http://schemas.microsoft.com/office/drawing/2014/main" val="525003922"/>
                  </a:ext>
                </a:extLst>
              </a:tr>
              <a:tr h="355600">
                <a:tc>
                  <a:txBody>
                    <a:bodyPr/>
                    <a:lstStyle/>
                    <a:p>
                      <a:pPr algn="ctr" rtl="0" fontAlgn="ctr"/>
                      <a:r>
                        <a:rPr lang="en-US" sz="900" b="0" i="0" u="none" strike="noStrike">
                          <a:solidFill>
                            <a:srgbClr val="000000"/>
                          </a:solidFill>
                          <a:effectLst/>
                          <a:latin typeface="Segoe UI" panose="020B0502040204020203" pitchFamily="34" charset="0"/>
                        </a:rPr>
                        <a:t>FINAL</a:t>
                      </a:r>
                    </a:p>
                  </a:txBody>
                  <a:tcPr marL="8215" marR="8215" marT="821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3.49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2.66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3.53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3.36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a:solidFill>
                            <a:srgbClr val="000000"/>
                          </a:solidFill>
                          <a:effectLst/>
                          <a:latin typeface="Segoe UI" panose="020B0502040204020203" pitchFamily="34" charset="0"/>
                        </a:rPr>
                        <a:t>2.9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a:solidFill>
                            <a:srgbClr val="000000"/>
                          </a:solidFill>
                          <a:effectLst/>
                          <a:latin typeface="Segoe UI" panose="020B0502040204020203" pitchFamily="34" charset="0"/>
                        </a:rPr>
                        <a:t>2.49</a:t>
                      </a:r>
                    </a:p>
                  </a:txBody>
                  <a:tcPr marL="8215" marR="8215" marT="821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0364588"/>
                  </a:ext>
                </a:extLst>
              </a:tr>
              <a:tr h="355600">
                <a:tc>
                  <a:txBody>
                    <a:bodyPr/>
                    <a:lstStyle/>
                    <a:p>
                      <a:pPr algn="ctr" rtl="0" fontAlgn="ctr"/>
                      <a:r>
                        <a:rPr lang="en-US" sz="900" b="0" i="0" u="none" strike="noStrike">
                          <a:solidFill>
                            <a:srgbClr val="000000"/>
                          </a:solidFill>
                          <a:effectLst/>
                          <a:latin typeface="Segoe UI" panose="020B0502040204020203" pitchFamily="34" charset="0"/>
                        </a:rPr>
                        <a:t>TRUEUP</a:t>
                      </a:r>
                    </a:p>
                  </a:txBody>
                  <a:tcPr marL="8215" marR="8215" marT="821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NA</a:t>
                      </a:r>
                    </a:p>
                  </a:txBody>
                  <a:tcPr marL="8215" marR="8215" marT="821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653618833"/>
                  </a:ext>
                </a:extLst>
              </a:tr>
            </a:tbl>
          </a:graphicData>
        </a:graphic>
      </p:graphicFrame>
      <p:pic>
        <p:nvPicPr>
          <p:cNvPr id="13" name="Content Placeholder 5">
            <a:extLst>
              <a:ext uri="{FF2B5EF4-FFF2-40B4-BE49-F238E27FC236}">
                <a16:creationId xmlns:a16="http://schemas.microsoft.com/office/drawing/2014/main" id="{B283E330-B154-00BC-9D84-8022F8435ADA}"/>
              </a:ext>
            </a:extLst>
          </p:cNvPr>
          <p:cNvPicPr>
            <a:picLocks/>
          </p:cNvPicPr>
          <p:nvPr/>
        </p:nvPicPr>
        <p:blipFill>
          <a:blip r:embed="rId3" cstate="print"/>
          <a:stretch>
            <a:fillRect/>
          </a:stretch>
        </p:blipFill>
        <p:spPr>
          <a:xfrm>
            <a:off x="91440" y="868680"/>
            <a:ext cx="8778240" cy="2560320"/>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6" name="Chart 5">
            <a:extLst>
              <a:ext uri="{FF2B5EF4-FFF2-40B4-BE49-F238E27FC236}">
                <a16:creationId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2631449667"/>
              </p:ext>
            </p:extLst>
          </p:nvPr>
        </p:nvGraphicFramePr>
        <p:xfrm>
          <a:off x="242887" y="685800"/>
          <a:ext cx="8367713"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1482608892"/>
              </p:ext>
            </p:extLst>
          </p:nvPr>
        </p:nvGraphicFramePr>
        <p:xfrm>
          <a:off x="228600" y="609600"/>
          <a:ext cx="8458200" cy="57269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2501</TotalTime>
  <Words>2086</Words>
  <Application>Microsoft Office PowerPoint</Application>
  <PresentationFormat>On-screen Show (4:3)</PresentationFormat>
  <Paragraphs>972</Paragraphs>
  <Slides>12</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Segoe UI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95</cp:revision>
  <cp:lastPrinted>2016-01-21T20:53:15Z</cp:lastPrinted>
  <dcterms:created xsi:type="dcterms:W3CDTF">2016-01-21T15:20:31Z</dcterms:created>
  <dcterms:modified xsi:type="dcterms:W3CDTF">2024-04-25T12:41:27Z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