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817" r:id="rId5"/>
    <p:sldMasterId id="2147483824" r:id="rId6"/>
  </p:sldMasterIdLst>
  <p:notesMasterIdLst>
    <p:notesMasterId r:id="rId10"/>
  </p:notesMasterIdLst>
  <p:handoutMasterIdLst>
    <p:handoutMasterId r:id="rId11"/>
  </p:handoutMasterIdLst>
  <p:sldIdLst>
    <p:sldId id="546" r:id="rId7"/>
    <p:sldId id="2141411554" r:id="rId8"/>
    <p:sldId id="2141411444" r:id="rId9"/>
  </p:sldIdLst>
  <p:sldSz cx="12192000" cy="6858000"/>
  <p:notesSz cx="6670675" cy="9777413"/>
  <p:custDataLst>
    <p:tags r:id="rId12"/>
  </p:custDataLst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>
        <a:solidFill>
          <a:schemeClr val="tx1"/>
        </a:solidFill>
        <a:latin typeface="+mn-lt"/>
        <a:ea typeface="+mn-ea"/>
      </a:defRPr>
    </a:lvl2pPr>
    <a:lvl3pPr marL="359991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•"/>
      <a:defRPr sz="2400">
        <a:solidFill>
          <a:schemeClr val="tx1"/>
        </a:solidFill>
        <a:latin typeface="+mn-lt"/>
        <a:ea typeface="+mn-ea"/>
      </a:defRPr>
    </a:lvl3pPr>
    <a:lvl4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-"/>
      <a:defRPr sz="2400">
        <a:solidFill>
          <a:schemeClr val="tx1"/>
        </a:solidFill>
        <a:latin typeface="+mn-lt"/>
        <a:ea typeface="+mn-ea"/>
      </a:defRPr>
    </a:lvl4pPr>
    <a:lvl5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◦"/>
      <a:defRPr sz="2400">
        <a:solidFill>
          <a:schemeClr val="tx1"/>
        </a:solidFill>
        <a:latin typeface="+mn-lt"/>
        <a:ea typeface="+mn-ea"/>
      </a:defRPr>
    </a:lvl5pPr>
    <a:lvl6pPr marL="0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rabicPeriod"/>
      <a:defRPr sz="2400">
        <a:solidFill>
          <a:schemeClr val="tx1"/>
        </a:solidFill>
        <a:latin typeface="+mn-lt"/>
        <a:ea typeface="+mn-ea"/>
      </a:defRPr>
    </a:lvl6pPr>
    <a:lvl7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lphaLcPeriod"/>
      <a:defRPr sz="2400">
        <a:solidFill>
          <a:schemeClr val="tx1"/>
        </a:solidFill>
        <a:latin typeface="+mn-lt"/>
        <a:ea typeface="+mn-ea"/>
      </a:defRPr>
    </a:lvl7pPr>
    <a:lvl8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romanLcPeriod"/>
      <a:defRPr sz="24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32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1329" userDrawn="1">
          <p15:clr>
            <a:srgbClr val="A4A3A4"/>
          </p15:clr>
        </p15:guide>
        <p15:guide id="3" orient="horz" pos="4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Klein, Alexander" initials="KA" lastIdx="14" clrIdx="1">
    <p:extLst>
      <p:ext uri="{19B8F6BF-5375-455C-9EA6-DF929625EA0E}">
        <p15:presenceInfo xmlns:p15="http://schemas.microsoft.com/office/powerpoint/2012/main" userId="S::Alexander.Klein@us.nationalgrid.com::84404c71-b403-4d87-83a8-1ddda009c8b4" providerId="AD"/>
      </p:ext>
    </p:extLst>
  </p:cmAuthor>
  <p:cmAuthor id="3" name="Semal, Clara" initials="SC" lastIdx="87" clrIdx="2">
    <p:extLst>
      <p:ext uri="{19B8F6BF-5375-455C-9EA6-DF929625EA0E}">
        <p15:presenceInfo xmlns:p15="http://schemas.microsoft.com/office/powerpoint/2012/main" userId="S::clara.semal@uk.nationalgrid.com::5435f734-6afc-41a4-b770-4d57144dff8a" providerId="AD"/>
      </p:ext>
    </p:extLst>
  </p:cmAuthor>
  <p:cmAuthor id="4" name="McCormick, Terry" initials="MT" lastIdx="5" clrIdx="3">
    <p:extLst>
      <p:ext uri="{19B8F6BF-5375-455C-9EA6-DF929625EA0E}">
        <p15:presenceInfo xmlns:p15="http://schemas.microsoft.com/office/powerpoint/2012/main" userId="S::Terry.McCormick@uk.nationalgrid.com::6d75a41a-2cb9-4f4b-a72a-33ccbcd32c9d" providerId="AD"/>
      </p:ext>
    </p:extLst>
  </p:cmAuthor>
  <p:cmAuthor id="5" name="Schulte, Alexander" initials="SA" lastIdx="2" clrIdx="4">
    <p:extLst>
      <p:ext uri="{19B8F6BF-5375-455C-9EA6-DF929625EA0E}">
        <p15:presenceInfo xmlns:p15="http://schemas.microsoft.com/office/powerpoint/2012/main" userId="S::Alexander.Schulte@us.nationalgrid.com::a8a45f41-271c-4ce4-abf8-f9c5e76b14d7" providerId="AD"/>
      </p:ext>
    </p:extLst>
  </p:cmAuthor>
  <p:cmAuthor id="6" name="Hanson, Kevin" initials="HK" lastIdx="1" clrIdx="5">
    <p:extLst>
      <p:ext uri="{19B8F6BF-5375-455C-9EA6-DF929625EA0E}">
        <p15:presenceInfo xmlns:p15="http://schemas.microsoft.com/office/powerpoint/2012/main" userId="S::Kevin.Hanson@us.nationalgrid.com::e60c6aad-8614-4884-8dc2-e8f78e5022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A50021"/>
    <a:srgbClr val="50DBE6"/>
    <a:srgbClr val="125F7A"/>
    <a:srgbClr val="EEB0AE"/>
    <a:srgbClr val="DF7F7F"/>
    <a:srgbClr val="D65959"/>
    <a:srgbClr val="E58583"/>
    <a:srgbClr val="C00000"/>
    <a:srgbClr val="FFD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853668-8763-4009-B880-3881D2F7F78D}" v="3" dt="2024-04-24T17:21:28.70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0" y="96"/>
      </p:cViewPr>
      <p:guideLst>
        <p:guide orient="horz" pos="1711"/>
        <p:guide pos="1329"/>
        <p:guide orient="horz" pos="4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anson" userId="e60c6aad-8614-4884-8dc2-e8f78e5022b5" providerId="ADAL" clId="{F0BDB71A-7BED-46EC-B1DF-9AC7FC6C5192}"/>
    <pc:docChg chg="modSld">
      <pc:chgData name="Kevin Hanson" userId="e60c6aad-8614-4884-8dc2-e8f78e5022b5" providerId="ADAL" clId="{F0BDB71A-7BED-46EC-B1DF-9AC7FC6C5192}" dt="2024-04-01T14:25:54.278" v="0" actId="20577"/>
      <pc:docMkLst>
        <pc:docMk/>
      </pc:docMkLst>
      <pc:sldChg chg="modSp mod">
        <pc:chgData name="Kevin Hanson" userId="e60c6aad-8614-4884-8dc2-e8f78e5022b5" providerId="ADAL" clId="{F0BDB71A-7BED-46EC-B1DF-9AC7FC6C5192}" dt="2024-04-01T14:25:54.278" v="0" actId="20577"/>
        <pc:sldMkLst>
          <pc:docMk/>
          <pc:sldMk cId="1719432851" sldId="2141411573"/>
        </pc:sldMkLst>
        <pc:spChg chg="mod">
          <ac:chgData name="Kevin Hanson" userId="e60c6aad-8614-4884-8dc2-e8f78e5022b5" providerId="ADAL" clId="{F0BDB71A-7BED-46EC-B1DF-9AC7FC6C5192}" dt="2024-04-01T14:25:54.278" v="0" actId="20577"/>
          <ac:spMkLst>
            <pc:docMk/>
            <pc:sldMk cId="1719432851" sldId="2141411573"/>
            <ac:spMk id="3" creationId="{0DC0400C-A95B-4F6A-91D7-9F32927DA9E1}"/>
          </ac:spMkLst>
        </pc:spChg>
      </pc:sldChg>
    </pc:docChg>
  </pc:docChgLst>
  <pc:docChgLst>
    <pc:chgData name="Kevin Hanson" userId="e60c6aad-8614-4884-8dc2-e8f78e5022b5" providerId="ADAL" clId="{352A2463-F71D-4DE2-8335-E7EA5C09F2E7}"/>
    <pc:docChg chg="modSld">
      <pc:chgData name="Kevin Hanson" userId="e60c6aad-8614-4884-8dc2-e8f78e5022b5" providerId="ADAL" clId="{352A2463-F71D-4DE2-8335-E7EA5C09F2E7}" dt="2024-04-02T20:37:07.551" v="5" actId="1076"/>
      <pc:docMkLst>
        <pc:docMk/>
      </pc:docMkLst>
      <pc:sldChg chg="modSp mod">
        <pc:chgData name="Kevin Hanson" userId="e60c6aad-8614-4884-8dc2-e8f78e5022b5" providerId="ADAL" clId="{352A2463-F71D-4DE2-8335-E7EA5C09F2E7}" dt="2024-04-02T20:37:07.551" v="5" actId="1076"/>
        <pc:sldMkLst>
          <pc:docMk/>
          <pc:sldMk cId="3173487482" sldId="2141411554"/>
        </pc:sldMkLst>
        <pc:spChg chg="mod">
          <ac:chgData name="Kevin Hanson" userId="e60c6aad-8614-4884-8dc2-e8f78e5022b5" providerId="ADAL" clId="{352A2463-F71D-4DE2-8335-E7EA5C09F2E7}" dt="2024-04-02T20:37:07.551" v="5" actId="1076"/>
          <ac:spMkLst>
            <pc:docMk/>
            <pc:sldMk cId="3173487482" sldId="2141411554"/>
            <ac:spMk id="3" creationId="{E1F3F72A-850B-4B6D-BB79-4D65474A0470}"/>
          </ac:spMkLst>
        </pc:spChg>
      </pc:sldChg>
    </pc:docChg>
  </pc:docChgLst>
  <pc:docChgLst>
    <pc:chgData name="Kevin Hanson" userId="e60c6aad-8614-4884-8dc2-e8f78e5022b5" providerId="ADAL" clId="{11853668-8763-4009-B880-3881D2F7F78D}"/>
    <pc:docChg chg="modSld">
      <pc:chgData name="Kevin Hanson" userId="e60c6aad-8614-4884-8dc2-e8f78e5022b5" providerId="ADAL" clId="{11853668-8763-4009-B880-3881D2F7F78D}" dt="2024-04-24T17:22:36.621" v="406" actId="20577"/>
      <pc:docMkLst>
        <pc:docMk/>
      </pc:docMkLst>
      <pc:sldChg chg="modSp mod">
        <pc:chgData name="Kevin Hanson" userId="e60c6aad-8614-4884-8dc2-e8f78e5022b5" providerId="ADAL" clId="{11853668-8763-4009-B880-3881D2F7F78D}" dt="2024-04-24T17:15:25.880" v="7" actId="20577"/>
        <pc:sldMkLst>
          <pc:docMk/>
          <pc:sldMk cId="136374311" sldId="546"/>
        </pc:sldMkLst>
        <pc:spChg chg="mod">
          <ac:chgData name="Kevin Hanson" userId="e60c6aad-8614-4884-8dc2-e8f78e5022b5" providerId="ADAL" clId="{11853668-8763-4009-B880-3881D2F7F78D}" dt="2024-04-24T17:15:19.506" v="2" actId="20577"/>
          <ac:spMkLst>
            <pc:docMk/>
            <pc:sldMk cId="136374311" sldId="546"/>
            <ac:spMk id="2" creationId="{00000000-0000-0000-0000-000000000000}"/>
          </ac:spMkLst>
        </pc:spChg>
        <pc:spChg chg="mod">
          <ac:chgData name="Kevin Hanson" userId="e60c6aad-8614-4884-8dc2-e8f78e5022b5" providerId="ADAL" clId="{11853668-8763-4009-B880-3881D2F7F78D}" dt="2024-04-24T17:15:25.880" v="7" actId="20577"/>
          <ac:spMkLst>
            <pc:docMk/>
            <pc:sldMk cId="136374311" sldId="546"/>
            <ac:spMk id="3" creationId="{00000000-0000-0000-0000-000000000000}"/>
          </ac:spMkLst>
        </pc:spChg>
      </pc:sldChg>
      <pc:sldChg chg="modSp mod">
        <pc:chgData name="Kevin Hanson" userId="e60c6aad-8614-4884-8dc2-e8f78e5022b5" providerId="ADAL" clId="{11853668-8763-4009-B880-3881D2F7F78D}" dt="2024-04-24T17:22:36.621" v="406" actId="20577"/>
        <pc:sldMkLst>
          <pc:docMk/>
          <pc:sldMk cId="3173487482" sldId="2141411554"/>
        </pc:sldMkLst>
        <pc:spChg chg="mod">
          <ac:chgData name="Kevin Hanson" userId="e60c6aad-8614-4884-8dc2-e8f78e5022b5" providerId="ADAL" clId="{11853668-8763-4009-B880-3881D2F7F78D}" dt="2024-04-24T17:22:36.621" v="406" actId="20577"/>
          <ac:spMkLst>
            <pc:docMk/>
            <pc:sldMk cId="3173487482" sldId="2141411554"/>
            <ac:spMk id="3" creationId="{E1F3F72A-850B-4B6D-BB79-4D65474A0470}"/>
          </ac:spMkLst>
        </pc:spChg>
      </pc:sldChg>
    </pc:docChg>
  </pc:docChgLst>
  <pc:docChgLst>
    <pc:chgData name="Kevin Hanson" userId="e60c6aad-8614-4884-8dc2-e8f78e5022b5" providerId="ADAL" clId="{B5050B05-E5EF-4261-AB33-5A231DFFA291}"/>
    <pc:docChg chg="modSld">
      <pc:chgData name="Kevin Hanson" userId="e60c6aad-8614-4884-8dc2-e8f78e5022b5" providerId="ADAL" clId="{B5050B05-E5EF-4261-AB33-5A231DFFA291}" dt="2024-04-24T19:55:09.708" v="29" actId="6549"/>
      <pc:docMkLst>
        <pc:docMk/>
      </pc:docMkLst>
      <pc:sldChg chg="modSp mod">
        <pc:chgData name="Kevin Hanson" userId="e60c6aad-8614-4884-8dc2-e8f78e5022b5" providerId="ADAL" clId="{B5050B05-E5EF-4261-AB33-5A231DFFA291}" dt="2024-04-24T19:55:09.708" v="29" actId="6549"/>
        <pc:sldMkLst>
          <pc:docMk/>
          <pc:sldMk cId="3173487482" sldId="2141411554"/>
        </pc:sldMkLst>
        <pc:spChg chg="mod">
          <ac:chgData name="Kevin Hanson" userId="e60c6aad-8614-4884-8dc2-e8f78e5022b5" providerId="ADAL" clId="{B5050B05-E5EF-4261-AB33-5A231DFFA291}" dt="2024-04-24T19:55:09.708" v="29" actId="6549"/>
          <ac:spMkLst>
            <pc:docMk/>
            <pc:sldMk cId="3173487482" sldId="2141411554"/>
            <ac:spMk id="3" creationId="{E1F3F72A-850B-4B6D-BB79-4D65474A0470}"/>
          </ac:spMkLst>
        </pc:spChg>
      </pc:sldChg>
    </pc:docChg>
  </pc:docChgLst>
  <pc:docChgLst>
    <pc:chgData name="Kevin Hanson" userId="e60c6aad-8614-4884-8dc2-e8f78e5022b5" providerId="ADAL" clId="{CA27C128-522C-4354-BA85-E9538BB09376}"/>
    <pc:docChg chg="delSld modSld">
      <pc:chgData name="Kevin Hanson" userId="e60c6aad-8614-4884-8dc2-e8f78e5022b5" providerId="ADAL" clId="{CA27C128-522C-4354-BA85-E9538BB09376}" dt="2024-04-02T20:15:03.955" v="733" actId="20577"/>
      <pc:docMkLst>
        <pc:docMk/>
      </pc:docMkLst>
      <pc:sldChg chg="modSp mod">
        <pc:chgData name="Kevin Hanson" userId="e60c6aad-8614-4884-8dc2-e8f78e5022b5" providerId="ADAL" clId="{CA27C128-522C-4354-BA85-E9538BB09376}" dt="2024-04-02T20:09:30.630" v="41" actId="14100"/>
        <pc:sldMkLst>
          <pc:docMk/>
          <pc:sldMk cId="136374311" sldId="546"/>
        </pc:sldMkLst>
        <pc:spChg chg="mod">
          <ac:chgData name="Kevin Hanson" userId="e60c6aad-8614-4884-8dc2-e8f78e5022b5" providerId="ADAL" clId="{CA27C128-522C-4354-BA85-E9538BB09376}" dt="2024-04-02T20:09:30.630" v="41" actId="14100"/>
          <ac:spMkLst>
            <pc:docMk/>
            <pc:sldMk cId="136374311" sldId="546"/>
            <ac:spMk id="2" creationId="{00000000-0000-0000-0000-000000000000}"/>
          </ac:spMkLst>
        </pc:spChg>
        <pc:spChg chg="mod">
          <ac:chgData name="Kevin Hanson" userId="e60c6aad-8614-4884-8dc2-e8f78e5022b5" providerId="ADAL" clId="{CA27C128-522C-4354-BA85-E9538BB09376}" dt="2024-04-02T20:08:56.080" v="17" actId="6549"/>
          <ac:spMkLst>
            <pc:docMk/>
            <pc:sldMk cId="136374311" sldId="546"/>
            <ac:spMk id="3" creationId="{00000000-0000-0000-0000-000000000000}"/>
          </ac:spMkLst>
        </pc:spChg>
      </pc:sldChg>
      <pc:sldChg chg="modSp mod">
        <pc:chgData name="Kevin Hanson" userId="e60c6aad-8614-4884-8dc2-e8f78e5022b5" providerId="ADAL" clId="{CA27C128-522C-4354-BA85-E9538BB09376}" dt="2024-04-02T20:15:03.955" v="733" actId="20577"/>
        <pc:sldMkLst>
          <pc:docMk/>
          <pc:sldMk cId="3173487482" sldId="2141411554"/>
        </pc:sldMkLst>
        <pc:spChg chg="mod">
          <ac:chgData name="Kevin Hanson" userId="e60c6aad-8614-4884-8dc2-e8f78e5022b5" providerId="ADAL" clId="{CA27C128-522C-4354-BA85-E9538BB09376}" dt="2024-04-02T20:15:03.955" v="733" actId="20577"/>
          <ac:spMkLst>
            <pc:docMk/>
            <pc:sldMk cId="3173487482" sldId="2141411554"/>
            <ac:spMk id="3" creationId="{E1F3F72A-850B-4B6D-BB79-4D65474A0470}"/>
          </ac:spMkLst>
        </pc:spChg>
      </pc:sldChg>
      <pc:sldChg chg="del">
        <pc:chgData name="Kevin Hanson" userId="e60c6aad-8614-4884-8dc2-e8f78e5022b5" providerId="ADAL" clId="{CA27C128-522C-4354-BA85-E9538BB09376}" dt="2024-04-02T20:09:04.548" v="22" actId="47"/>
        <pc:sldMkLst>
          <pc:docMk/>
          <pc:sldMk cId="1697509904" sldId="2141411572"/>
        </pc:sldMkLst>
      </pc:sldChg>
      <pc:sldChg chg="del">
        <pc:chgData name="Kevin Hanson" userId="e60c6aad-8614-4884-8dc2-e8f78e5022b5" providerId="ADAL" clId="{CA27C128-522C-4354-BA85-E9538BB09376}" dt="2024-04-02T20:09:03.992" v="21" actId="47"/>
        <pc:sldMkLst>
          <pc:docMk/>
          <pc:sldMk cId="1719432851" sldId="2141411573"/>
        </pc:sldMkLst>
      </pc:sldChg>
      <pc:sldChg chg="del">
        <pc:chgData name="Kevin Hanson" userId="e60c6aad-8614-4884-8dc2-e8f78e5022b5" providerId="ADAL" clId="{CA27C128-522C-4354-BA85-E9538BB09376}" dt="2024-04-02T20:09:05.435" v="23" actId="47"/>
        <pc:sldMkLst>
          <pc:docMk/>
          <pc:sldMk cId="3248837613" sldId="2141411575"/>
        </pc:sldMkLst>
      </pc:sldChg>
      <pc:sldChg chg="del">
        <pc:chgData name="Kevin Hanson" userId="e60c6aad-8614-4884-8dc2-e8f78e5022b5" providerId="ADAL" clId="{CA27C128-522C-4354-BA85-E9538BB09376}" dt="2024-04-02T20:09:02.285" v="18" actId="47"/>
        <pc:sldMkLst>
          <pc:docMk/>
          <pc:sldMk cId="4102499870" sldId="2141411576"/>
        </pc:sldMkLst>
      </pc:sldChg>
      <pc:sldChg chg="del">
        <pc:chgData name="Kevin Hanson" userId="e60c6aad-8614-4884-8dc2-e8f78e5022b5" providerId="ADAL" clId="{CA27C128-522C-4354-BA85-E9538BB09376}" dt="2024-04-02T20:09:02.789" v="19" actId="47"/>
        <pc:sldMkLst>
          <pc:docMk/>
          <pc:sldMk cId="1764952173" sldId="2141411577"/>
        </pc:sldMkLst>
      </pc:sldChg>
      <pc:sldChg chg="del">
        <pc:chgData name="Kevin Hanson" userId="e60c6aad-8614-4884-8dc2-e8f78e5022b5" providerId="ADAL" clId="{CA27C128-522C-4354-BA85-E9538BB09376}" dt="2024-04-02T20:09:03.350" v="20" actId="47"/>
        <pc:sldMkLst>
          <pc:docMk/>
          <pc:sldMk cId="4099801766" sldId="21414115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24/04/2024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24/04/2024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8"/>
            <a:ext cx="7392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11328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12275233" y="1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73914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431800" y="2957420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1" y="1416000"/>
            <a:ext cx="1325715" cy="144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3081529"/>
            <a:ext cx="3456517" cy="146719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867"/>
            </a:lvl1pPr>
            <a:lvl2pPr>
              <a:spcBef>
                <a:spcPts val="0"/>
              </a:spcBef>
              <a:spcAft>
                <a:spcPts val="267"/>
              </a:spcAft>
              <a:defRPr sz="18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6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6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431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4368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68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368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8303683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03683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303685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38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75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12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6262073" y="928073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5334000" y="1856146"/>
            <a:ext cx="6858000" cy="500185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8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1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2" y="2771098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1" y="6371168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8"/>
            <a:ext cx="73912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5"/>
            <a:ext cx="739282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66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296428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47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116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8593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9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2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3" y="2771099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677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041841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2" y="6371169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6668943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8118297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75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1659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583110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5184" y="1416668"/>
            <a:ext cx="5424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7301" y="1416051"/>
            <a:ext cx="5402583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5" y="1416051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5281" y="1416667"/>
            <a:ext cx="3456000" cy="209288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4000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 sz="24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7392828" cy="2503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7.emf"/><Relationship Id="rId5" Type="http://schemas.openxmlformats.org/officeDocument/2006/relationships/slideLayout" Target="../slideLayouts/slideLayout24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2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7077B87-3422-4388-8758-551D88FEA5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835653685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7077B87-3422-4388-8758-551D88FEA5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D663182-2F53-4B01-AB6F-460794093E7F}"/>
              </a:ext>
            </a:extLst>
          </p:cNvPr>
          <p:cNvSpPr/>
          <p:nvPr userDrawn="1">
            <p:custDataLst>
              <p:tags r:id="rId22"/>
            </p:custDataLst>
          </p:nvPr>
        </p:nvSpPr>
        <p:spPr bwMode="auto"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600"/>
              </a:spcAft>
            </a:pPr>
            <a:endParaRPr lang="en-US" sz="32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5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4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0" y="6320502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6451" y="6320502"/>
            <a:ext cx="959388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467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4" y="6320501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51" algn="l"/>
              </a:tabLst>
            </a:pPr>
            <a:r>
              <a:rPr lang="en-GB" sz="1467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4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8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43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7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91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4185338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9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427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3090645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294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1411817"/>
            <a:ext cx="10868601" cy="2481427"/>
          </a:xfrm>
        </p:spPr>
        <p:txBody>
          <a:bodyPr/>
          <a:lstStyle/>
          <a:p>
            <a:r>
              <a:rPr lang="en-GB" dirty="0"/>
              <a:t>Wholesale Market Working Group Update</a:t>
            </a:r>
            <a:br>
              <a:rPr lang="en-GB" dirty="0"/>
            </a:br>
            <a:r>
              <a:rPr lang="en-GB" dirty="0"/>
              <a:t>May 2024 Update to WMS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0261" y="3599524"/>
            <a:ext cx="6406017" cy="1477328"/>
          </a:xfrm>
        </p:spPr>
        <p:txBody>
          <a:bodyPr/>
          <a:lstStyle/>
          <a:p>
            <a:r>
              <a:rPr lang="en-GB" b="0" dirty="0"/>
              <a:t>May 1, 2024</a:t>
            </a:r>
          </a:p>
          <a:p>
            <a:endParaRPr lang="en-GB" b="0" dirty="0"/>
          </a:p>
          <a:p>
            <a:r>
              <a:rPr lang="en-GB" b="0" dirty="0"/>
              <a:t>Kevin Hanson (National Grid) Chair</a:t>
            </a:r>
          </a:p>
          <a:p>
            <a:r>
              <a:rPr lang="en-GB" b="0" dirty="0"/>
              <a:t>Blake Holt (LCRA) Vice Chair</a:t>
            </a:r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130226"/>
            <a:ext cx="10668551" cy="4719241"/>
          </a:xfrm>
        </p:spPr>
        <p:txBody>
          <a:bodyPr/>
          <a:lstStyle/>
          <a:p>
            <a:r>
              <a:rPr lang="en-US" sz="2000" b="0" dirty="0">
                <a:solidFill>
                  <a:srgbClr val="212529"/>
                </a:solidFill>
                <a:latin typeface="Roboto" panose="02000000000000000000" pitchFamily="2" charset="0"/>
              </a:rPr>
              <a:t>WMWG meeting occurred on April 24, 2024</a:t>
            </a:r>
          </a:p>
          <a:p>
            <a:endParaRPr lang="en-US" sz="2000" b="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r>
              <a:rPr lang="en-US" sz="2000" b="0" dirty="0">
                <a:solidFill>
                  <a:srgbClr val="212529"/>
                </a:solidFill>
                <a:latin typeface="Roboto" panose="02000000000000000000" pitchFamily="2" charset="0"/>
              </a:rPr>
              <a:t>NPRR 1216 was discussed with comments from ERCOT and TCPA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b="0" dirty="0">
                <a:solidFill>
                  <a:srgbClr val="212529"/>
                </a:solidFill>
                <a:latin typeface="Roboto" panose="02000000000000000000" pitchFamily="2" charset="0"/>
              </a:rPr>
              <a:t>15 minute System Lambda will need to be added into the system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b="0" dirty="0">
                <a:solidFill>
                  <a:srgbClr val="212529"/>
                </a:solidFill>
                <a:latin typeface="Roboto" panose="02000000000000000000" pitchFamily="2" charset="0"/>
              </a:rPr>
              <a:t>Fuel plus non-fuel marginal </a:t>
            </a:r>
            <a:r>
              <a:rPr lang="en-US" sz="2000" b="0">
                <a:solidFill>
                  <a:srgbClr val="212529"/>
                </a:solidFill>
                <a:latin typeface="Roboto" panose="02000000000000000000" pitchFamily="2" charset="0"/>
              </a:rPr>
              <a:t>costs will </a:t>
            </a:r>
            <a:r>
              <a:rPr lang="en-US" sz="2000" b="0" dirty="0">
                <a:solidFill>
                  <a:srgbClr val="212529"/>
                </a:solidFill>
                <a:latin typeface="Roboto" panose="02000000000000000000" pitchFamily="2" charset="0"/>
              </a:rPr>
              <a:t>be covered under the Emergency Pricing Plan (EPP)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b="0" dirty="0">
                <a:solidFill>
                  <a:srgbClr val="212529"/>
                </a:solidFill>
                <a:latin typeface="Roboto" panose="02000000000000000000" pitchFamily="2" charset="0"/>
              </a:rPr>
              <a:t>NPRR 1216 is ready for a vote at WMS with comments from 3/26/24 TCPA and 4/17/24 ERCOT included</a:t>
            </a:r>
          </a:p>
          <a:p>
            <a:endParaRPr lang="en-US" sz="2000" b="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r>
              <a:rPr lang="en-US" sz="2000" b="0" dirty="0">
                <a:solidFill>
                  <a:srgbClr val="212529"/>
                </a:solidFill>
                <a:latin typeface="Roboto" panose="02000000000000000000" pitchFamily="2" charset="0"/>
              </a:rPr>
              <a:t>NPRR 1190 was discussed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b="0" dirty="0">
                <a:solidFill>
                  <a:srgbClr val="212529"/>
                </a:solidFill>
                <a:latin typeface="Roboto" panose="02000000000000000000" pitchFamily="2" charset="0"/>
              </a:rPr>
              <a:t>NPRR 1190 is ready for a vote at WMS</a:t>
            </a:r>
            <a:endParaRPr lang="en-US" b="0" dirty="0">
              <a:solidFill>
                <a:srgbClr val="212529"/>
              </a:solidFill>
              <a:latin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1734874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738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7037&quot;&gt;&lt;version val=&quot;3256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tuOilFu0w7I84mS_.V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3.xml><?xml version="1.0" encoding="utf-8"?>
<a:theme xmlns:a="http://schemas.openxmlformats.org/drawingml/2006/main" name="1_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2d3d4732-a288-4eb3-92ed-f68c40ba596f">
      <UserInfo>
        <DisplayName>Semal, Clara</DisplayName>
        <AccountId>485</AccountId>
        <AccountType/>
      </UserInfo>
      <UserInfo>
        <DisplayName>McCormick, Terry</DisplayName>
        <AccountId>22</AccountId>
        <AccountType/>
      </UserInfo>
      <UserInfo>
        <DisplayName>Saunders, Nick</DisplayName>
        <AccountId>63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217B65CDFCE4CA575B84210C98C75" ma:contentTypeVersion="11" ma:contentTypeDescription="Create a new document." ma:contentTypeScope="" ma:versionID="01bc001749ed38fc1f855522dd7c6f1e">
  <xsd:schema xmlns:xsd="http://www.w3.org/2001/XMLSchema" xmlns:xs="http://www.w3.org/2001/XMLSchema" xmlns:p="http://schemas.microsoft.com/office/2006/metadata/properties" xmlns:ns2="e05e7fb9-d0e6-4ab6-b560-888fcb485524" xmlns:ns3="2d3d4732-a288-4eb3-92ed-f68c40ba596f" targetNamespace="http://schemas.microsoft.com/office/2006/metadata/properties" ma:root="true" ma:fieldsID="7f8727be0e5b919fc4bd2c3bf4b8fce9" ns2:_="" ns3:_="">
    <xsd:import namespace="e05e7fb9-d0e6-4ab6-b560-888fcb485524"/>
    <xsd:import namespace="2d3d4732-a288-4eb3-92ed-f68c40ba59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e7fb9-d0e6-4ab6-b560-888fcb485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d4732-a288-4eb3-92ed-f68c40ba59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04DA17-4FAB-418C-88AF-EBB5C20EE5F3}">
  <ds:schemaRefs>
    <ds:schemaRef ds:uri="http://purl.org/dc/terms/"/>
    <ds:schemaRef ds:uri="e05e7fb9-d0e6-4ab6-b560-888fcb485524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d3d4732-a288-4eb3-92ed-f68c40ba596f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13AA91-3831-4D9E-B60D-7249B6D4E725}">
  <ds:schemaRefs>
    <ds:schemaRef ds:uri="2d3d4732-a288-4eb3-92ed-f68c40ba596f"/>
    <ds:schemaRef ds:uri="e05e7fb9-d0e6-4ab6-b560-888fcb4855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draft template 16x9</Template>
  <TotalTime>4707</TotalTime>
  <Words>109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Courier New</vt:lpstr>
      <vt:lpstr>Roboto</vt:lpstr>
      <vt:lpstr>US NG_2018 PPT__EnergyLines Template 16x9</vt:lpstr>
      <vt:lpstr>US NG_2018 PPT_Energy Lines Template 16x9</vt:lpstr>
      <vt:lpstr>1_US NG_2018 PPT_Energy Lines Template 16x9</vt:lpstr>
      <vt:lpstr>think-cell Slide</vt:lpstr>
      <vt:lpstr>Wholesale Market Working Group Update May 2024 Update to WMS  </vt:lpstr>
      <vt:lpstr>Overview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and Committee PowerPoint Draft Template</dc:title>
  <dc:creator>Saunders, Karen</dc:creator>
  <cp:lastModifiedBy>Kevin Hanson</cp:lastModifiedBy>
  <cp:revision>13</cp:revision>
  <cp:lastPrinted>2018-08-10T07:16:05Z</cp:lastPrinted>
  <dcterms:created xsi:type="dcterms:W3CDTF">2021-05-20T11:21:33Z</dcterms:created>
  <dcterms:modified xsi:type="dcterms:W3CDTF">2024-04-24T19:55:10Z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0x0101007CC217B65CDFCE4CA575B84210C98C75</vt:lpwstr>
  </property>
  <property fmtid="{D5CDD505-2E9C-101B-9397-08002B2CF9AE}" pid="4" name="Order">
    <vt:r8>1775500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dlc_policyId">
    <vt:lpwstr/>
  </property>
  <property fmtid="{D5CDD505-2E9C-101B-9397-08002B2CF9AE}" pid="10" name="ItemRetentionFormula">
    <vt:lpwstr/>
  </property>
  <property fmtid="{D5CDD505-2E9C-101B-9397-08002B2CF9AE}" pid="11" name="_dlc_DocIdItemGuid">
    <vt:lpwstr>d004208b-03c6-48b5-89f2-0b221f829cae</vt:lpwstr>
  </property>
  <property fmtid="{D5CDD505-2E9C-101B-9397-08002B2CF9AE}" pid="12" name="Business Areas">
    <vt:lpwstr>114;#Group Legal and Company Secretariat|fe1c60f5-cbc5-49d1-aea2-9bb3d35271af</vt:lpwstr>
  </property>
  <property fmtid="{D5CDD505-2E9C-101B-9397-08002B2CF9AE}" pid="13" name="Document Categories">
    <vt:lpwstr>58;#Template|bb203242-d1ea-4b7c-baec-f6b6c36ad46a</vt:lpwstr>
  </property>
  <property fmtid="{D5CDD505-2E9C-101B-9397-08002B2CF9AE}" pid="14" name="Topics">
    <vt:lpwstr>112;#About us|b902a50f-cfcc-411c-9d60-9078b33d113f</vt:lpwstr>
  </property>
  <property fmtid="{D5CDD505-2E9C-101B-9397-08002B2CF9AE}" pid="15" name="Locations">
    <vt:lpwstr>11;#United Kingdom|92f25aa8-55c2-40bf-9172-4a299f89b05a;#21;#United States|8fef47f8-cb6c-4de5-bc11-508784361bd5</vt:lpwstr>
  </property>
  <property fmtid="{D5CDD505-2E9C-101B-9397-08002B2CF9AE}" pid="16" name="MSIP_Label_7084cbda-52b8-46fb-a7b7-cb5bd465ed85_Enabled">
    <vt:lpwstr>true</vt:lpwstr>
  </property>
  <property fmtid="{D5CDD505-2E9C-101B-9397-08002B2CF9AE}" pid="17" name="MSIP_Label_7084cbda-52b8-46fb-a7b7-cb5bd465ed85_SetDate">
    <vt:lpwstr>2023-09-05T12:43:45Z</vt:lpwstr>
  </property>
  <property fmtid="{D5CDD505-2E9C-101B-9397-08002B2CF9AE}" pid="18" name="MSIP_Label_7084cbda-52b8-46fb-a7b7-cb5bd465ed85_Method">
    <vt:lpwstr>Standard</vt:lpwstr>
  </property>
  <property fmtid="{D5CDD505-2E9C-101B-9397-08002B2CF9AE}" pid="19" name="MSIP_Label_7084cbda-52b8-46fb-a7b7-cb5bd465ed85_Name">
    <vt:lpwstr>Internal</vt:lpwstr>
  </property>
  <property fmtid="{D5CDD505-2E9C-101B-9397-08002B2CF9AE}" pid="20" name="MSIP_Label_7084cbda-52b8-46fb-a7b7-cb5bd465ed85_SiteId">
    <vt:lpwstr>0afb747d-bff7-4596-a9fc-950ef9e0ec45</vt:lpwstr>
  </property>
  <property fmtid="{D5CDD505-2E9C-101B-9397-08002B2CF9AE}" pid="21" name="MSIP_Label_7084cbda-52b8-46fb-a7b7-cb5bd465ed85_ActionId">
    <vt:lpwstr>cfeb7e78-0b35-4957-8058-ba2536752d53</vt:lpwstr>
  </property>
  <property fmtid="{D5CDD505-2E9C-101B-9397-08002B2CF9AE}" pid="22" name="MSIP_Label_7084cbda-52b8-46fb-a7b7-cb5bd465ed85_ContentBits">
    <vt:lpwstr>0</vt:lpwstr>
  </property>
</Properties>
</file>