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1"/>
  </p:notesMasterIdLst>
  <p:handoutMasterIdLst>
    <p:handoutMasterId r:id="rId12"/>
  </p:handoutMasterIdLst>
  <p:sldIdLst>
    <p:sldId id="546" r:id="rId7"/>
    <p:sldId id="2141411554" r:id="rId8"/>
    <p:sldId id="2141411579" r:id="rId9"/>
    <p:sldId id="2141411444" r:id="rId10"/>
  </p:sldIdLst>
  <p:sldSz cx="12192000" cy="6858000"/>
  <p:notesSz cx="6670675" cy="9777413"/>
  <p:custDataLst>
    <p:tags r:id="rId13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F54E1E-41C3-4549-AB07-5CD97EAA8A68}" v="6" dt="2024-04-24T17:06:47.91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96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anson" userId="e60c6aad-8614-4884-8dc2-e8f78e5022b5" providerId="ADAL" clId="{F0BDB71A-7BED-46EC-B1DF-9AC7FC6C5192}"/>
    <pc:docChg chg="modSld">
      <pc:chgData name="Kevin Hanson" userId="e60c6aad-8614-4884-8dc2-e8f78e5022b5" providerId="ADAL" clId="{F0BDB71A-7BED-46EC-B1DF-9AC7FC6C5192}" dt="2024-04-01T14:25:54.278" v="0" actId="20577"/>
      <pc:docMkLst>
        <pc:docMk/>
      </pc:docMkLst>
      <pc:sldChg chg="modSp mod">
        <pc:chgData name="Kevin Hanson" userId="e60c6aad-8614-4884-8dc2-e8f78e5022b5" providerId="ADAL" clId="{F0BDB71A-7BED-46EC-B1DF-9AC7FC6C5192}" dt="2024-04-01T14:25:54.278" v="0" actId="20577"/>
        <pc:sldMkLst>
          <pc:docMk/>
          <pc:sldMk cId="1719432851" sldId="2141411573"/>
        </pc:sldMkLst>
        <pc:spChg chg="mod">
          <ac:chgData name="Kevin Hanson" userId="e60c6aad-8614-4884-8dc2-e8f78e5022b5" providerId="ADAL" clId="{F0BDB71A-7BED-46EC-B1DF-9AC7FC6C5192}" dt="2024-04-01T14:25:54.278" v="0" actId="20577"/>
          <ac:spMkLst>
            <pc:docMk/>
            <pc:sldMk cId="1719432851" sldId="2141411573"/>
            <ac:spMk id="3" creationId="{0DC0400C-A95B-4F6A-91D7-9F32927DA9E1}"/>
          </ac:spMkLst>
        </pc:spChg>
      </pc:sldChg>
    </pc:docChg>
  </pc:docChgLst>
  <pc:docChgLst>
    <pc:chgData name="Kevin Hanson" userId="e60c6aad-8614-4884-8dc2-e8f78e5022b5" providerId="ADAL" clId="{5D03B7B1-8418-485E-95D4-B90408987065}"/>
    <pc:docChg chg="modSld">
      <pc:chgData name="Kevin Hanson" userId="e60c6aad-8614-4884-8dc2-e8f78e5022b5" providerId="ADAL" clId="{5D03B7B1-8418-485E-95D4-B90408987065}" dt="2024-04-24T19:50:18.963" v="2"/>
      <pc:docMkLst>
        <pc:docMk/>
      </pc:docMkLst>
      <pc:sldChg chg="modSp mod">
        <pc:chgData name="Kevin Hanson" userId="e60c6aad-8614-4884-8dc2-e8f78e5022b5" providerId="ADAL" clId="{5D03B7B1-8418-485E-95D4-B90408987065}" dt="2024-04-24T19:49:28.886" v="1" actId="20577"/>
        <pc:sldMkLst>
          <pc:docMk/>
          <pc:sldMk cId="3173487482" sldId="2141411554"/>
        </pc:sldMkLst>
        <pc:spChg chg="mod">
          <ac:chgData name="Kevin Hanson" userId="e60c6aad-8614-4884-8dc2-e8f78e5022b5" providerId="ADAL" clId="{5D03B7B1-8418-485E-95D4-B90408987065}" dt="2024-04-24T19:49:28.886" v="1" actId="20577"/>
          <ac:spMkLst>
            <pc:docMk/>
            <pc:sldMk cId="3173487482" sldId="2141411554"/>
            <ac:spMk id="3" creationId="{E1F3F72A-850B-4B6D-BB79-4D65474A0470}"/>
          </ac:spMkLst>
        </pc:spChg>
      </pc:sldChg>
      <pc:sldChg chg="modSp mod">
        <pc:chgData name="Kevin Hanson" userId="e60c6aad-8614-4884-8dc2-e8f78e5022b5" providerId="ADAL" clId="{5D03B7B1-8418-485E-95D4-B90408987065}" dt="2024-04-24T19:50:18.963" v="2"/>
        <pc:sldMkLst>
          <pc:docMk/>
          <pc:sldMk cId="2565219634" sldId="2141411579"/>
        </pc:sldMkLst>
        <pc:spChg chg="mod">
          <ac:chgData name="Kevin Hanson" userId="e60c6aad-8614-4884-8dc2-e8f78e5022b5" providerId="ADAL" clId="{5D03B7B1-8418-485E-95D4-B90408987065}" dt="2024-04-24T19:50:18.963" v="2"/>
          <ac:spMkLst>
            <pc:docMk/>
            <pc:sldMk cId="2565219634" sldId="2141411579"/>
            <ac:spMk id="3" creationId="{E1F3F72A-850B-4B6D-BB79-4D65474A0470}"/>
          </ac:spMkLst>
        </pc:spChg>
      </pc:sldChg>
    </pc:docChg>
  </pc:docChgLst>
  <pc:docChgLst>
    <pc:chgData name="Kevin Hanson" userId="e60c6aad-8614-4884-8dc2-e8f78e5022b5" providerId="ADAL" clId="{51F54E1E-41C3-4549-AB07-5CD97EAA8A68}"/>
    <pc:docChg chg="undo custSel addSld delSld modSld sldOrd">
      <pc:chgData name="Kevin Hanson" userId="e60c6aad-8614-4884-8dc2-e8f78e5022b5" providerId="ADAL" clId="{51F54E1E-41C3-4549-AB07-5CD97EAA8A68}" dt="2024-04-24T17:07:33.637" v="1811" actId="20577"/>
      <pc:docMkLst>
        <pc:docMk/>
      </pc:docMkLst>
      <pc:sldChg chg="modSp mod">
        <pc:chgData name="Kevin Hanson" userId="e60c6aad-8614-4884-8dc2-e8f78e5022b5" providerId="ADAL" clId="{51F54E1E-41C3-4549-AB07-5CD97EAA8A68}" dt="2024-04-24T16:32:26.180" v="7" actId="20577"/>
        <pc:sldMkLst>
          <pc:docMk/>
          <pc:sldMk cId="136374311" sldId="546"/>
        </pc:sldMkLst>
        <pc:spChg chg="mod">
          <ac:chgData name="Kevin Hanson" userId="e60c6aad-8614-4884-8dc2-e8f78e5022b5" providerId="ADAL" clId="{51F54E1E-41C3-4549-AB07-5CD97EAA8A68}" dt="2024-04-24T16:32:16.003" v="2" actId="20577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Kevin Hanson" userId="e60c6aad-8614-4884-8dc2-e8f78e5022b5" providerId="ADAL" clId="{51F54E1E-41C3-4549-AB07-5CD97EAA8A68}" dt="2024-04-24T16:32:26.180" v="7" actId="20577"/>
          <ac:spMkLst>
            <pc:docMk/>
            <pc:sldMk cId="136374311" sldId="546"/>
            <ac:spMk id="3" creationId="{00000000-0000-0000-0000-000000000000}"/>
          </ac:spMkLst>
        </pc:spChg>
      </pc:sldChg>
      <pc:sldChg chg="ord">
        <pc:chgData name="Kevin Hanson" userId="e60c6aad-8614-4884-8dc2-e8f78e5022b5" providerId="ADAL" clId="{51F54E1E-41C3-4549-AB07-5CD97EAA8A68}" dt="2024-04-24T16:33:26.680" v="11"/>
        <pc:sldMkLst>
          <pc:docMk/>
          <pc:sldMk cId="124367388" sldId="2141411444"/>
        </pc:sldMkLst>
      </pc:sldChg>
      <pc:sldChg chg="modSp mod">
        <pc:chgData name="Kevin Hanson" userId="e60c6aad-8614-4884-8dc2-e8f78e5022b5" providerId="ADAL" clId="{51F54E1E-41C3-4549-AB07-5CD97EAA8A68}" dt="2024-04-24T16:57:38.061" v="1186" actId="21"/>
        <pc:sldMkLst>
          <pc:docMk/>
          <pc:sldMk cId="3173487482" sldId="2141411554"/>
        </pc:sldMkLst>
        <pc:spChg chg="mod">
          <ac:chgData name="Kevin Hanson" userId="e60c6aad-8614-4884-8dc2-e8f78e5022b5" providerId="ADAL" clId="{51F54E1E-41C3-4549-AB07-5CD97EAA8A68}" dt="2024-04-24T16:57:38.061" v="1186" actId="21"/>
          <ac:spMkLst>
            <pc:docMk/>
            <pc:sldMk cId="3173487482" sldId="2141411554"/>
            <ac:spMk id="3" creationId="{E1F3F72A-850B-4B6D-BB79-4D65474A0470}"/>
          </ac:spMkLst>
        </pc:spChg>
        <pc:spChg chg="mod">
          <ac:chgData name="Kevin Hanson" userId="e60c6aad-8614-4884-8dc2-e8f78e5022b5" providerId="ADAL" clId="{51F54E1E-41C3-4549-AB07-5CD97EAA8A68}" dt="2024-04-24T16:48:39.184" v="474" actId="20577"/>
          <ac:spMkLst>
            <pc:docMk/>
            <pc:sldMk cId="3173487482" sldId="2141411554"/>
            <ac:spMk id="4" creationId="{CFA23CE4-79EC-4498-A433-3571B651B091}"/>
          </ac:spMkLst>
        </pc:spChg>
      </pc:sldChg>
      <pc:sldChg chg="del">
        <pc:chgData name="Kevin Hanson" userId="e60c6aad-8614-4884-8dc2-e8f78e5022b5" providerId="ADAL" clId="{51F54E1E-41C3-4549-AB07-5CD97EAA8A68}" dt="2024-04-24T17:06:37.542" v="1767" actId="47"/>
        <pc:sldMkLst>
          <pc:docMk/>
          <pc:sldMk cId="1697509904" sldId="2141411572"/>
        </pc:sldMkLst>
      </pc:sldChg>
      <pc:sldChg chg="del">
        <pc:chgData name="Kevin Hanson" userId="e60c6aad-8614-4884-8dc2-e8f78e5022b5" providerId="ADAL" clId="{51F54E1E-41C3-4549-AB07-5CD97EAA8A68}" dt="2024-04-24T17:06:37.955" v="1768" actId="47"/>
        <pc:sldMkLst>
          <pc:docMk/>
          <pc:sldMk cId="1719432851" sldId="2141411573"/>
        </pc:sldMkLst>
      </pc:sldChg>
      <pc:sldChg chg="del">
        <pc:chgData name="Kevin Hanson" userId="e60c6aad-8614-4884-8dc2-e8f78e5022b5" providerId="ADAL" clId="{51F54E1E-41C3-4549-AB07-5CD97EAA8A68}" dt="2024-04-24T17:06:37.003" v="1766" actId="47"/>
        <pc:sldMkLst>
          <pc:docMk/>
          <pc:sldMk cId="3248837613" sldId="2141411575"/>
        </pc:sldMkLst>
      </pc:sldChg>
      <pc:sldChg chg="del">
        <pc:chgData name="Kevin Hanson" userId="e60c6aad-8614-4884-8dc2-e8f78e5022b5" providerId="ADAL" clId="{51F54E1E-41C3-4549-AB07-5CD97EAA8A68}" dt="2024-04-24T17:06:33.848" v="1765" actId="47"/>
        <pc:sldMkLst>
          <pc:docMk/>
          <pc:sldMk cId="4102499870" sldId="2141411576"/>
        </pc:sldMkLst>
      </pc:sldChg>
      <pc:sldChg chg="del">
        <pc:chgData name="Kevin Hanson" userId="e60c6aad-8614-4884-8dc2-e8f78e5022b5" providerId="ADAL" clId="{51F54E1E-41C3-4549-AB07-5CD97EAA8A68}" dt="2024-04-24T17:06:39.046" v="1770" actId="47"/>
        <pc:sldMkLst>
          <pc:docMk/>
          <pc:sldMk cId="1764952173" sldId="2141411577"/>
        </pc:sldMkLst>
      </pc:sldChg>
      <pc:sldChg chg="del">
        <pc:chgData name="Kevin Hanson" userId="e60c6aad-8614-4884-8dc2-e8f78e5022b5" providerId="ADAL" clId="{51F54E1E-41C3-4549-AB07-5CD97EAA8A68}" dt="2024-04-24T17:06:38.328" v="1769" actId="47"/>
        <pc:sldMkLst>
          <pc:docMk/>
          <pc:sldMk cId="4099801766" sldId="2141411578"/>
        </pc:sldMkLst>
      </pc:sldChg>
      <pc:sldChg chg="modSp add mod">
        <pc:chgData name="Kevin Hanson" userId="e60c6aad-8614-4884-8dc2-e8f78e5022b5" providerId="ADAL" clId="{51F54E1E-41C3-4549-AB07-5CD97EAA8A68}" dt="2024-04-24T17:07:33.637" v="1811" actId="20577"/>
        <pc:sldMkLst>
          <pc:docMk/>
          <pc:sldMk cId="2565219634" sldId="2141411579"/>
        </pc:sldMkLst>
        <pc:spChg chg="mod">
          <ac:chgData name="Kevin Hanson" userId="e60c6aad-8614-4884-8dc2-e8f78e5022b5" providerId="ADAL" clId="{51F54E1E-41C3-4549-AB07-5CD97EAA8A68}" dt="2024-04-24T17:07:33.637" v="1811" actId="20577"/>
          <ac:spMkLst>
            <pc:docMk/>
            <pc:sldMk cId="2565219634" sldId="2141411579"/>
            <ac:spMk id="3" creationId="{E1F3F72A-850B-4B6D-BB79-4D65474A0470}"/>
          </ac:spMkLst>
        </pc:spChg>
        <pc:spChg chg="mod">
          <ac:chgData name="Kevin Hanson" userId="e60c6aad-8614-4884-8dc2-e8f78e5022b5" providerId="ADAL" clId="{51F54E1E-41C3-4549-AB07-5CD97EAA8A68}" dt="2024-04-24T16:48:47.846" v="476" actId="20577"/>
          <ac:spMkLst>
            <pc:docMk/>
            <pc:sldMk cId="2565219634" sldId="2141411579"/>
            <ac:spMk id="4" creationId="{CFA23CE4-79EC-4498-A433-3571B651B09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24/04/2024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24/04/2024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625529" cy="2481427"/>
          </a:xfrm>
        </p:spPr>
        <p:txBody>
          <a:bodyPr/>
          <a:lstStyle/>
          <a:p>
            <a:r>
              <a:rPr lang="en-GB" dirty="0"/>
              <a:t>Supply Analysis Working Group Update</a:t>
            </a:r>
            <a:br>
              <a:rPr lang="en-GB" dirty="0"/>
            </a:br>
            <a:r>
              <a:rPr lang="en-GB" dirty="0"/>
              <a:t>May 2024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846659"/>
          </a:xfrm>
        </p:spPr>
        <p:txBody>
          <a:bodyPr/>
          <a:lstStyle/>
          <a:p>
            <a:r>
              <a:rPr lang="en-GB" b="0" dirty="0"/>
              <a:t>May 1, 2024</a:t>
            </a:r>
          </a:p>
          <a:p>
            <a:endParaRPr lang="en-GB" b="0" dirty="0"/>
          </a:p>
          <a:p>
            <a:r>
              <a:rPr lang="en-GB" b="0" dirty="0"/>
              <a:t>Kevin Hanson (National Grid) Chair</a:t>
            </a:r>
          </a:p>
          <a:p>
            <a:r>
              <a:rPr lang="en-GB" b="0" dirty="0"/>
              <a:t>Greg Lackey (CPS Energy) Co-Vice Chair</a:t>
            </a:r>
          </a:p>
          <a:p>
            <a:r>
              <a:rPr lang="en-GB" b="0" dirty="0"/>
              <a:t>Pete Warnken (ERCOT) Co-Vice Chair</a:t>
            </a:r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79235" y="1033757"/>
            <a:ext cx="10500575" cy="6217087"/>
          </a:xfrm>
        </p:spPr>
        <p:txBody>
          <a:bodyPr/>
          <a:lstStyle/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SAWG meeting occurred on April 19, 2024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CONE Study: ATWACC Feedback and Responses (Pete Warnken)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Brattle has posted a comment/response document on the 4/19/2024 SAWG </a:t>
            </a:r>
            <a:b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</a:b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meeting page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Question was asked about LTSA fee structure for peaking units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ERCOT will propose to PUCT to do a further WACC study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Project is still on track with the draft study report expected by the end of May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Brattle reduced the LM6000PC turbine count from eight to six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Reliability Standard Updates (Pete Warnken)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ERCOT filed Phase 3 and 4 portfolio simulations with the PUCT on 4/4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Open meeting held 4/11 where the Commissioners signaled the desire to refine the reliability standard parameters during the 5/16 open meeting and adopt a rule in August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Public PUCT workshop on the reliability standard planned for 5/2</a:t>
            </a:r>
          </a:p>
          <a:p>
            <a:endParaRPr lang="en-US" sz="1800" b="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endParaRPr lang="en-US" sz="1800" b="0" dirty="0">
              <a:solidFill>
                <a:srgbClr val="212529"/>
              </a:solidFill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(page 1)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1528" y="931281"/>
            <a:ext cx="9593887" cy="5457904"/>
          </a:xfrm>
        </p:spPr>
        <p:txBody>
          <a:bodyPr/>
          <a:lstStyle/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VOLL Study Updates (Pete Warnken)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VOLL survey soft launch began on 3/26 with larger outreach to Competitive Retail areas starting 4/9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Outreach to NOIE customers </a:t>
            </a:r>
            <a:r>
              <a:rPr lang="en-US" sz="1600" b="0" dirty="0" err="1">
                <a:solidFill>
                  <a:srgbClr val="212529"/>
                </a:solidFill>
                <a:latin typeface="Roboto" panose="02000000000000000000" pitchFamily="2" charset="0"/>
              </a:rPr>
              <a:t>begain</a:t>
            </a: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 4/16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Current response metrics are positive: ~1,150 residential and ~600 commercial responses so far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Survey will be open until 5/17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Still anticipating VOLL survey project completion by end of Q3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CDR NPRR </a:t>
            </a:r>
            <a:r>
              <a:rPr lang="en-US" sz="1600" b="0" dirty="0" err="1">
                <a:solidFill>
                  <a:srgbClr val="212529"/>
                </a:solidFill>
                <a:latin typeface="Roboto" panose="02000000000000000000" pitchFamily="2" charset="0"/>
              </a:rPr>
              <a:t>followup</a:t>
            </a: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 (Pete Warnken)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Discussion was held on NPRR </a:t>
            </a:r>
            <a:r>
              <a:rPr lang="en-US" sz="1600" b="0">
                <a:solidFill>
                  <a:srgbClr val="212529"/>
                </a:solidFill>
                <a:latin typeface="Roboto" panose="02000000000000000000" pitchFamily="2" charset="0"/>
              </a:rPr>
              <a:t>1219 regarding energy storage ELCC calculation approaches </a:t>
            </a: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and clarification of seasonal vs annual language with the removal of the word “annual”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Additional discussion expected next month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New Load Forecast will be included in May 2024 CDR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CONE NPRR (Pete Warnken) was discussed further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Planned Project Success Rate Analysis	(Dan Mantena) was presented</a:t>
            </a:r>
            <a:endParaRPr lang="en-US" b="0" dirty="0">
              <a:solidFill>
                <a:srgbClr val="212529"/>
              </a:solidFill>
              <a:latin typeface="Roboto" panose="02000000000000000000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(page 2)</a:t>
            </a:r>
          </a:p>
        </p:txBody>
      </p:sp>
    </p:spTree>
    <p:extLst>
      <p:ext uri="{BB962C8B-B14F-4D97-AF65-F5344CB8AC3E}">
        <p14:creationId xmlns:p14="http://schemas.microsoft.com/office/powerpoint/2010/main" val="25652196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4731</TotalTime>
  <Words>319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Courier New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Supply Analysis Working Group Update May 2024 Update to WMS  </vt:lpstr>
      <vt:lpstr>Overview (page 1)</vt:lpstr>
      <vt:lpstr>Overview (page 2)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 Hanson</cp:lastModifiedBy>
  <cp:revision>13</cp:revision>
  <cp:lastPrinted>2018-08-10T07:16:05Z</cp:lastPrinted>
  <dcterms:created xsi:type="dcterms:W3CDTF">2021-05-20T11:21:33Z</dcterms:created>
  <dcterms:modified xsi:type="dcterms:W3CDTF">2024-04-24T19:50:28Z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  <property fmtid="{D5CDD505-2E9C-101B-9397-08002B2CF9AE}" pid="16" name="MSIP_Label_7084cbda-52b8-46fb-a7b7-cb5bd465ed85_Enabled">
    <vt:lpwstr>true</vt:lpwstr>
  </property>
  <property fmtid="{D5CDD505-2E9C-101B-9397-08002B2CF9AE}" pid="17" name="MSIP_Label_7084cbda-52b8-46fb-a7b7-cb5bd465ed85_SetDate">
    <vt:lpwstr>2023-09-05T12:43:45Z</vt:lpwstr>
  </property>
  <property fmtid="{D5CDD505-2E9C-101B-9397-08002B2CF9AE}" pid="18" name="MSIP_Label_7084cbda-52b8-46fb-a7b7-cb5bd465ed85_Method">
    <vt:lpwstr>Standard</vt:lpwstr>
  </property>
  <property fmtid="{D5CDD505-2E9C-101B-9397-08002B2CF9AE}" pid="19" name="MSIP_Label_7084cbda-52b8-46fb-a7b7-cb5bd465ed85_Name">
    <vt:lpwstr>Internal</vt:lpwstr>
  </property>
  <property fmtid="{D5CDD505-2E9C-101B-9397-08002B2CF9AE}" pid="20" name="MSIP_Label_7084cbda-52b8-46fb-a7b7-cb5bd465ed85_SiteId">
    <vt:lpwstr>0afb747d-bff7-4596-a9fc-950ef9e0ec45</vt:lpwstr>
  </property>
  <property fmtid="{D5CDD505-2E9C-101B-9397-08002B2CF9AE}" pid="21" name="MSIP_Label_7084cbda-52b8-46fb-a7b7-cb5bd465ed85_ActionId">
    <vt:lpwstr>cfeb7e78-0b35-4957-8058-ba2536752d53</vt:lpwstr>
  </property>
  <property fmtid="{D5CDD505-2E9C-101B-9397-08002B2CF9AE}" pid="22" name="MSIP_Label_7084cbda-52b8-46fb-a7b7-cb5bd465ed85_ContentBits">
    <vt:lpwstr>0</vt:lpwstr>
  </property>
</Properties>
</file>