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74" r:id="rId6"/>
    <p:sldId id="281" r:id="rId7"/>
    <p:sldId id="284" r:id="rId8"/>
    <p:sldId id="28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76" d="100"/>
          <a:sy n="76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4/10/2024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May 1, 2024</a:t>
            </a:r>
          </a:p>
          <a:p>
            <a:endParaRPr lang="en-US" dirty="0"/>
          </a:p>
          <a:p>
            <a:r>
              <a:rPr lang="en-US" dirty="0"/>
              <a:t>Alexandra miller,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for ESRs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0866"/>
            <a:ext cx="9744892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After prior discussion about competitive and non-competitive constraints and impacts on energy and ancillary services, the presentation was updated and reposted with a minor change to constraints considered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The Just In Time framework will be discussed with the IMM and language changes will be drafted</a:t>
            </a:r>
          </a:p>
          <a:p>
            <a:pPr marL="201168" lvl="1" indent="0">
              <a:buNone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CRR Auction Solution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8292"/>
            <a:ext cx="10058400" cy="3780802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Multi-month products exhibited long run execution times, with delayed results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Working with the CRR vendor to identify the root cause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Enforcing 400,000 total bid limit, including group base load, for multi-month product in next auction until resolved – this will trigger transaction adjustment period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929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7B5F-5ACD-EBD3-3845-D009FA9FA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SCR819 – Not To Exceed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C9311-5102-8A08-A17A-D7A4D0715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Expected to help reduce margin of safety derates for GTCs by limiting unexpected increases in infra-marginal generation during SCED intervals when flows are nearing GTL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System updates to be released in June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ERCOT to bring Implementation plan to May meeting</a:t>
            </a:r>
          </a:p>
        </p:txBody>
      </p:sp>
    </p:spTree>
    <p:extLst>
      <p:ext uri="{BB962C8B-B14F-4D97-AF65-F5344CB8AC3E}">
        <p14:creationId xmlns:p14="http://schemas.microsoft.com/office/powerpoint/2010/main" val="258214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2DE05-9A3F-5A26-5EC8-AB4925CEE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D9ADA-C666-2A89-3550-10979062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Tabled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C026D-6DC4-CA2B-4F24-711B9CE6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0866"/>
            <a:ext cx="9744892" cy="402336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Leadership – discussed need for vice chair volunteer(s)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NPRR 1214 Reliability Deployment Price Adder Fix to Provide Locational Price Signals, Reduce Uplift and Risk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Smaller load zones – IMM to bring next iteration of analysis to June meeting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83515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25620</TotalTime>
  <Words>207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 - 4/10/2024 Meeting Update</vt:lpstr>
      <vt:lpstr>Mitigation for ESRs</vt:lpstr>
      <vt:lpstr>CRR Auction Solution Time</vt:lpstr>
      <vt:lpstr>SCR819 – Not To Exceed</vt:lpstr>
      <vt:lpstr>Tabled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Alexandra Miller</cp:lastModifiedBy>
  <cp:revision>53</cp:revision>
  <dcterms:created xsi:type="dcterms:W3CDTF">2019-09-10T19:44:15Z</dcterms:created>
  <dcterms:modified xsi:type="dcterms:W3CDTF">2024-04-24T17:50:41Z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