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7" r:id="rId7"/>
    <p:sldId id="272" r:id="rId8"/>
    <p:sldId id="274" r:id="rId9"/>
    <p:sldId id="266" r:id="rId10"/>
    <p:sldId id="27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19" autoAdjust="0"/>
  </p:normalViewPr>
  <p:slideViewPr>
    <p:cSldViewPr showGuides="1">
      <p:cViewPr varScale="1">
        <p:scale>
          <a:sx n="52" d="100"/>
          <a:sy n="52" d="100"/>
        </p:scale>
        <p:origin x="24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and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1,411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1,161 MW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9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and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1,411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1,161 MW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20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and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1,474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1,134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For the quarterly report, NOIE capacity below 50 kW only includes information from NOIEs that have more than two MW of aggregate capacity from those sites.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0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3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Unregistered Distributed Generation Report:</a:t>
            </a:r>
          </a:p>
          <a:p>
            <a:r>
              <a:rPr lang="en-US" sz="2800" b="1" dirty="0"/>
              <a:t>2023 Annual Report</a:t>
            </a:r>
          </a:p>
          <a:p>
            <a:r>
              <a:rPr lang="en-US" sz="2800" b="1" dirty="0"/>
              <a:t>2024 Q1 Update</a:t>
            </a:r>
          </a:p>
          <a:p>
            <a:endParaRPr lang="en-US" dirty="0"/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5/1/2024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2023 Annual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53335" y="6131058"/>
            <a:ext cx="4785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47FA54-DE98-1C3A-70C0-4DF07E607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00200"/>
            <a:ext cx="8316044" cy="399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1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Annual Unregistered DG Growth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C74D44-2ECA-4FA3-9F90-8D4A82C6298F}"/>
              </a:ext>
            </a:extLst>
          </p:cNvPr>
          <p:cNvSpPr txBox="1"/>
          <p:nvPr/>
        </p:nvSpPr>
        <p:spPr>
          <a:xfrm>
            <a:off x="381000" y="5391834"/>
            <a:ext cx="8077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Competitive TDSP data: Same as 2023 Q4 quarterly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NOIE data: All NOIEs required to report all capacity in annual report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09D92F-85BC-D28E-B3BE-C9AB44344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37" y="1400990"/>
            <a:ext cx="8950637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7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98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2024 Q1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432820-78BA-E3E4-1813-D93D13F3D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37" y="1524000"/>
            <a:ext cx="8878981" cy="382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46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9882"/>
            <a:ext cx="8458200" cy="518318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</a:rPr>
              <a:t>2023 </a:t>
            </a:r>
            <a:r>
              <a:rPr lang="en-US"/>
              <a:t>Q4 → 2024 Q1 </a:t>
            </a:r>
            <a:r>
              <a:rPr lang="en-US" b="1">
                <a:solidFill>
                  <a:schemeClr val="accent1"/>
                </a:solidFill>
              </a:rPr>
              <a:t>Change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/>
              <a:t>Totals may not match the sum of their columns/rows due to rounding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F195C1-D952-0FA1-CBCE-61F9DDE96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0" y="1549400"/>
            <a:ext cx="8592456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Unregistered DG Growth: 2016-Q2* to 2024-Q1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* 2016-Q2 was the first report published after implementation of report changes per NPRR794/COPMGR044</a:t>
            </a:r>
          </a:p>
          <a:p>
            <a:r>
              <a:rPr lang="en-US" sz="1100" b="1" dirty="0"/>
              <a:t>** 2019-Q3 was the first report published after implementation of report changes per NPRR891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C91CFC-2FDF-E6AE-D140-9E525421A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658" y="851055"/>
            <a:ext cx="6766684" cy="49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124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217</Words>
  <Application>Microsoft Office PowerPoint</Application>
  <PresentationFormat>On-screen Show (4:3)</PresentationFormat>
  <Paragraphs>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1_Custom Design</vt:lpstr>
      <vt:lpstr>Office Theme</vt:lpstr>
      <vt:lpstr>PowerPoint Presentation</vt:lpstr>
      <vt:lpstr>2023 Annual Unregistered Distributed Generation Report</vt:lpstr>
      <vt:lpstr>Annual Unregistered DG Growth Comparison</vt:lpstr>
      <vt:lpstr>2024 Q1 Unregistered Distributed Generation Report</vt:lpstr>
      <vt:lpstr>2023 Q4 → 2024 Q1 Change </vt:lpstr>
      <vt:lpstr>Unregistered DG Growth: 2016-Q2* to 2024-Q1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Mantena, Dan</cp:lastModifiedBy>
  <cp:revision>162</cp:revision>
  <cp:lastPrinted>2016-01-21T20:53:15Z</cp:lastPrinted>
  <dcterms:created xsi:type="dcterms:W3CDTF">2016-01-21T15:20:31Z</dcterms:created>
  <dcterms:modified xsi:type="dcterms:W3CDTF">2024-04-24T16:22:24Z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2024-04-24T12:03:07Z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596d532d-d438-484a-84c2-ae66a325ea94</vt:lpwstr>
  </property>
  <property fmtid="{D5CDD505-2E9C-101B-9397-08002B2CF9AE}" pid="9" name="MSIP_Label_7084cbda-52b8-46fb-a7b7-cb5bd465ed85_ContentBits">
    <vt:lpwstr>0</vt:lpwstr>
  </property>
</Properties>
</file>