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63" r:id="rId5"/>
  </p:sldMasterIdLst>
  <p:notesMasterIdLst>
    <p:notesMasterId r:id="rId13"/>
  </p:notesMasterIdLst>
  <p:sldIdLst>
    <p:sldId id="256" r:id="rId6"/>
    <p:sldId id="290" r:id="rId7"/>
    <p:sldId id="291" r:id="rId8"/>
    <p:sldId id="293" r:id="rId9"/>
    <p:sldId id="295" r:id="rId10"/>
    <p:sldId id="294" r:id="rId11"/>
    <p:sldId id="29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BE3EB"/>
    <a:srgbClr val="E7F2F5"/>
    <a:srgbClr val="00A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8F45477-C787-4934-A537-34F97E1A3FAF}" v="8116" dt="2024-04-22T18:20:46.9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120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06EFCE-6E7C-4C34-8AF0-CCEB907ED79E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03B342-3DE8-4614-9287-B8194A870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7097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6855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2262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1797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9773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6791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8072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1A3C517-CF6F-4E57-95A6-1E809CFA3B8B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5BC34DB-51EE-4B1D-AFF3-AC204B7E3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144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C34DB-51EE-4B1D-AFF3-AC204B7E3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236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C34DB-51EE-4B1D-AFF3-AC204B7E3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804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BC34DB-51EE-4B1D-AFF3-AC204B7E3FA1}" type="slidenum">
              <a:rPr lang="en-US" smtClean="0"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" name="Straight Connector 8"/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1724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C1A5A40-820F-30E5-1FEB-88E68B0476E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695E219-41B8-B806-D3F0-F6C92EB581E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BC34DB-51EE-4B1D-AFF3-AC204B7E3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038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085" y="2876278"/>
            <a:ext cx="3810115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7093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01600" y="6477000"/>
            <a:ext cx="79248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926080" y="6477001"/>
            <a:ext cx="9144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600" y="6248400"/>
            <a:ext cx="1575824" cy="4572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" y="6553201"/>
            <a:ext cx="12479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>
                <a:solidFill>
                  <a:schemeClr val="tx2"/>
                </a:solidFill>
              </a:rPr>
              <a:t>PUBLIC</a:t>
            </a:r>
            <a:endParaRPr lang="en-US" sz="1000" b="1" baseline="0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C34DB-51EE-4B1D-AFF3-AC204B7E3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498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63" Type="http://schemas.openxmlformats.org/officeDocument/2006/relationships/tags" Target="../tags/tag63.xml"/><Relationship Id="rId84" Type="http://schemas.openxmlformats.org/officeDocument/2006/relationships/tags" Target="../tags/tag84.xml"/><Relationship Id="rId138" Type="http://schemas.openxmlformats.org/officeDocument/2006/relationships/tags" Target="../tags/tag138.xml"/><Relationship Id="rId159" Type="http://schemas.openxmlformats.org/officeDocument/2006/relationships/tags" Target="../tags/tag159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53" Type="http://schemas.openxmlformats.org/officeDocument/2006/relationships/tags" Target="../tags/tag53.xml"/><Relationship Id="rId74" Type="http://schemas.openxmlformats.org/officeDocument/2006/relationships/tags" Target="../tags/tag74.xml"/><Relationship Id="rId128" Type="http://schemas.openxmlformats.org/officeDocument/2006/relationships/tags" Target="../tags/tag128.xml"/><Relationship Id="rId149" Type="http://schemas.openxmlformats.org/officeDocument/2006/relationships/tags" Target="../tags/tag149.xml"/><Relationship Id="rId5" Type="http://schemas.openxmlformats.org/officeDocument/2006/relationships/tags" Target="../tags/tag5.xml"/><Relationship Id="rId95" Type="http://schemas.openxmlformats.org/officeDocument/2006/relationships/tags" Target="../tags/tag95.xml"/><Relationship Id="rId160" Type="http://schemas.openxmlformats.org/officeDocument/2006/relationships/tags" Target="../tags/tag160.xml"/><Relationship Id="rId22" Type="http://schemas.openxmlformats.org/officeDocument/2006/relationships/tags" Target="../tags/tag22.xml"/><Relationship Id="rId43" Type="http://schemas.openxmlformats.org/officeDocument/2006/relationships/tags" Target="../tags/tag43.xml"/><Relationship Id="rId64" Type="http://schemas.openxmlformats.org/officeDocument/2006/relationships/tags" Target="../tags/tag64.xml"/><Relationship Id="rId118" Type="http://schemas.openxmlformats.org/officeDocument/2006/relationships/tags" Target="../tags/tag118.xml"/><Relationship Id="rId139" Type="http://schemas.openxmlformats.org/officeDocument/2006/relationships/tags" Target="../tags/tag139.xml"/><Relationship Id="rId85" Type="http://schemas.openxmlformats.org/officeDocument/2006/relationships/tags" Target="../tags/tag85.xml"/><Relationship Id="rId150" Type="http://schemas.openxmlformats.org/officeDocument/2006/relationships/tags" Target="../tags/tag150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59" Type="http://schemas.openxmlformats.org/officeDocument/2006/relationships/tags" Target="../tags/tag59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124" Type="http://schemas.openxmlformats.org/officeDocument/2006/relationships/tags" Target="../tags/tag124.xml"/><Relationship Id="rId129" Type="http://schemas.openxmlformats.org/officeDocument/2006/relationships/tags" Target="../tags/tag129.xml"/><Relationship Id="rId54" Type="http://schemas.openxmlformats.org/officeDocument/2006/relationships/tags" Target="../tags/tag54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40" Type="http://schemas.openxmlformats.org/officeDocument/2006/relationships/tags" Target="../tags/tag140.xml"/><Relationship Id="rId145" Type="http://schemas.openxmlformats.org/officeDocument/2006/relationships/tags" Target="../tags/tag145.xml"/><Relationship Id="rId161" Type="http://schemas.openxmlformats.org/officeDocument/2006/relationships/slideLayout" Target="../slideLayouts/slideLayout4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49" Type="http://schemas.openxmlformats.org/officeDocument/2006/relationships/tags" Target="../tags/tag49.xml"/><Relationship Id="rId114" Type="http://schemas.openxmlformats.org/officeDocument/2006/relationships/tags" Target="../tags/tag114.xml"/><Relationship Id="rId119" Type="http://schemas.openxmlformats.org/officeDocument/2006/relationships/tags" Target="../tags/tag119.xml"/><Relationship Id="rId44" Type="http://schemas.openxmlformats.org/officeDocument/2006/relationships/tags" Target="../tags/tag44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130" Type="http://schemas.openxmlformats.org/officeDocument/2006/relationships/tags" Target="../tags/tag130.xml"/><Relationship Id="rId135" Type="http://schemas.openxmlformats.org/officeDocument/2006/relationships/tags" Target="../tags/tag135.xml"/><Relationship Id="rId151" Type="http://schemas.openxmlformats.org/officeDocument/2006/relationships/tags" Target="../tags/tag151.xml"/><Relationship Id="rId156" Type="http://schemas.openxmlformats.org/officeDocument/2006/relationships/tags" Target="../tags/tag156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120" Type="http://schemas.openxmlformats.org/officeDocument/2006/relationships/tags" Target="../tags/tag120.xml"/><Relationship Id="rId125" Type="http://schemas.openxmlformats.org/officeDocument/2006/relationships/tags" Target="../tags/tag125.xml"/><Relationship Id="rId141" Type="http://schemas.openxmlformats.org/officeDocument/2006/relationships/tags" Target="../tags/tag141.xml"/><Relationship Id="rId146" Type="http://schemas.openxmlformats.org/officeDocument/2006/relationships/tags" Target="../tags/tag146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tags" Target="../tags/tag115.xml"/><Relationship Id="rId131" Type="http://schemas.openxmlformats.org/officeDocument/2006/relationships/tags" Target="../tags/tag131.xml"/><Relationship Id="rId136" Type="http://schemas.openxmlformats.org/officeDocument/2006/relationships/tags" Target="../tags/tag136.xml"/><Relationship Id="rId157" Type="http://schemas.openxmlformats.org/officeDocument/2006/relationships/tags" Target="../tags/tag157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52" Type="http://schemas.openxmlformats.org/officeDocument/2006/relationships/tags" Target="../tags/tag152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126" Type="http://schemas.openxmlformats.org/officeDocument/2006/relationships/tags" Target="../tags/tag126.xml"/><Relationship Id="rId147" Type="http://schemas.openxmlformats.org/officeDocument/2006/relationships/tags" Target="../tags/tag147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121" Type="http://schemas.openxmlformats.org/officeDocument/2006/relationships/tags" Target="../tags/tag121.xml"/><Relationship Id="rId142" Type="http://schemas.openxmlformats.org/officeDocument/2006/relationships/tags" Target="../tags/tag142.xml"/><Relationship Id="rId3" Type="http://schemas.openxmlformats.org/officeDocument/2006/relationships/tags" Target="../tags/tag3.xml"/><Relationship Id="rId25" Type="http://schemas.openxmlformats.org/officeDocument/2006/relationships/tags" Target="../tags/tag25.xml"/><Relationship Id="rId46" Type="http://schemas.openxmlformats.org/officeDocument/2006/relationships/tags" Target="../tags/tag46.xml"/><Relationship Id="rId67" Type="http://schemas.openxmlformats.org/officeDocument/2006/relationships/tags" Target="../tags/tag67.xml"/><Relationship Id="rId116" Type="http://schemas.openxmlformats.org/officeDocument/2006/relationships/tags" Target="../tags/tag116.xml"/><Relationship Id="rId137" Type="http://schemas.openxmlformats.org/officeDocument/2006/relationships/tags" Target="../tags/tag137.xml"/><Relationship Id="rId158" Type="http://schemas.openxmlformats.org/officeDocument/2006/relationships/tags" Target="../tags/tag158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62" Type="http://schemas.openxmlformats.org/officeDocument/2006/relationships/tags" Target="../tags/tag62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111" Type="http://schemas.openxmlformats.org/officeDocument/2006/relationships/tags" Target="../tags/tag111.xml"/><Relationship Id="rId132" Type="http://schemas.openxmlformats.org/officeDocument/2006/relationships/tags" Target="../tags/tag132.xml"/><Relationship Id="rId153" Type="http://schemas.openxmlformats.org/officeDocument/2006/relationships/tags" Target="../tags/tag153.xml"/><Relationship Id="rId15" Type="http://schemas.openxmlformats.org/officeDocument/2006/relationships/tags" Target="../tags/tag15.xml"/><Relationship Id="rId36" Type="http://schemas.openxmlformats.org/officeDocument/2006/relationships/tags" Target="../tags/tag36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27" Type="http://schemas.openxmlformats.org/officeDocument/2006/relationships/tags" Target="../tags/tag12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52" Type="http://schemas.openxmlformats.org/officeDocument/2006/relationships/tags" Target="../tags/tag52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122" Type="http://schemas.openxmlformats.org/officeDocument/2006/relationships/tags" Target="../tags/tag122.xml"/><Relationship Id="rId143" Type="http://schemas.openxmlformats.org/officeDocument/2006/relationships/tags" Target="../tags/tag143.xml"/><Relationship Id="rId148" Type="http://schemas.openxmlformats.org/officeDocument/2006/relationships/tags" Target="../tags/tag148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26" Type="http://schemas.openxmlformats.org/officeDocument/2006/relationships/tags" Target="../tags/tag26.xml"/><Relationship Id="rId47" Type="http://schemas.openxmlformats.org/officeDocument/2006/relationships/tags" Target="../tags/tag47.xml"/><Relationship Id="rId68" Type="http://schemas.openxmlformats.org/officeDocument/2006/relationships/tags" Target="../tags/tag68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33" Type="http://schemas.openxmlformats.org/officeDocument/2006/relationships/tags" Target="../tags/tag133.xml"/><Relationship Id="rId154" Type="http://schemas.openxmlformats.org/officeDocument/2006/relationships/tags" Target="../tags/tag154.xml"/><Relationship Id="rId16" Type="http://schemas.openxmlformats.org/officeDocument/2006/relationships/tags" Target="../tags/tag16.xml"/><Relationship Id="rId37" Type="http://schemas.openxmlformats.org/officeDocument/2006/relationships/tags" Target="../tags/tag37.xml"/><Relationship Id="rId58" Type="http://schemas.openxmlformats.org/officeDocument/2006/relationships/tags" Target="../tags/tag58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123" Type="http://schemas.openxmlformats.org/officeDocument/2006/relationships/tags" Target="../tags/tag123.xml"/><Relationship Id="rId144" Type="http://schemas.openxmlformats.org/officeDocument/2006/relationships/tags" Target="../tags/tag144.xml"/><Relationship Id="rId90" Type="http://schemas.openxmlformats.org/officeDocument/2006/relationships/tags" Target="../tags/tag90.xml"/><Relationship Id="rId27" Type="http://schemas.openxmlformats.org/officeDocument/2006/relationships/tags" Target="../tags/tag27.xml"/><Relationship Id="rId48" Type="http://schemas.openxmlformats.org/officeDocument/2006/relationships/tags" Target="../tags/tag48.xml"/><Relationship Id="rId69" Type="http://schemas.openxmlformats.org/officeDocument/2006/relationships/tags" Target="../tags/tag69.xml"/><Relationship Id="rId113" Type="http://schemas.openxmlformats.org/officeDocument/2006/relationships/tags" Target="../tags/tag113.xml"/><Relationship Id="rId134" Type="http://schemas.openxmlformats.org/officeDocument/2006/relationships/tags" Target="../tags/tag134.xml"/><Relationship Id="rId80" Type="http://schemas.openxmlformats.org/officeDocument/2006/relationships/tags" Target="../tags/tag80.xml"/><Relationship Id="rId155" Type="http://schemas.openxmlformats.org/officeDocument/2006/relationships/tags" Target="../tags/tag15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52304" y="1122363"/>
            <a:ext cx="7263684" cy="2387600"/>
          </a:xfrm>
        </p:spPr>
        <p:txBody>
          <a:bodyPr/>
          <a:lstStyle/>
          <a:p>
            <a:r>
              <a:rPr lang="en-US" sz="3600" dirty="0"/>
              <a:t>ERCOT Secure API Roadmap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2607" y="3602038"/>
            <a:ext cx="7083381" cy="1655762"/>
          </a:xfrm>
        </p:spPr>
        <p:txBody>
          <a:bodyPr/>
          <a:lstStyle/>
          <a:p>
            <a:pPr algn="l"/>
            <a:r>
              <a:rPr lang="en-US" dirty="0"/>
              <a:t>Presented by: Brian Brandaw and Balendu Mishra</a:t>
            </a:r>
          </a:p>
          <a:p>
            <a:pPr algn="l"/>
            <a:r>
              <a:rPr lang="en-US" dirty="0"/>
              <a:t>Date: 4/24/2024</a:t>
            </a:r>
          </a:p>
        </p:txBody>
      </p:sp>
    </p:spTree>
    <p:extLst>
      <p:ext uri="{BB962C8B-B14F-4D97-AF65-F5344CB8AC3E}">
        <p14:creationId xmlns:p14="http://schemas.microsoft.com/office/powerpoint/2010/main" val="37182137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Secure API Roadmap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B09C2FB-C7C2-0919-1216-C8A11D6CEF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Goals and Objectives</a:t>
            </a:r>
          </a:p>
          <a:p>
            <a:r>
              <a:rPr lang="en-US" sz="2400" dirty="0"/>
              <a:t>Features and Prioritization</a:t>
            </a:r>
          </a:p>
          <a:p>
            <a:r>
              <a:rPr lang="en-US" sz="2400" dirty="0"/>
              <a:t>Timeline and Milestones</a:t>
            </a:r>
          </a:p>
          <a:p>
            <a:r>
              <a:rPr lang="en-US" sz="2400" dirty="0"/>
              <a:t>Technical Dependencies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80403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and Objectives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B09C2FB-C7C2-0919-1216-C8A11D6CEF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Modernize API to improve </a:t>
            </a:r>
            <a:r>
              <a:rPr lang="en-US" sz="2400" b="1" dirty="0"/>
              <a:t>onboarding</a:t>
            </a:r>
            <a:r>
              <a:rPr lang="en-US" sz="2400" dirty="0"/>
              <a:t> experience</a:t>
            </a:r>
          </a:p>
          <a:p>
            <a:pPr lvl="1"/>
            <a:r>
              <a:rPr lang="en-US" sz="2000" dirty="0"/>
              <a:t>Current External Web Service (EWS) interface remains relatively unchanged since Nodal launch 14 years ago.</a:t>
            </a:r>
          </a:p>
          <a:p>
            <a:pPr lvl="1"/>
            <a:r>
              <a:rPr lang="en-US" sz="2000" dirty="0"/>
              <a:t>Possible scope items include:</a:t>
            </a:r>
          </a:p>
          <a:p>
            <a:pPr lvl="2"/>
            <a:r>
              <a:rPr lang="en-US" sz="1800" dirty="0"/>
              <a:t>Move from SOAP over HTTPs to REST/JSON</a:t>
            </a:r>
          </a:p>
          <a:p>
            <a:pPr lvl="2"/>
            <a:r>
              <a:rPr lang="en-US" sz="1800" dirty="0"/>
              <a:t>Adopt a modern authentication and authorization model like </a:t>
            </a:r>
            <a:r>
              <a:rPr lang="en-US" sz="1800" dirty="0" err="1"/>
              <a:t>Oauth</a:t>
            </a:r>
            <a:r>
              <a:rPr lang="en-US" sz="1800" dirty="0"/>
              <a:t> 2.0 </a:t>
            </a:r>
          </a:p>
          <a:p>
            <a:r>
              <a:rPr lang="en-US" sz="2400" dirty="0"/>
              <a:t>Improve effectiveness of outbound messaging</a:t>
            </a:r>
          </a:p>
          <a:p>
            <a:pPr lvl="1"/>
            <a:r>
              <a:rPr lang="en-US" sz="2000" dirty="0"/>
              <a:t>Current approach relies on SOAP over HTTPs</a:t>
            </a:r>
          </a:p>
          <a:p>
            <a:pPr lvl="1"/>
            <a:r>
              <a:rPr lang="en-US" sz="2000" dirty="0"/>
              <a:t>Performance and capacity concerns with current method</a:t>
            </a:r>
          </a:p>
          <a:p>
            <a:r>
              <a:rPr lang="en-US" sz="2400" dirty="0"/>
              <a:t>Implement new features to improve flexibility and protect the infrastructure</a:t>
            </a:r>
          </a:p>
          <a:p>
            <a:pPr lvl="1"/>
            <a:r>
              <a:rPr lang="en-US" sz="2000" dirty="0"/>
              <a:t>Add support for versioning of services</a:t>
            </a:r>
          </a:p>
          <a:p>
            <a:pPr lvl="1"/>
            <a:r>
              <a:rPr lang="en-US" sz="2000" dirty="0"/>
              <a:t>Enforce usage guidelines through API Management platform</a:t>
            </a:r>
          </a:p>
          <a:p>
            <a:pPr lvl="1"/>
            <a:r>
              <a:rPr lang="en-US" sz="2000" dirty="0"/>
              <a:t>Pagination and drill through with flexible query/path parameters</a:t>
            </a:r>
          </a:p>
          <a:p>
            <a:pPr lvl="1"/>
            <a:r>
              <a:rPr lang="en-US" sz="2000" dirty="0"/>
              <a:t>Contract first approaches like </a:t>
            </a:r>
            <a:r>
              <a:rPr lang="en-US" sz="2000" dirty="0" err="1"/>
              <a:t>OpenAPI</a:t>
            </a:r>
            <a:r>
              <a:rPr lang="en-US" sz="2000" dirty="0"/>
              <a:t> or </a:t>
            </a:r>
            <a:r>
              <a:rPr lang="en-US" sz="2000" dirty="0" err="1"/>
              <a:t>AsyncAPI</a:t>
            </a:r>
            <a:r>
              <a:rPr lang="en-US" sz="2000" dirty="0"/>
              <a:t> specifications</a:t>
            </a:r>
          </a:p>
          <a:p>
            <a:pPr lvl="1"/>
            <a:endParaRPr lang="en-US" sz="2200" dirty="0"/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6280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and Objectives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B09C2FB-C7C2-0919-1216-C8A11D6CEF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Refactor report distribution</a:t>
            </a:r>
          </a:p>
          <a:p>
            <a:pPr lvl="1"/>
            <a:r>
              <a:rPr lang="en-US" sz="2000" dirty="0"/>
              <a:t>Implement a Claim Check pattern for large reports</a:t>
            </a:r>
          </a:p>
          <a:p>
            <a:pPr lvl="1"/>
            <a:r>
              <a:rPr lang="en-US" sz="2000" dirty="0"/>
              <a:t>Other changes could include </a:t>
            </a:r>
          </a:p>
          <a:p>
            <a:pPr lvl="2"/>
            <a:r>
              <a:rPr lang="en-US" sz="1800" dirty="0"/>
              <a:t>“Push model” for data delivery </a:t>
            </a:r>
          </a:p>
          <a:p>
            <a:pPr lvl="2"/>
            <a:r>
              <a:rPr lang="en-US" sz="1800" dirty="0"/>
              <a:t>Notification of new report availability</a:t>
            </a:r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531906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Features and Prioritization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B09C2FB-C7C2-0919-1216-C8A11D6CEF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Scope to be determined through a collaborative process</a:t>
            </a:r>
          </a:p>
          <a:p>
            <a:pPr lvl="1"/>
            <a:r>
              <a:rPr lang="en-US" sz="1600" dirty="0"/>
              <a:t>Survey to TWG </a:t>
            </a:r>
            <a:r>
              <a:rPr lang="en-US" sz="1600" dirty="0" err="1"/>
              <a:t>ListServ</a:t>
            </a:r>
            <a:r>
              <a:rPr lang="en-US" sz="1600" dirty="0"/>
              <a:t> group</a:t>
            </a:r>
          </a:p>
          <a:p>
            <a:pPr lvl="1"/>
            <a:r>
              <a:rPr lang="en-US" sz="1600" dirty="0"/>
              <a:t>Discussions with Architecture, Operations and Development</a:t>
            </a:r>
          </a:p>
          <a:p>
            <a:pPr lvl="1"/>
            <a:r>
              <a:rPr lang="en-US" sz="1600" dirty="0"/>
              <a:t>Consultation with Client Services</a:t>
            </a:r>
          </a:p>
          <a:p>
            <a:r>
              <a:rPr lang="en-US" sz="2400" dirty="0"/>
              <a:t>Proposed scope with prioritization to be presented at future TWG meeting</a:t>
            </a:r>
          </a:p>
          <a:p>
            <a:r>
              <a:rPr lang="en-US" sz="2400" dirty="0"/>
              <a:t>Trial services will be made available in Q4</a:t>
            </a:r>
          </a:p>
          <a:p>
            <a:pPr lvl="1"/>
            <a:r>
              <a:rPr lang="en-US" sz="1600" dirty="0"/>
              <a:t>Subset of functionality intended to provide a cross section of the different services</a:t>
            </a:r>
          </a:p>
          <a:p>
            <a:pPr lvl="1"/>
            <a:r>
              <a:rPr lang="en-US" sz="1600" dirty="0"/>
              <a:t>May be fully functional or may be mocked responses</a:t>
            </a:r>
          </a:p>
          <a:p>
            <a:pPr lvl="1"/>
            <a:r>
              <a:rPr lang="en-US" sz="1600" dirty="0"/>
              <a:t>Will provide a means for Market Participants to invoke services and validate that their needs would be met</a:t>
            </a:r>
          </a:p>
          <a:p>
            <a:r>
              <a:rPr lang="en-US" sz="2400" dirty="0"/>
              <a:t>Market Participant feedback through the survey is key!</a:t>
            </a:r>
          </a:p>
          <a:p>
            <a:pPr lvl="1"/>
            <a:endParaRPr lang="en-US" sz="1600" dirty="0"/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97572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OTLSHAPE_SL_79f05e8de72e4cc385fce875fa65517f_BackgroundRectangle">
            <a:extLst>
              <a:ext uri="{FF2B5EF4-FFF2-40B4-BE49-F238E27FC236}">
                <a16:creationId xmlns:a16="http://schemas.microsoft.com/office/drawing/2014/main" id="{F459ABD9-0542-FA59-677E-A1891F3D1AB9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114857" y="2683741"/>
            <a:ext cx="11290300" cy="1498431"/>
          </a:xfrm>
          <a:prstGeom prst="rect">
            <a:avLst/>
          </a:prstGeom>
          <a:solidFill>
            <a:srgbClr val="5B9BD5">
              <a:alpha val="14902"/>
            </a:srgbClr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TLSHAPE_SL_8911bceb679441adb3756a794b682f31_BackgroundRectangle">
            <a:extLst>
              <a:ext uri="{FF2B5EF4-FFF2-40B4-BE49-F238E27FC236}">
                <a16:creationId xmlns:a16="http://schemas.microsoft.com/office/drawing/2014/main" id="{2C239061-EA8C-15F2-39D0-4C60018F7A72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114857" y="4245672"/>
            <a:ext cx="11290300" cy="1043094"/>
          </a:xfrm>
          <a:prstGeom prst="rect">
            <a:avLst/>
          </a:prstGeom>
          <a:solidFill>
            <a:srgbClr val="70AD47">
              <a:alpha val="14902"/>
            </a:srgbClr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TLSHAPE_SL_9eb76584bb32452eac07fb2637baea1a_BackgroundRectangle">
            <a:extLst>
              <a:ext uri="{FF2B5EF4-FFF2-40B4-BE49-F238E27FC236}">
                <a16:creationId xmlns:a16="http://schemas.microsoft.com/office/drawing/2014/main" id="{D26AC4AF-0E91-6C8A-766A-44E44DA21394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114857" y="5352265"/>
            <a:ext cx="11290300" cy="625856"/>
          </a:xfrm>
          <a:prstGeom prst="rect">
            <a:avLst/>
          </a:prstGeom>
          <a:solidFill>
            <a:srgbClr val="A5A5A5">
              <a:alpha val="14902"/>
            </a:srgbClr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TLSHAPE_SL2A_d16713492a554be8a14024fdb6c2d8b4_BackgroundRectangle" hidden="1">
            <a:extLst>
              <a:ext uri="{FF2B5EF4-FFF2-40B4-BE49-F238E27FC236}">
                <a16:creationId xmlns:a16="http://schemas.microsoft.com/office/drawing/2014/main" id="{770A8EC2-4415-14B9-4DE1-CAE35C8C1A10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965200" y="3069406"/>
            <a:ext cx="10388600" cy="1498431"/>
          </a:xfrm>
          <a:prstGeom prst="rect">
            <a:avLst/>
          </a:prstGeom>
          <a:solidFill>
            <a:srgbClr val="A5A5A5">
              <a:alpha val="20000"/>
            </a:srgbClr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TLSHAPE_SL2A_0e69e482c9ba4a70b9d1d44077859dd4_BackgroundRectangle" hidden="1">
            <a:extLst>
              <a:ext uri="{FF2B5EF4-FFF2-40B4-BE49-F238E27FC236}">
                <a16:creationId xmlns:a16="http://schemas.microsoft.com/office/drawing/2014/main" id="{FE2886F0-F824-C3B7-2F60-060A94D4C161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965200" y="4631337"/>
            <a:ext cx="10388600" cy="1043094"/>
          </a:xfrm>
          <a:prstGeom prst="rect">
            <a:avLst/>
          </a:prstGeom>
          <a:solidFill>
            <a:srgbClr val="A5A5A5">
              <a:alpha val="20000"/>
            </a:srgbClr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OTLSHAPE_SL2A_24c634baf60e476387ee9736772eaa88_BackgroundRectangle" hidden="1">
            <a:extLst>
              <a:ext uri="{FF2B5EF4-FFF2-40B4-BE49-F238E27FC236}">
                <a16:creationId xmlns:a16="http://schemas.microsoft.com/office/drawing/2014/main" id="{B73DC9B8-3594-6451-EF72-6D60755FFFA5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965200" y="5737930"/>
            <a:ext cx="10388600" cy="625856"/>
          </a:xfrm>
          <a:prstGeom prst="rect">
            <a:avLst/>
          </a:prstGeom>
          <a:solidFill>
            <a:srgbClr val="A5A5A5">
              <a:alpha val="20000"/>
            </a:srgbClr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LSHAPE_TB_00000000000000000000000000000000_LeftEndCaps" hidden="1">
            <a:extLst>
              <a:ext uri="{FF2B5EF4-FFF2-40B4-BE49-F238E27FC236}">
                <a16:creationId xmlns:a16="http://schemas.microsoft.com/office/drawing/2014/main" id="{1B5D5FDB-AEF3-15E0-5FF6-0BB186C6FE16}"/>
              </a:ext>
            </a:extLst>
          </p:cNvPr>
          <p:cNvSpPr txBox="1"/>
          <p:nvPr>
            <p:custDataLst>
              <p:tags r:id="rId8"/>
            </p:custDataLst>
          </p:nvPr>
        </p:nvSpPr>
        <p:spPr>
          <a:xfrm>
            <a:off x="-221339" y="12700"/>
            <a:ext cx="469900" cy="27699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>
                <a:solidFill>
                  <a:srgbClr val="ED7D31"/>
                </a:solidFill>
                <a:latin typeface="Calibri" panose="020F0502020204030204" pitchFamily="34" charset="0"/>
              </a:rPr>
              <a:t>2024</a:t>
            </a:r>
          </a:p>
        </p:txBody>
      </p:sp>
      <p:sp>
        <p:nvSpPr>
          <p:cNvPr id="3" name="OTLSHAPE_TB_00000000000000000000000000000000_RightEndCaps" hidden="1">
            <a:extLst>
              <a:ext uri="{FF2B5EF4-FFF2-40B4-BE49-F238E27FC236}">
                <a16:creationId xmlns:a16="http://schemas.microsoft.com/office/drawing/2014/main" id="{D04E89C2-13B3-4649-E90F-92276D5B1C23}"/>
              </a:ext>
            </a:extLst>
          </p:cNvPr>
          <p:cNvSpPr txBox="1"/>
          <p:nvPr>
            <p:custDataLst>
              <p:tags r:id="rId9"/>
            </p:custDataLst>
          </p:nvPr>
        </p:nvSpPr>
        <p:spPr>
          <a:xfrm>
            <a:off x="-221339" y="12700"/>
            <a:ext cx="469900" cy="27699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>
                <a:solidFill>
                  <a:srgbClr val="ED7D31"/>
                </a:solidFill>
                <a:latin typeface="Calibri" panose="020F0502020204030204" pitchFamily="34" charset="0"/>
              </a:rPr>
              <a:t>2027</a:t>
            </a:r>
          </a:p>
        </p:txBody>
      </p:sp>
      <p:cxnSp>
        <p:nvCxnSpPr>
          <p:cNvPr id="222" name="OTLSHAPE_M_177188707e544830b8ce884a45b14d3a_Connector1">
            <a:extLst>
              <a:ext uri="{FF2B5EF4-FFF2-40B4-BE49-F238E27FC236}">
                <a16:creationId xmlns:a16="http://schemas.microsoft.com/office/drawing/2014/main" id="{F0F44F66-3D7E-3A2C-74BD-39EAF1390D26}"/>
              </a:ext>
            </a:extLst>
          </p:cNvPr>
          <p:cNvCxnSpPr/>
          <p:nvPr>
            <p:custDataLst>
              <p:tags r:id="rId10"/>
            </p:custDataLst>
          </p:nvPr>
        </p:nvCxnSpPr>
        <p:spPr>
          <a:xfrm>
            <a:off x="2010447" y="1646997"/>
            <a:ext cx="0" cy="88900"/>
          </a:xfrm>
          <a:prstGeom prst="line">
            <a:avLst/>
          </a:prstGeom>
          <a:ln w="9525" cap="flat" cmpd="sng" algn="ctr">
            <a:solidFill>
              <a:srgbClr val="4F81BD">
                <a:alpha val="49804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OTLSHAPE_M_177188707e544830b8ce884a45b14d3a_Connector2">
            <a:extLst>
              <a:ext uri="{FF2B5EF4-FFF2-40B4-BE49-F238E27FC236}">
                <a16:creationId xmlns:a16="http://schemas.microsoft.com/office/drawing/2014/main" id="{84E97F2B-1981-D811-537C-E1527E3AB36A}"/>
              </a:ext>
            </a:extLst>
          </p:cNvPr>
          <p:cNvCxnSpPr/>
          <p:nvPr>
            <p:custDataLst>
              <p:tags r:id="rId11"/>
            </p:custDataLst>
          </p:nvPr>
        </p:nvCxnSpPr>
        <p:spPr>
          <a:xfrm>
            <a:off x="2010447" y="2086841"/>
            <a:ext cx="0" cy="114300"/>
          </a:xfrm>
          <a:prstGeom prst="line">
            <a:avLst/>
          </a:prstGeom>
          <a:ln w="9525" cap="flat" cmpd="sng" algn="ctr">
            <a:solidFill>
              <a:srgbClr val="4F81BD">
                <a:alpha val="49804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OTLSHAPE_M_9a3de6fe90b341fc9b302929a65b05a9_Connector1">
            <a:extLst>
              <a:ext uri="{FF2B5EF4-FFF2-40B4-BE49-F238E27FC236}">
                <a16:creationId xmlns:a16="http://schemas.microsoft.com/office/drawing/2014/main" id="{182167CF-5CD7-6426-0D5A-A0076DFB67A9}"/>
              </a:ext>
            </a:extLst>
          </p:cNvPr>
          <p:cNvCxnSpPr/>
          <p:nvPr>
            <p:custDataLst>
              <p:tags r:id="rId12"/>
            </p:custDataLst>
          </p:nvPr>
        </p:nvCxnSpPr>
        <p:spPr>
          <a:xfrm>
            <a:off x="3123021" y="1570797"/>
            <a:ext cx="0" cy="592244"/>
          </a:xfrm>
          <a:prstGeom prst="line">
            <a:avLst/>
          </a:prstGeom>
          <a:ln w="9525" cap="flat" cmpd="sng" algn="ctr">
            <a:solidFill>
              <a:srgbClr val="4F81BD">
                <a:alpha val="49804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TLSHAPE_TB_00000000000000000000000000000000_ScaleContainer">
            <a:extLst>
              <a:ext uri="{FF2B5EF4-FFF2-40B4-BE49-F238E27FC236}">
                <a16:creationId xmlns:a16="http://schemas.microsoft.com/office/drawing/2014/main" id="{04777A10-186C-CA11-AD87-E7AF9906A9BC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1143557" y="2226541"/>
            <a:ext cx="10261600" cy="254000"/>
          </a:xfrm>
          <a:prstGeom prst="roundRect">
            <a:avLst/>
          </a:prstGeom>
          <a:solidFill>
            <a:srgbClr val="44546A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TLSHAPE_SL_79f05e8de72e4cc385fce875fa65517f_HeaderRectangle">
            <a:extLst>
              <a:ext uri="{FF2B5EF4-FFF2-40B4-BE49-F238E27FC236}">
                <a16:creationId xmlns:a16="http://schemas.microsoft.com/office/drawing/2014/main" id="{D375AC39-CBD0-17CC-D255-B6010C3B6BDD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114857" y="2683741"/>
            <a:ext cx="901700" cy="1498431"/>
          </a:xfrm>
          <a:prstGeom prst="rect">
            <a:avLst/>
          </a:prstGeom>
          <a:solidFill>
            <a:srgbClr val="5B9BD5">
              <a:alpha val="49804"/>
            </a:srgbClr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TLSHAPE_SL_8911bceb679441adb3756a794b682f31_HeaderRectangle">
            <a:extLst>
              <a:ext uri="{FF2B5EF4-FFF2-40B4-BE49-F238E27FC236}">
                <a16:creationId xmlns:a16="http://schemas.microsoft.com/office/drawing/2014/main" id="{F6FF5FE7-F897-7095-4FB4-A029D09544C5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>
            <a:off x="114857" y="4245672"/>
            <a:ext cx="901700" cy="1043094"/>
          </a:xfrm>
          <a:prstGeom prst="rect">
            <a:avLst/>
          </a:prstGeom>
          <a:solidFill>
            <a:srgbClr val="70AD47">
              <a:alpha val="49804"/>
            </a:srgbClr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TLSHAPE_SL_9eb76584bb32452eac07fb2637baea1a_HeaderRectangle">
            <a:extLst>
              <a:ext uri="{FF2B5EF4-FFF2-40B4-BE49-F238E27FC236}">
                <a16:creationId xmlns:a16="http://schemas.microsoft.com/office/drawing/2014/main" id="{5AE9BAFA-CD6C-D825-3B79-581FD66BBEE7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114857" y="5352265"/>
            <a:ext cx="901700" cy="625856"/>
          </a:xfrm>
          <a:prstGeom prst="rect">
            <a:avLst/>
          </a:prstGeom>
          <a:solidFill>
            <a:srgbClr val="A5A5A5">
              <a:alpha val="49804"/>
            </a:srgbClr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TLSHAPE_SL2A_d16713492a554be8a14024fdb6c2d8b4_HeaderRectangle" hidden="1">
            <a:extLst>
              <a:ext uri="{FF2B5EF4-FFF2-40B4-BE49-F238E27FC236}">
                <a16:creationId xmlns:a16="http://schemas.microsoft.com/office/drawing/2014/main" id="{4FD1F83A-4F0A-F8CE-2705-E92512946AF3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965200" y="3069406"/>
            <a:ext cx="0" cy="0"/>
          </a:xfrm>
          <a:prstGeom prst="rect">
            <a:avLst/>
          </a:prstGeom>
          <a:solidFill>
            <a:schemeClr val="accent3">
              <a:alpha val="24706"/>
            </a:schemeClr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TLSHAPE_SL2A_0e69e482c9ba4a70b9d1d44077859dd4_HeaderRectangle" hidden="1">
            <a:extLst>
              <a:ext uri="{FF2B5EF4-FFF2-40B4-BE49-F238E27FC236}">
                <a16:creationId xmlns:a16="http://schemas.microsoft.com/office/drawing/2014/main" id="{F1CD1850-4858-1C42-5911-6DD08301DAD7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965200" y="4631337"/>
            <a:ext cx="0" cy="0"/>
          </a:xfrm>
          <a:prstGeom prst="rect">
            <a:avLst/>
          </a:prstGeom>
          <a:solidFill>
            <a:schemeClr val="accent3">
              <a:alpha val="24706"/>
            </a:schemeClr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OTLSHAPE_SL2A_24c634baf60e476387ee9736772eaa88_HeaderRectangle" hidden="1">
            <a:extLst>
              <a:ext uri="{FF2B5EF4-FFF2-40B4-BE49-F238E27FC236}">
                <a16:creationId xmlns:a16="http://schemas.microsoft.com/office/drawing/2014/main" id="{D9CE6A01-6ECE-D7A5-AA7A-D0FF7F893461}"/>
              </a:ext>
            </a:extLst>
          </p:cNvPr>
          <p:cNvSpPr/>
          <p:nvPr>
            <p:custDataLst>
              <p:tags r:id="rId19"/>
            </p:custDataLst>
          </p:nvPr>
        </p:nvSpPr>
        <p:spPr>
          <a:xfrm>
            <a:off x="965200" y="5737930"/>
            <a:ext cx="0" cy="0"/>
          </a:xfrm>
          <a:prstGeom prst="rect">
            <a:avLst/>
          </a:prstGeom>
          <a:solidFill>
            <a:schemeClr val="accent3">
              <a:alpha val="24706"/>
            </a:schemeClr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OTLSHAPE_G_00000000000000000000000000000000_ShapeBelow0">
            <a:extLst>
              <a:ext uri="{FF2B5EF4-FFF2-40B4-BE49-F238E27FC236}">
                <a16:creationId xmlns:a16="http://schemas.microsoft.com/office/drawing/2014/main" id="{3623AD29-20FE-F7C6-E92D-DE8D7DBAB921}"/>
              </a:ext>
            </a:extLst>
          </p:cNvPr>
          <p:cNvCxnSpPr/>
          <p:nvPr>
            <p:custDataLst>
              <p:tags r:id="rId20"/>
            </p:custDataLst>
          </p:nvPr>
        </p:nvCxnSpPr>
        <p:spPr>
          <a:xfrm>
            <a:off x="3712655" y="2480540"/>
            <a:ext cx="0" cy="3497580"/>
          </a:xfrm>
          <a:prstGeom prst="line">
            <a:avLst/>
          </a:prstGeom>
          <a:ln w="9525" cap="flat" cmpd="sng" algn="ctr">
            <a:solidFill>
              <a:srgbClr val="5B9BD5">
                <a:alpha val="14902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OTLSHAPE_G_00000000000000000000000000000000_ShapeBelow1">
            <a:extLst>
              <a:ext uri="{FF2B5EF4-FFF2-40B4-BE49-F238E27FC236}">
                <a16:creationId xmlns:a16="http://schemas.microsoft.com/office/drawing/2014/main" id="{50323159-7DB6-08B6-2CF7-0CF185FE7FCF}"/>
              </a:ext>
            </a:extLst>
          </p:cNvPr>
          <p:cNvCxnSpPr/>
          <p:nvPr>
            <p:custDataLst>
              <p:tags r:id="rId21"/>
            </p:custDataLst>
          </p:nvPr>
        </p:nvCxnSpPr>
        <p:spPr>
          <a:xfrm>
            <a:off x="6274734" y="2480540"/>
            <a:ext cx="0" cy="3497580"/>
          </a:xfrm>
          <a:prstGeom prst="line">
            <a:avLst/>
          </a:prstGeom>
          <a:ln w="9525" cap="flat" cmpd="sng" algn="ctr">
            <a:solidFill>
              <a:srgbClr val="5B9BD5">
                <a:alpha val="14902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OTLSHAPE_G_00000000000000000000000000000000_ShapeBelow2">
            <a:extLst>
              <a:ext uri="{FF2B5EF4-FFF2-40B4-BE49-F238E27FC236}">
                <a16:creationId xmlns:a16="http://schemas.microsoft.com/office/drawing/2014/main" id="{A20B813F-A2BB-B4BE-D995-B1B546306BBE}"/>
              </a:ext>
            </a:extLst>
          </p:cNvPr>
          <p:cNvCxnSpPr/>
          <p:nvPr>
            <p:custDataLst>
              <p:tags r:id="rId22"/>
            </p:custDataLst>
          </p:nvPr>
        </p:nvCxnSpPr>
        <p:spPr>
          <a:xfrm>
            <a:off x="8836813" y="2480540"/>
            <a:ext cx="0" cy="3497580"/>
          </a:xfrm>
          <a:prstGeom prst="line">
            <a:avLst/>
          </a:prstGeom>
          <a:ln w="9525" cap="flat" cmpd="sng" algn="ctr">
            <a:solidFill>
              <a:srgbClr val="5B9BD5">
                <a:alpha val="14902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OTLSHAPE_SLT_cbc6053273674742982e85d542978064_Shape">
            <a:extLst>
              <a:ext uri="{FF2B5EF4-FFF2-40B4-BE49-F238E27FC236}">
                <a16:creationId xmlns:a16="http://schemas.microsoft.com/office/drawing/2014/main" id="{DCF4BC7F-F146-BDB8-0A3B-EDBAEF916F40}"/>
              </a:ext>
            </a:extLst>
          </p:cNvPr>
          <p:cNvSpPr/>
          <p:nvPr>
            <p:custDataLst>
              <p:tags r:id="rId23"/>
            </p:custDataLst>
          </p:nvPr>
        </p:nvSpPr>
        <p:spPr>
          <a:xfrm>
            <a:off x="2013957" y="2743600"/>
            <a:ext cx="101600" cy="127000"/>
          </a:xfrm>
          <a:prstGeom prst="roundRect">
            <a:avLst/>
          </a:prstGeom>
          <a:solidFill>
            <a:srgbClr val="74AD49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TLSHAPE_SLT_9ce940d97a4b4fe7ac0ca3b0352deccb_Shape">
            <a:extLst>
              <a:ext uri="{FF2B5EF4-FFF2-40B4-BE49-F238E27FC236}">
                <a16:creationId xmlns:a16="http://schemas.microsoft.com/office/drawing/2014/main" id="{966B5865-7D5C-44B1-9E8B-29D567837E55}"/>
              </a:ext>
            </a:extLst>
          </p:cNvPr>
          <p:cNvSpPr/>
          <p:nvPr>
            <p:custDataLst>
              <p:tags r:id="rId24"/>
            </p:custDataLst>
          </p:nvPr>
        </p:nvSpPr>
        <p:spPr>
          <a:xfrm>
            <a:off x="2126272" y="2952219"/>
            <a:ext cx="50800" cy="127000"/>
          </a:xfrm>
          <a:prstGeom prst="roundRect">
            <a:avLst/>
          </a:prstGeom>
          <a:solidFill>
            <a:srgbClr val="5293CD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TLSHAPE_SLT_2ff5b8e034b64a828622147da9a2f6b2_Shape">
            <a:extLst>
              <a:ext uri="{FF2B5EF4-FFF2-40B4-BE49-F238E27FC236}">
                <a16:creationId xmlns:a16="http://schemas.microsoft.com/office/drawing/2014/main" id="{E33CBE41-9BC6-9792-FEFC-79C713F2CAAE}"/>
              </a:ext>
            </a:extLst>
          </p:cNvPr>
          <p:cNvSpPr/>
          <p:nvPr>
            <p:custDataLst>
              <p:tags r:id="rId25"/>
            </p:custDataLst>
          </p:nvPr>
        </p:nvSpPr>
        <p:spPr>
          <a:xfrm>
            <a:off x="2224544" y="3160838"/>
            <a:ext cx="330200" cy="127000"/>
          </a:xfrm>
          <a:prstGeom prst="roundRect">
            <a:avLst/>
          </a:prstGeom>
          <a:solidFill>
            <a:srgbClr val="5293CD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TLSHAPE_SLT_7ca32acd5908471a904296b070111595_Shape">
            <a:extLst>
              <a:ext uri="{FF2B5EF4-FFF2-40B4-BE49-F238E27FC236}">
                <a16:creationId xmlns:a16="http://schemas.microsoft.com/office/drawing/2014/main" id="{FA9653F1-2D49-7269-8854-9709880B2BB4}"/>
              </a:ext>
            </a:extLst>
          </p:cNvPr>
          <p:cNvSpPr/>
          <p:nvPr>
            <p:custDataLst>
              <p:tags r:id="rId26"/>
            </p:custDataLst>
          </p:nvPr>
        </p:nvSpPr>
        <p:spPr>
          <a:xfrm>
            <a:off x="2617630" y="3369457"/>
            <a:ext cx="482600" cy="127000"/>
          </a:xfrm>
          <a:prstGeom prst="roundRect">
            <a:avLst/>
          </a:prstGeom>
          <a:solidFill>
            <a:srgbClr val="5293CD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OTLSHAPE_SLT_96c9556a7149459ab1aa5830ee29e508_Shape">
            <a:extLst>
              <a:ext uri="{FF2B5EF4-FFF2-40B4-BE49-F238E27FC236}">
                <a16:creationId xmlns:a16="http://schemas.microsoft.com/office/drawing/2014/main" id="{A0184A9A-CD79-8A6F-DE7B-2F548F3C691A}"/>
              </a:ext>
            </a:extLst>
          </p:cNvPr>
          <p:cNvSpPr/>
          <p:nvPr>
            <p:custDataLst>
              <p:tags r:id="rId27"/>
            </p:custDataLst>
          </p:nvPr>
        </p:nvSpPr>
        <p:spPr>
          <a:xfrm>
            <a:off x="2958065" y="3578075"/>
            <a:ext cx="139700" cy="127000"/>
          </a:xfrm>
          <a:prstGeom prst="roundRect">
            <a:avLst/>
          </a:prstGeom>
          <a:solidFill>
            <a:srgbClr val="5293CD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TLSHAPE_SLT_59a28bf6e2504bfc9817b81e1db70ce7_Shape">
            <a:extLst>
              <a:ext uri="{FF2B5EF4-FFF2-40B4-BE49-F238E27FC236}">
                <a16:creationId xmlns:a16="http://schemas.microsoft.com/office/drawing/2014/main" id="{78541F0B-C7CA-C796-8644-B799D7572E22}"/>
              </a:ext>
            </a:extLst>
          </p:cNvPr>
          <p:cNvSpPr/>
          <p:nvPr>
            <p:custDataLst>
              <p:tags r:id="rId28"/>
            </p:custDataLst>
          </p:nvPr>
        </p:nvSpPr>
        <p:spPr>
          <a:xfrm>
            <a:off x="3119512" y="3786694"/>
            <a:ext cx="520700" cy="127000"/>
          </a:xfrm>
          <a:prstGeom prst="roundRect">
            <a:avLst/>
          </a:prstGeom>
          <a:solidFill>
            <a:srgbClr val="74AD49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TLSHAPE_SLT_d3729b170ffd47888b3ec15a050b4a57_Shape">
            <a:extLst>
              <a:ext uri="{FF2B5EF4-FFF2-40B4-BE49-F238E27FC236}">
                <a16:creationId xmlns:a16="http://schemas.microsoft.com/office/drawing/2014/main" id="{1A5F60FA-CCFD-A377-3813-A3D6F55961CF}"/>
              </a:ext>
            </a:extLst>
          </p:cNvPr>
          <p:cNvSpPr/>
          <p:nvPr>
            <p:custDataLst>
              <p:tags r:id="rId29"/>
            </p:custDataLst>
          </p:nvPr>
        </p:nvSpPr>
        <p:spPr>
          <a:xfrm>
            <a:off x="3754767" y="3995313"/>
            <a:ext cx="127000" cy="127000"/>
          </a:xfrm>
          <a:prstGeom prst="roundRect">
            <a:avLst/>
          </a:prstGeom>
          <a:solidFill>
            <a:srgbClr val="5293CD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TLSHAPE_SLT_cf25e7caeb934b75b1efd2db71905ad5_Shape">
            <a:extLst>
              <a:ext uri="{FF2B5EF4-FFF2-40B4-BE49-F238E27FC236}">
                <a16:creationId xmlns:a16="http://schemas.microsoft.com/office/drawing/2014/main" id="{E72DC1DE-8E40-30CD-A4D2-2C19E20903BA}"/>
              </a:ext>
            </a:extLst>
          </p:cNvPr>
          <p:cNvSpPr/>
          <p:nvPr>
            <p:custDataLst>
              <p:tags r:id="rId30"/>
            </p:custDataLst>
          </p:nvPr>
        </p:nvSpPr>
        <p:spPr>
          <a:xfrm>
            <a:off x="3944295" y="4305531"/>
            <a:ext cx="622300" cy="127000"/>
          </a:xfrm>
          <a:prstGeom prst="roundRect">
            <a:avLst/>
          </a:prstGeom>
          <a:solidFill>
            <a:srgbClr val="5293CD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OTLSHAPE_SLT_546dc3323d74464a8ef6a4e6e53f36ea_Shape">
            <a:extLst>
              <a:ext uri="{FF2B5EF4-FFF2-40B4-BE49-F238E27FC236}">
                <a16:creationId xmlns:a16="http://schemas.microsoft.com/office/drawing/2014/main" id="{13C02DD3-AB98-C9C9-4C0C-1D7F84ED7E30}"/>
              </a:ext>
            </a:extLst>
          </p:cNvPr>
          <p:cNvSpPr/>
          <p:nvPr>
            <p:custDataLst>
              <p:tags r:id="rId31"/>
            </p:custDataLst>
          </p:nvPr>
        </p:nvSpPr>
        <p:spPr>
          <a:xfrm>
            <a:off x="4554982" y="4492390"/>
            <a:ext cx="1943100" cy="170519"/>
          </a:xfrm>
          <a:prstGeom prst="roundRect">
            <a:avLst/>
          </a:prstGeom>
          <a:solidFill>
            <a:srgbClr val="5293CD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OTLSHAPE_SLT_7d960969ddfc4dfea831723149c1842e_Shape">
            <a:extLst>
              <a:ext uri="{FF2B5EF4-FFF2-40B4-BE49-F238E27FC236}">
                <a16:creationId xmlns:a16="http://schemas.microsoft.com/office/drawing/2014/main" id="{17B10F6C-B3E4-44D2-134F-82E8B90A7374}"/>
              </a:ext>
            </a:extLst>
          </p:cNvPr>
          <p:cNvSpPr/>
          <p:nvPr>
            <p:custDataLst>
              <p:tags r:id="rId32"/>
            </p:custDataLst>
          </p:nvPr>
        </p:nvSpPr>
        <p:spPr>
          <a:xfrm>
            <a:off x="6492335" y="4808028"/>
            <a:ext cx="419100" cy="127000"/>
          </a:xfrm>
          <a:prstGeom prst="roundRect">
            <a:avLst/>
          </a:prstGeom>
          <a:solidFill>
            <a:srgbClr val="5293CD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OTLSHAPE_SLT_26c569c01e6a47b8b9bb6219068dc08e_Shape">
            <a:extLst>
              <a:ext uri="{FF2B5EF4-FFF2-40B4-BE49-F238E27FC236}">
                <a16:creationId xmlns:a16="http://schemas.microsoft.com/office/drawing/2014/main" id="{637B2453-9130-0A5C-2F7E-3CA6D60D7F94}"/>
              </a:ext>
            </a:extLst>
          </p:cNvPr>
          <p:cNvSpPr/>
          <p:nvPr>
            <p:custDataLst>
              <p:tags r:id="rId33"/>
            </p:custDataLst>
          </p:nvPr>
        </p:nvSpPr>
        <p:spPr>
          <a:xfrm>
            <a:off x="6909984" y="5101906"/>
            <a:ext cx="863600" cy="127000"/>
          </a:xfrm>
          <a:prstGeom prst="roundRect">
            <a:avLst/>
          </a:prstGeom>
          <a:solidFill>
            <a:srgbClr val="74AD49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OTLSHAPE_SLT_097fe035032e4cfe9e89d23ddd8d50cc_Shape">
            <a:extLst>
              <a:ext uri="{FF2B5EF4-FFF2-40B4-BE49-F238E27FC236}">
                <a16:creationId xmlns:a16="http://schemas.microsoft.com/office/drawing/2014/main" id="{40B6B1AF-35D2-B38E-7E87-61E4D50132B1}"/>
              </a:ext>
            </a:extLst>
          </p:cNvPr>
          <p:cNvSpPr/>
          <p:nvPr>
            <p:custDataLst>
              <p:tags r:id="rId34"/>
            </p:custDataLst>
          </p:nvPr>
        </p:nvSpPr>
        <p:spPr>
          <a:xfrm>
            <a:off x="7864622" y="5497384"/>
            <a:ext cx="2565400" cy="127000"/>
          </a:xfrm>
          <a:prstGeom prst="roundRect">
            <a:avLst/>
          </a:prstGeom>
          <a:solidFill>
            <a:srgbClr val="5293CD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OTLSHAPE_SLT_08f73bf86a244f0a81ace1f75efbdd6b_Shape">
            <a:extLst>
              <a:ext uri="{FF2B5EF4-FFF2-40B4-BE49-F238E27FC236}">
                <a16:creationId xmlns:a16="http://schemas.microsoft.com/office/drawing/2014/main" id="{1B4557CB-960A-796B-798F-2FA93D952535}"/>
              </a:ext>
            </a:extLst>
          </p:cNvPr>
          <p:cNvSpPr/>
          <p:nvPr>
            <p:custDataLst>
              <p:tags r:id="rId35"/>
            </p:custDataLst>
          </p:nvPr>
        </p:nvSpPr>
        <p:spPr>
          <a:xfrm>
            <a:off x="9156190" y="5791262"/>
            <a:ext cx="1181100" cy="127000"/>
          </a:xfrm>
          <a:prstGeom prst="roundRect">
            <a:avLst/>
          </a:prstGeom>
          <a:solidFill>
            <a:srgbClr val="74AD49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TLSHAPE_TB_00000000000000000000000000000000_ElapsedTime">
            <a:extLst>
              <a:ext uri="{FF2B5EF4-FFF2-40B4-BE49-F238E27FC236}">
                <a16:creationId xmlns:a16="http://schemas.microsoft.com/office/drawing/2014/main" id="{3515213C-6190-9482-C528-057A400164B3}"/>
              </a:ext>
            </a:extLst>
          </p:cNvPr>
          <p:cNvSpPr/>
          <p:nvPr>
            <p:custDataLst>
              <p:tags r:id="rId36"/>
            </p:custDataLst>
          </p:nvPr>
        </p:nvSpPr>
        <p:spPr>
          <a:xfrm>
            <a:off x="1143557" y="2429741"/>
            <a:ext cx="800100" cy="50800"/>
          </a:xfrm>
          <a:prstGeom prst="roundRect">
            <a:avLst/>
          </a:prstGeom>
          <a:solidFill>
            <a:srgbClr val="FF0000">
              <a:alpha val="74902"/>
            </a:srgbClr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TLSHAPE_SLT_cbc6053273674742982e85d542978064_ShapePercentage" hidden="1">
            <a:extLst>
              <a:ext uri="{FF2B5EF4-FFF2-40B4-BE49-F238E27FC236}">
                <a16:creationId xmlns:a16="http://schemas.microsoft.com/office/drawing/2014/main" id="{0C9F5A0D-1064-3E34-2C67-4BBCA49C51D0}"/>
              </a:ext>
            </a:extLst>
          </p:cNvPr>
          <p:cNvSpPr/>
          <p:nvPr>
            <p:custDataLst>
              <p:tags r:id="rId37"/>
            </p:custDataLst>
          </p:nvPr>
        </p:nvSpPr>
        <p:spPr>
          <a:xfrm>
            <a:off x="1962600" y="3129265"/>
            <a:ext cx="0" cy="0"/>
          </a:xfrm>
          <a:prstGeom prst="roundRect">
            <a:avLst/>
          </a:prstGeom>
          <a:solidFill>
            <a:schemeClr val="dk1">
              <a:alpha val="34902"/>
            </a:schemeClr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TLSHAPE_SLT_9ce940d97a4b4fe7ac0ca3b0352deccb_ShapePercentage" hidden="1">
            <a:extLst>
              <a:ext uri="{FF2B5EF4-FFF2-40B4-BE49-F238E27FC236}">
                <a16:creationId xmlns:a16="http://schemas.microsoft.com/office/drawing/2014/main" id="{7331DAAE-B846-1451-264E-4CD5EF14F10A}"/>
              </a:ext>
            </a:extLst>
          </p:cNvPr>
          <p:cNvSpPr/>
          <p:nvPr>
            <p:custDataLst>
              <p:tags r:id="rId38"/>
            </p:custDataLst>
          </p:nvPr>
        </p:nvSpPr>
        <p:spPr>
          <a:xfrm>
            <a:off x="2074915" y="3337884"/>
            <a:ext cx="0" cy="0"/>
          </a:xfrm>
          <a:prstGeom prst="roundRect">
            <a:avLst/>
          </a:prstGeom>
          <a:solidFill>
            <a:schemeClr val="dk1">
              <a:alpha val="34902"/>
            </a:schemeClr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TLSHAPE_SLT_2ff5b8e034b64a828622147da9a2f6b2_ShapePercentage" hidden="1">
            <a:extLst>
              <a:ext uri="{FF2B5EF4-FFF2-40B4-BE49-F238E27FC236}">
                <a16:creationId xmlns:a16="http://schemas.microsoft.com/office/drawing/2014/main" id="{84303EBA-9A24-9930-DAF0-61C9876241C9}"/>
              </a:ext>
            </a:extLst>
          </p:cNvPr>
          <p:cNvSpPr/>
          <p:nvPr>
            <p:custDataLst>
              <p:tags r:id="rId39"/>
            </p:custDataLst>
          </p:nvPr>
        </p:nvSpPr>
        <p:spPr>
          <a:xfrm>
            <a:off x="2173187" y="3546503"/>
            <a:ext cx="0" cy="0"/>
          </a:xfrm>
          <a:prstGeom prst="roundRect">
            <a:avLst/>
          </a:prstGeom>
          <a:solidFill>
            <a:schemeClr val="dk1">
              <a:alpha val="34902"/>
            </a:schemeClr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TLSHAPE_SLT_7ca32acd5908471a904296b070111595_ShapePercentage" hidden="1">
            <a:extLst>
              <a:ext uri="{FF2B5EF4-FFF2-40B4-BE49-F238E27FC236}">
                <a16:creationId xmlns:a16="http://schemas.microsoft.com/office/drawing/2014/main" id="{3DFEBB35-76AB-840B-25B3-456A31306C6C}"/>
              </a:ext>
            </a:extLst>
          </p:cNvPr>
          <p:cNvSpPr/>
          <p:nvPr>
            <p:custDataLst>
              <p:tags r:id="rId40"/>
            </p:custDataLst>
          </p:nvPr>
        </p:nvSpPr>
        <p:spPr>
          <a:xfrm>
            <a:off x="2566273" y="3755122"/>
            <a:ext cx="0" cy="0"/>
          </a:xfrm>
          <a:prstGeom prst="roundRect">
            <a:avLst/>
          </a:prstGeom>
          <a:solidFill>
            <a:schemeClr val="dk1">
              <a:alpha val="34902"/>
            </a:schemeClr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OTLSHAPE_SLT_96c9556a7149459ab1aa5830ee29e508_ShapePercentage" hidden="1">
            <a:extLst>
              <a:ext uri="{FF2B5EF4-FFF2-40B4-BE49-F238E27FC236}">
                <a16:creationId xmlns:a16="http://schemas.microsoft.com/office/drawing/2014/main" id="{73DEB05A-9A6F-6F29-A572-CFC637EB6D90}"/>
              </a:ext>
            </a:extLst>
          </p:cNvPr>
          <p:cNvSpPr/>
          <p:nvPr>
            <p:custDataLst>
              <p:tags r:id="rId41"/>
            </p:custDataLst>
          </p:nvPr>
        </p:nvSpPr>
        <p:spPr>
          <a:xfrm>
            <a:off x="2906708" y="3963740"/>
            <a:ext cx="0" cy="0"/>
          </a:xfrm>
          <a:prstGeom prst="roundRect">
            <a:avLst/>
          </a:prstGeom>
          <a:solidFill>
            <a:schemeClr val="dk1">
              <a:alpha val="34902"/>
            </a:schemeClr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TLSHAPE_SLT_59a28bf6e2504bfc9817b81e1db70ce7_ShapePercentage" hidden="1">
            <a:extLst>
              <a:ext uri="{FF2B5EF4-FFF2-40B4-BE49-F238E27FC236}">
                <a16:creationId xmlns:a16="http://schemas.microsoft.com/office/drawing/2014/main" id="{1AC58A75-8BF7-386F-D6B8-58B53B2C0E0B}"/>
              </a:ext>
            </a:extLst>
          </p:cNvPr>
          <p:cNvSpPr/>
          <p:nvPr>
            <p:custDataLst>
              <p:tags r:id="rId42"/>
            </p:custDataLst>
          </p:nvPr>
        </p:nvSpPr>
        <p:spPr>
          <a:xfrm>
            <a:off x="3068155" y="4172359"/>
            <a:ext cx="0" cy="0"/>
          </a:xfrm>
          <a:prstGeom prst="roundRect">
            <a:avLst/>
          </a:prstGeom>
          <a:solidFill>
            <a:schemeClr val="dk1">
              <a:alpha val="34902"/>
            </a:schemeClr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TLSHAPE_SLT_d3729b170ffd47888b3ec15a050b4a57_ShapePercentage" hidden="1">
            <a:extLst>
              <a:ext uri="{FF2B5EF4-FFF2-40B4-BE49-F238E27FC236}">
                <a16:creationId xmlns:a16="http://schemas.microsoft.com/office/drawing/2014/main" id="{08BC251B-1CB5-60C9-F53C-9C28E7A90739}"/>
              </a:ext>
            </a:extLst>
          </p:cNvPr>
          <p:cNvSpPr/>
          <p:nvPr>
            <p:custDataLst>
              <p:tags r:id="rId43"/>
            </p:custDataLst>
          </p:nvPr>
        </p:nvSpPr>
        <p:spPr>
          <a:xfrm>
            <a:off x="3703410" y="4380978"/>
            <a:ext cx="0" cy="0"/>
          </a:xfrm>
          <a:prstGeom prst="roundRect">
            <a:avLst/>
          </a:prstGeom>
          <a:solidFill>
            <a:schemeClr val="dk1">
              <a:alpha val="34902"/>
            </a:schemeClr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TLSHAPE_SLT_cf25e7caeb934b75b1efd2db71905ad5_ShapePercentage" hidden="1">
            <a:extLst>
              <a:ext uri="{FF2B5EF4-FFF2-40B4-BE49-F238E27FC236}">
                <a16:creationId xmlns:a16="http://schemas.microsoft.com/office/drawing/2014/main" id="{98B7F159-0AF5-D9B5-D0DA-4D8C208F5B93}"/>
              </a:ext>
            </a:extLst>
          </p:cNvPr>
          <p:cNvSpPr/>
          <p:nvPr>
            <p:custDataLst>
              <p:tags r:id="rId44"/>
            </p:custDataLst>
          </p:nvPr>
        </p:nvSpPr>
        <p:spPr>
          <a:xfrm>
            <a:off x="3892938" y="4691196"/>
            <a:ext cx="0" cy="0"/>
          </a:xfrm>
          <a:prstGeom prst="roundRect">
            <a:avLst/>
          </a:prstGeom>
          <a:solidFill>
            <a:schemeClr val="dk1">
              <a:alpha val="34902"/>
            </a:schemeClr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OTLSHAPE_SLT_546dc3323d74464a8ef6a4e6e53f36ea_ShapePercentage" hidden="1">
            <a:extLst>
              <a:ext uri="{FF2B5EF4-FFF2-40B4-BE49-F238E27FC236}">
                <a16:creationId xmlns:a16="http://schemas.microsoft.com/office/drawing/2014/main" id="{7271A4E4-7245-190F-17D6-DE0454BAF469}"/>
              </a:ext>
            </a:extLst>
          </p:cNvPr>
          <p:cNvSpPr/>
          <p:nvPr>
            <p:custDataLst>
              <p:tags r:id="rId45"/>
            </p:custDataLst>
          </p:nvPr>
        </p:nvSpPr>
        <p:spPr>
          <a:xfrm>
            <a:off x="4503625" y="4878055"/>
            <a:ext cx="0" cy="0"/>
          </a:xfrm>
          <a:prstGeom prst="roundRect">
            <a:avLst/>
          </a:prstGeom>
          <a:solidFill>
            <a:schemeClr val="dk1">
              <a:alpha val="34902"/>
            </a:schemeClr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OTLSHAPE_SLT_7d960969ddfc4dfea831723149c1842e_ShapePercentage" hidden="1">
            <a:extLst>
              <a:ext uri="{FF2B5EF4-FFF2-40B4-BE49-F238E27FC236}">
                <a16:creationId xmlns:a16="http://schemas.microsoft.com/office/drawing/2014/main" id="{4DE84465-C51D-9F74-5349-AAD484BC3838}"/>
              </a:ext>
            </a:extLst>
          </p:cNvPr>
          <p:cNvSpPr/>
          <p:nvPr>
            <p:custDataLst>
              <p:tags r:id="rId46"/>
            </p:custDataLst>
          </p:nvPr>
        </p:nvSpPr>
        <p:spPr>
          <a:xfrm>
            <a:off x="6440978" y="5193693"/>
            <a:ext cx="0" cy="0"/>
          </a:xfrm>
          <a:prstGeom prst="roundRect">
            <a:avLst/>
          </a:prstGeom>
          <a:solidFill>
            <a:schemeClr val="dk1">
              <a:alpha val="34902"/>
            </a:schemeClr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OTLSHAPE_SLT_26c569c01e6a47b8b9bb6219068dc08e_ShapePercentage" hidden="1">
            <a:extLst>
              <a:ext uri="{FF2B5EF4-FFF2-40B4-BE49-F238E27FC236}">
                <a16:creationId xmlns:a16="http://schemas.microsoft.com/office/drawing/2014/main" id="{DB1E7433-3580-FEA0-0227-C73006572811}"/>
              </a:ext>
            </a:extLst>
          </p:cNvPr>
          <p:cNvSpPr/>
          <p:nvPr>
            <p:custDataLst>
              <p:tags r:id="rId47"/>
            </p:custDataLst>
          </p:nvPr>
        </p:nvSpPr>
        <p:spPr>
          <a:xfrm>
            <a:off x="6858627" y="5487571"/>
            <a:ext cx="0" cy="0"/>
          </a:xfrm>
          <a:prstGeom prst="roundRect">
            <a:avLst/>
          </a:prstGeom>
          <a:solidFill>
            <a:schemeClr val="dk1">
              <a:alpha val="34902"/>
            </a:schemeClr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OTLSHAPE_SLT_097fe035032e4cfe9e89d23ddd8d50cc_ShapePercentage" hidden="1">
            <a:extLst>
              <a:ext uri="{FF2B5EF4-FFF2-40B4-BE49-F238E27FC236}">
                <a16:creationId xmlns:a16="http://schemas.microsoft.com/office/drawing/2014/main" id="{64942762-76E2-0B0D-CE2E-757A5EE4B35E}"/>
              </a:ext>
            </a:extLst>
          </p:cNvPr>
          <p:cNvSpPr/>
          <p:nvPr>
            <p:custDataLst>
              <p:tags r:id="rId48"/>
            </p:custDataLst>
          </p:nvPr>
        </p:nvSpPr>
        <p:spPr>
          <a:xfrm>
            <a:off x="7813265" y="5883049"/>
            <a:ext cx="0" cy="0"/>
          </a:xfrm>
          <a:prstGeom prst="roundRect">
            <a:avLst/>
          </a:prstGeom>
          <a:solidFill>
            <a:schemeClr val="dk1">
              <a:alpha val="34902"/>
            </a:schemeClr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OTLSHAPE_SLT_08f73bf86a244f0a81ace1f75efbdd6b_ShapePercentage" hidden="1">
            <a:extLst>
              <a:ext uri="{FF2B5EF4-FFF2-40B4-BE49-F238E27FC236}">
                <a16:creationId xmlns:a16="http://schemas.microsoft.com/office/drawing/2014/main" id="{55101D47-0AE5-61EE-97FF-01083983C458}"/>
              </a:ext>
            </a:extLst>
          </p:cNvPr>
          <p:cNvSpPr/>
          <p:nvPr>
            <p:custDataLst>
              <p:tags r:id="rId49"/>
            </p:custDataLst>
          </p:nvPr>
        </p:nvSpPr>
        <p:spPr>
          <a:xfrm>
            <a:off x="9104833" y="6176927"/>
            <a:ext cx="0" cy="0"/>
          </a:xfrm>
          <a:prstGeom prst="roundRect">
            <a:avLst/>
          </a:prstGeom>
          <a:solidFill>
            <a:schemeClr val="dk1">
              <a:alpha val="34902"/>
            </a:schemeClr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TLSHAPE_SL_79f05e8de72e4cc385fce875fa65517f_Header">
            <a:extLst>
              <a:ext uri="{FF2B5EF4-FFF2-40B4-BE49-F238E27FC236}">
                <a16:creationId xmlns:a16="http://schemas.microsoft.com/office/drawing/2014/main" id="{A0D2C6B0-327C-6FE8-6454-1ADA30CCB781}"/>
              </a:ext>
            </a:extLst>
          </p:cNvPr>
          <p:cNvSpPr txBox="1"/>
          <p:nvPr>
            <p:custDataLst>
              <p:tags r:id="rId50"/>
            </p:custDataLst>
          </p:nvPr>
        </p:nvSpPr>
        <p:spPr>
          <a:xfrm>
            <a:off x="114857" y="3360969"/>
            <a:ext cx="901700" cy="14397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>
                <a:solidFill>
                  <a:srgbClr val="203864"/>
                </a:solidFill>
                <a:latin typeface="Franklin Gothic Medium" panose="020B0603020102020204" pitchFamily="34" charset="0"/>
              </a:rPr>
              <a:t>Engagement</a:t>
            </a:r>
          </a:p>
        </p:txBody>
      </p:sp>
      <p:sp>
        <p:nvSpPr>
          <p:cNvPr id="41" name="OTLSHAPE_SL_8911bceb679441adb3756a794b682f31_Header">
            <a:extLst>
              <a:ext uri="{FF2B5EF4-FFF2-40B4-BE49-F238E27FC236}">
                <a16:creationId xmlns:a16="http://schemas.microsoft.com/office/drawing/2014/main" id="{9DADD86D-2A9B-1017-8B0D-73170703FEBC}"/>
              </a:ext>
            </a:extLst>
          </p:cNvPr>
          <p:cNvSpPr txBox="1"/>
          <p:nvPr>
            <p:custDataLst>
              <p:tags r:id="rId51"/>
            </p:custDataLst>
          </p:nvPr>
        </p:nvSpPr>
        <p:spPr>
          <a:xfrm>
            <a:off x="114857" y="4695231"/>
            <a:ext cx="901700" cy="14397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>
                <a:solidFill>
                  <a:srgbClr val="276700"/>
                </a:solidFill>
                <a:latin typeface="Franklin Gothic Medium" panose="020B0603020102020204" pitchFamily="34" charset="0"/>
              </a:rPr>
              <a:t>Develop</a:t>
            </a:r>
          </a:p>
        </p:txBody>
      </p:sp>
      <p:sp>
        <p:nvSpPr>
          <p:cNvPr id="44" name="OTLSHAPE_SL_9eb76584bb32452eac07fb2637baea1a_Header">
            <a:extLst>
              <a:ext uri="{FF2B5EF4-FFF2-40B4-BE49-F238E27FC236}">
                <a16:creationId xmlns:a16="http://schemas.microsoft.com/office/drawing/2014/main" id="{1542BD2D-D0A9-6F44-093C-BB43A94F29D2}"/>
              </a:ext>
            </a:extLst>
          </p:cNvPr>
          <p:cNvSpPr txBox="1"/>
          <p:nvPr>
            <p:custDataLst>
              <p:tags r:id="rId52"/>
            </p:custDataLst>
          </p:nvPr>
        </p:nvSpPr>
        <p:spPr>
          <a:xfrm>
            <a:off x="114857" y="5593206"/>
            <a:ext cx="901700" cy="14397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>
                <a:solidFill>
                  <a:schemeClr val="dk1"/>
                </a:solidFill>
                <a:latin typeface="Franklin Gothic Medium" panose="020B0603020102020204" pitchFamily="34" charset="0"/>
              </a:rPr>
              <a:t>Support</a:t>
            </a:r>
          </a:p>
        </p:txBody>
      </p:sp>
      <p:sp>
        <p:nvSpPr>
          <p:cNvPr id="52" name="OTLSHAPE_SL2A_d16713492a554be8a14024fdb6c2d8b4_Header" hidden="1">
            <a:extLst>
              <a:ext uri="{FF2B5EF4-FFF2-40B4-BE49-F238E27FC236}">
                <a16:creationId xmlns:a16="http://schemas.microsoft.com/office/drawing/2014/main" id="{8EA4973F-09F3-9AE5-D809-5F010BC4EC79}"/>
              </a:ext>
            </a:extLst>
          </p:cNvPr>
          <p:cNvSpPr txBox="1"/>
          <p:nvPr>
            <p:custDataLst>
              <p:tags r:id="rId53"/>
            </p:custDataLst>
          </p:nvPr>
        </p:nvSpPr>
        <p:spPr>
          <a:xfrm>
            <a:off x="12700" y="-1326129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200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22" name="OTLSHAPE_SL2A_0e69e482c9ba4a70b9d1d44077859dd4_Header" hidden="1">
            <a:extLst>
              <a:ext uri="{FF2B5EF4-FFF2-40B4-BE49-F238E27FC236}">
                <a16:creationId xmlns:a16="http://schemas.microsoft.com/office/drawing/2014/main" id="{66FEF902-9A97-1665-A68B-DEBF3A3EC7D0}"/>
              </a:ext>
            </a:extLst>
          </p:cNvPr>
          <p:cNvSpPr txBox="1"/>
          <p:nvPr>
            <p:custDataLst>
              <p:tags r:id="rId54"/>
            </p:custDataLst>
          </p:nvPr>
        </p:nvSpPr>
        <p:spPr>
          <a:xfrm>
            <a:off x="12700" y="-1326129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200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63" name="OTLSHAPE_SL2A_24c634baf60e476387ee9736772eaa88_Header" hidden="1">
            <a:extLst>
              <a:ext uri="{FF2B5EF4-FFF2-40B4-BE49-F238E27FC236}">
                <a16:creationId xmlns:a16="http://schemas.microsoft.com/office/drawing/2014/main" id="{80594B09-95A8-9F68-A0D5-0AA179453949}"/>
              </a:ext>
            </a:extLst>
          </p:cNvPr>
          <p:cNvSpPr txBox="1"/>
          <p:nvPr>
            <p:custDataLst>
              <p:tags r:id="rId55"/>
            </p:custDataLst>
          </p:nvPr>
        </p:nvSpPr>
        <p:spPr>
          <a:xfrm>
            <a:off x="12700" y="-1326129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200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6" name="OTLSHAPE_TB_00000000000000000000000000000000_TodayMarkerShape" hidden="1">
            <a:extLst>
              <a:ext uri="{FF2B5EF4-FFF2-40B4-BE49-F238E27FC236}">
                <a16:creationId xmlns:a16="http://schemas.microsoft.com/office/drawing/2014/main" id="{13F0D087-761F-475C-8C0D-318C77BF6A02}"/>
              </a:ext>
            </a:extLst>
          </p:cNvPr>
          <p:cNvSpPr/>
          <p:nvPr>
            <p:custDataLst>
              <p:tags r:id="rId56"/>
            </p:custDataLst>
          </p:nvPr>
        </p:nvSpPr>
        <p:spPr>
          <a:xfrm>
            <a:off x="1845979" y="2866206"/>
            <a:ext cx="76200" cy="84667"/>
          </a:xfrm>
          <a:prstGeom prst="triangle">
            <a:avLst/>
          </a:prstGeom>
          <a:solidFill>
            <a:srgbClr val="FF00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TLSHAPE_TB_00000000000000000000000000000000_TodayMarkerText" hidden="1">
            <a:extLst>
              <a:ext uri="{FF2B5EF4-FFF2-40B4-BE49-F238E27FC236}">
                <a16:creationId xmlns:a16="http://schemas.microsoft.com/office/drawing/2014/main" id="{842CC083-974F-3A57-EAC4-4FE543DFB984}"/>
              </a:ext>
            </a:extLst>
          </p:cNvPr>
          <p:cNvSpPr txBox="1"/>
          <p:nvPr>
            <p:custDataLst>
              <p:tags r:id="rId57"/>
            </p:custDataLst>
          </p:nvPr>
        </p:nvSpPr>
        <p:spPr>
          <a:xfrm>
            <a:off x="-168984" y="58866"/>
            <a:ext cx="0" cy="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20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BF85AA7E-DDEE-7934-45AB-F3C3C4A9DA73}"/>
              </a:ext>
            </a:extLst>
          </p:cNvPr>
          <p:cNvSpPr txBox="1"/>
          <p:nvPr>
            <p:custDataLst>
              <p:tags r:id="rId58"/>
            </p:custDataLst>
          </p:nvPr>
        </p:nvSpPr>
        <p:spPr>
          <a:xfrm>
            <a:off x="1207057" y="2264641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2024</a:t>
            </a:r>
          </a:p>
        </p:txBody>
      </p:sp>
      <p:sp>
        <p:nvSpPr>
          <p:cNvPr id="9" name="OTLSHAPE_TB_00000000000000000000000000000000_TimescaleInterval2">
            <a:extLst>
              <a:ext uri="{FF2B5EF4-FFF2-40B4-BE49-F238E27FC236}">
                <a16:creationId xmlns:a16="http://schemas.microsoft.com/office/drawing/2014/main" id="{E1B90A39-DCE9-DE26-6F14-EC40D88EA216}"/>
              </a:ext>
            </a:extLst>
          </p:cNvPr>
          <p:cNvSpPr txBox="1"/>
          <p:nvPr>
            <p:custDataLst>
              <p:tags r:id="rId59"/>
            </p:custDataLst>
          </p:nvPr>
        </p:nvSpPr>
        <p:spPr>
          <a:xfrm>
            <a:off x="3776155" y="2264641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2025</a:t>
            </a:r>
          </a:p>
        </p:txBody>
      </p:sp>
      <p:sp>
        <p:nvSpPr>
          <p:cNvPr id="10" name="OTLSHAPE_TB_00000000000000000000000000000000_TimescaleInterval3">
            <a:extLst>
              <a:ext uri="{FF2B5EF4-FFF2-40B4-BE49-F238E27FC236}">
                <a16:creationId xmlns:a16="http://schemas.microsoft.com/office/drawing/2014/main" id="{0B1D85B8-0A92-A8D1-6F95-FE2FA1A664B0}"/>
              </a:ext>
            </a:extLst>
          </p:cNvPr>
          <p:cNvSpPr txBox="1"/>
          <p:nvPr>
            <p:custDataLst>
              <p:tags r:id="rId60"/>
            </p:custDataLst>
          </p:nvPr>
        </p:nvSpPr>
        <p:spPr>
          <a:xfrm>
            <a:off x="6338234" y="2264641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2026</a:t>
            </a:r>
          </a:p>
        </p:txBody>
      </p:sp>
      <p:sp>
        <p:nvSpPr>
          <p:cNvPr id="11" name="OTLSHAPE_TB_00000000000000000000000000000000_TimescaleInterval4">
            <a:extLst>
              <a:ext uri="{FF2B5EF4-FFF2-40B4-BE49-F238E27FC236}">
                <a16:creationId xmlns:a16="http://schemas.microsoft.com/office/drawing/2014/main" id="{8FCFE9C2-5EDD-50F0-399B-6E16E1FD8D99}"/>
              </a:ext>
            </a:extLst>
          </p:cNvPr>
          <p:cNvSpPr txBox="1"/>
          <p:nvPr>
            <p:custDataLst>
              <p:tags r:id="rId61"/>
            </p:custDataLst>
          </p:nvPr>
        </p:nvSpPr>
        <p:spPr>
          <a:xfrm>
            <a:off x="8900313" y="2264641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2027</a:t>
            </a:r>
          </a:p>
        </p:txBody>
      </p:sp>
      <p:sp>
        <p:nvSpPr>
          <p:cNvPr id="56" name="OTLSHAPE_SLT_cbc6053273674742982e85d542978064_Duration" hidden="1">
            <a:extLst>
              <a:ext uri="{FF2B5EF4-FFF2-40B4-BE49-F238E27FC236}">
                <a16:creationId xmlns:a16="http://schemas.microsoft.com/office/drawing/2014/main" id="{D7A0B4DB-C5D5-E4AD-A4EA-41941B9E3317}"/>
              </a:ext>
            </a:extLst>
          </p:cNvPr>
          <p:cNvSpPr txBox="1"/>
          <p:nvPr>
            <p:custDataLst>
              <p:tags r:id="rId62"/>
            </p:custDataLst>
          </p:nvPr>
        </p:nvSpPr>
        <p:spPr>
          <a:xfrm>
            <a:off x="12700" y="-310466"/>
            <a:ext cx="3937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dirty="0">
                <a:solidFill>
                  <a:srgbClr val="ED7D31"/>
                </a:solidFill>
                <a:latin typeface="Calibri" panose="020F0502020204030204" pitchFamily="34" charset="0"/>
              </a:rPr>
              <a:t>10 days</a:t>
            </a:r>
          </a:p>
        </p:txBody>
      </p:sp>
      <p:sp>
        <p:nvSpPr>
          <p:cNvPr id="57" name="OTLSHAPE_SLT_cbc6053273674742982e85d542978064_TextPercentage" hidden="1">
            <a:extLst>
              <a:ext uri="{FF2B5EF4-FFF2-40B4-BE49-F238E27FC236}">
                <a16:creationId xmlns:a16="http://schemas.microsoft.com/office/drawing/2014/main" id="{CB2DD6D8-2FFC-944C-87C2-EDE9AC8B82B5}"/>
              </a:ext>
            </a:extLst>
          </p:cNvPr>
          <p:cNvSpPr txBox="1"/>
          <p:nvPr>
            <p:custDataLst>
              <p:tags r:id="rId63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 dirty="0">
              <a:solidFill>
                <a:srgbClr val="ED7D31"/>
              </a:solidFill>
              <a:latin typeface="Calibri" panose="020F0502020204030204" pitchFamily="34" charset="0"/>
            </a:endParaRPr>
          </a:p>
        </p:txBody>
      </p:sp>
      <p:sp>
        <p:nvSpPr>
          <p:cNvPr id="58" name="OTLSHAPE_SLT_cbc6053273674742982e85d542978064_JoinedDate" hidden="1">
            <a:extLst>
              <a:ext uri="{FF2B5EF4-FFF2-40B4-BE49-F238E27FC236}">
                <a16:creationId xmlns:a16="http://schemas.microsoft.com/office/drawing/2014/main" id="{E8DB9D78-FB3E-548F-9164-3199069083CA}"/>
              </a:ext>
            </a:extLst>
          </p:cNvPr>
          <p:cNvSpPr txBox="1"/>
          <p:nvPr>
            <p:custDataLst>
              <p:tags r:id="rId64"/>
            </p:custDataLst>
          </p:nvPr>
        </p:nvSpPr>
        <p:spPr>
          <a:xfrm>
            <a:off x="12700" y="-618242"/>
            <a:ext cx="8001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dirty="0">
                <a:solidFill>
                  <a:srgbClr val="44546A"/>
                </a:solidFill>
                <a:latin typeface="Calibri" panose="020F0502020204030204" pitchFamily="34" charset="0"/>
              </a:rPr>
              <a:t>May 3 - May 17</a:t>
            </a:r>
          </a:p>
        </p:txBody>
      </p:sp>
      <p:sp>
        <p:nvSpPr>
          <p:cNvPr id="59" name="OTLSHAPE_SLT_cbc6053273674742982e85d542978064_StartDate" hidden="1">
            <a:extLst>
              <a:ext uri="{FF2B5EF4-FFF2-40B4-BE49-F238E27FC236}">
                <a16:creationId xmlns:a16="http://schemas.microsoft.com/office/drawing/2014/main" id="{A9D800D6-BB8A-63C3-99A0-C3EC3AAD38BB}"/>
              </a:ext>
            </a:extLst>
          </p:cNvPr>
          <p:cNvSpPr txBox="1"/>
          <p:nvPr>
            <p:custDataLst>
              <p:tags r:id="rId65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 dirty="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60" name="OTLSHAPE_SLT_cbc6053273674742982e85d542978064_EndDate" hidden="1">
            <a:extLst>
              <a:ext uri="{FF2B5EF4-FFF2-40B4-BE49-F238E27FC236}">
                <a16:creationId xmlns:a16="http://schemas.microsoft.com/office/drawing/2014/main" id="{2784CB38-D291-302D-00A0-26F1DEDC83CB}"/>
              </a:ext>
            </a:extLst>
          </p:cNvPr>
          <p:cNvSpPr txBox="1"/>
          <p:nvPr>
            <p:custDataLst>
              <p:tags r:id="rId66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 dirty="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61" name="OTLSHAPE_SLT_cbc6053273674742982e85d542978064_Title">
            <a:extLst>
              <a:ext uri="{FF2B5EF4-FFF2-40B4-BE49-F238E27FC236}">
                <a16:creationId xmlns:a16="http://schemas.microsoft.com/office/drawing/2014/main" id="{016BC929-C744-CB3B-E3DE-E95F29AF981C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1224906" y="2721841"/>
            <a:ext cx="749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100" b="1" spc="-6" dirty="0">
                <a:solidFill>
                  <a:schemeClr val="dk1"/>
                </a:solidFill>
                <a:latin typeface="Calibri" panose="020F0502020204030204" pitchFamily="34" charset="0"/>
              </a:rPr>
              <a:t>Survey Open</a:t>
            </a:r>
          </a:p>
        </p:txBody>
      </p:sp>
      <p:sp>
        <p:nvSpPr>
          <p:cNvPr id="64" name="OTLSHAPE_SLT_9ce940d97a4b4fe7ac0ca3b0352deccb_Duration" hidden="1">
            <a:extLst>
              <a:ext uri="{FF2B5EF4-FFF2-40B4-BE49-F238E27FC236}">
                <a16:creationId xmlns:a16="http://schemas.microsoft.com/office/drawing/2014/main" id="{ED20477B-79BD-7A4F-694B-C380C6632022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12700" y="-387410"/>
            <a:ext cx="4318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dirty="0">
                <a:solidFill>
                  <a:srgbClr val="ED7D31"/>
                </a:solidFill>
                <a:latin typeface="Calibri" panose="020F0502020204030204" pitchFamily="34" charset="0"/>
              </a:rPr>
              <a:t>4.5 days</a:t>
            </a:r>
          </a:p>
        </p:txBody>
      </p:sp>
      <p:sp>
        <p:nvSpPr>
          <p:cNvPr id="65" name="OTLSHAPE_SLT_9ce940d97a4b4fe7ac0ca3b0352deccb_TextPercentage" hidden="1">
            <a:extLst>
              <a:ext uri="{FF2B5EF4-FFF2-40B4-BE49-F238E27FC236}">
                <a16:creationId xmlns:a16="http://schemas.microsoft.com/office/drawing/2014/main" id="{D24BBB77-D72C-EC91-8977-0A2043F7CC38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 dirty="0">
              <a:solidFill>
                <a:srgbClr val="ED7D31"/>
              </a:solidFill>
              <a:latin typeface="Calibri" panose="020F0502020204030204" pitchFamily="34" charset="0"/>
            </a:endParaRPr>
          </a:p>
        </p:txBody>
      </p:sp>
      <p:sp>
        <p:nvSpPr>
          <p:cNvPr id="66" name="OTLSHAPE_SLT_9ce940d97a4b4fe7ac0ca3b0352deccb_JoinedDate" hidden="1">
            <a:extLst>
              <a:ext uri="{FF2B5EF4-FFF2-40B4-BE49-F238E27FC236}">
                <a16:creationId xmlns:a16="http://schemas.microsoft.com/office/drawing/2014/main" id="{B680665E-E521-CF6A-AC48-01BF122165B6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>
            <a:off x="12700" y="-695186"/>
            <a:ext cx="8636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dirty="0">
                <a:solidFill>
                  <a:srgbClr val="44546A"/>
                </a:solidFill>
                <a:latin typeface="Calibri" panose="020F0502020204030204" pitchFamily="34" charset="0"/>
              </a:rPr>
              <a:t>May 20 - May 24</a:t>
            </a:r>
          </a:p>
        </p:txBody>
      </p:sp>
      <p:sp>
        <p:nvSpPr>
          <p:cNvPr id="67" name="OTLSHAPE_SLT_9ce940d97a4b4fe7ac0ca3b0352deccb_StartDate" hidden="1">
            <a:extLst>
              <a:ext uri="{FF2B5EF4-FFF2-40B4-BE49-F238E27FC236}">
                <a16:creationId xmlns:a16="http://schemas.microsoft.com/office/drawing/2014/main" id="{454E2EDC-5281-B148-4D07-E1B9C21D67C1}"/>
              </a:ext>
            </a:extLst>
          </p:cNvPr>
          <p:cNvSpPr txBox="1"/>
          <p:nvPr>
            <p:custDataLst>
              <p:tags r:id="rId71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 dirty="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68" name="OTLSHAPE_SLT_9ce940d97a4b4fe7ac0ca3b0352deccb_EndDate" hidden="1">
            <a:extLst>
              <a:ext uri="{FF2B5EF4-FFF2-40B4-BE49-F238E27FC236}">
                <a16:creationId xmlns:a16="http://schemas.microsoft.com/office/drawing/2014/main" id="{1C7313C1-B621-E439-AE9F-5A5EFDAD0C51}"/>
              </a:ext>
            </a:extLst>
          </p:cNvPr>
          <p:cNvSpPr txBox="1"/>
          <p:nvPr>
            <p:custDataLst>
              <p:tags r:id="rId72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 dirty="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69" name="OTLSHAPE_SLT_9ce940d97a4b4fe7ac0ca3b0352deccb_Title">
            <a:extLst>
              <a:ext uri="{FF2B5EF4-FFF2-40B4-BE49-F238E27FC236}">
                <a16:creationId xmlns:a16="http://schemas.microsoft.com/office/drawing/2014/main" id="{AD477A5C-9BDA-A987-38CA-ABC462344135}"/>
              </a:ext>
            </a:extLst>
          </p:cNvPr>
          <p:cNvSpPr txBox="1"/>
          <p:nvPr>
            <p:custDataLst>
              <p:tags r:id="rId73"/>
            </p:custDataLst>
          </p:nvPr>
        </p:nvSpPr>
        <p:spPr>
          <a:xfrm>
            <a:off x="727791" y="2930460"/>
            <a:ext cx="1358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100" b="1" spc="-6" dirty="0">
                <a:solidFill>
                  <a:schemeClr val="dk1"/>
                </a:solidFill>
                <a:latin typeface="Calibri" panose="020F0502020204030204" pitchFamily="34" charset="0"/>
              </a:rPr>
              <a:t>Compile Survey Results</a:t>
            </a:r>
          </a:p>
        </p:txBody>
      </p:sp>
      <p:sp>
        <p:nvSpPr>
          <p:cNvPr id="72" name="OTLSHAPE_SLT_2ff5b8e034b64a828622147da9a2f6b2_Duration" hidden="1">
            <a:extLst>
              <a:ext uri="{FF2B5EF4-FFF2-40B4-BE49-F238E27FC236}">
                <a16:creationId xmlns:a16="http://schemas.microsoft.com/office/drawing/2014/main" id="{2C1804AF-7419-4CC0-200D-E4122BA22D82}"/>
              </a:ext>
            </a:extLst>
          </p:cNvPr>
          <p:cNvSpPr txBox="1"/>
          <p:nvPr>
            <p:custDataLst>
              <p:tags r:id="rId74"/>
            </p:custDataLst>
          </p:nvPr>
        </p:nvSpPr>
        <p:spPr>
          <a:xfrm>
            <a:off x="12700" y="-464354"/>
            <a:ext cx="4953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dirty="0">
                <a:solidFill>
                  <a:srgbClr val="ED7D31"/>
                </a:solidFill>
                <a:latin typeface="Calibri" panose="020F0502020204030204" pitchFamily="34" charset="0"/>
              </a:rPr>
              <a:t>34.5 days</a:t>
            </a:r>
          </a:p>
        </p:txBody>
      </p:sp>
      <p:sp>
        <p:nvSpPr>
          <p:cNvPr id="73" name="OTLSHAPE_SLT_2ff5b8e034b64a828622147da9a2f6b2_TextPercentage" hidden="1">
            <a:extLst>
              <a:ext uri="{FF2B5EF4-FFF2-40B4-BE49-F238E27FC236}">
                <a16:creationId xmlns:a16="http://schemas.microsoft.com/office/drawing/2014/main" id="{55B081BD-3266-35B5-203F-2E7C69337DD8}"/>
              </a:ext>
            </a:extLst>
          </p:cNvPr>
          <p:cNvSpPr txBox="1"/>
          <p:nvPr>
            <p:custDataLst>
              <p:tags r:id="rId75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 dirty="0">
              <a:solidFill>
                <a:srgbClr val="ED7D31"/>
              </a:solidFill>
              <a:latin typeface="Calibri" panose="020F0502020204030204" pitchFamily="34" charset="0"/>
            </a:endParaRPr>
          </a:p>
        </p:txBody>
      </p:sp>
      <p:sp>
        <p:nvSpPr>
          <p:cNvPr id="74" name="OTLSHAPE_SLT_2ff5b8e034b64a828622147da9a2f6b2_JoinedDate" hidden="1">
            <a:extLst>
              <a:ext uri="{FF2B5EF4-FFF2-40B4-BE49-F238E27FC236}">
                <a16:creationId xmlns:a16="http://schemas.microsoft.com/office/drawing/2014/main" id="{43B1BBDA-7F79-A6AC-08C7-C341DC4882B5}"/>
              </a:ext>
            </a:extLst>
          </p:cNvPr>
          <p:cNvSpPr txBox="1"/>
          <p:nvPr>
            <p:custDataLst>
              <p:tags r:id="rId76"/>
            </p:custDataLst>
          </p:nvPr>
        </p:nvSpPr>
        <p:spPr>
          <a:xfrm>
            <a:off x="12700" y="-618242"/>
            <a:ext cx="6604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dirty="0">
                <a:solidFill>
                  <a:srgbClr val="44546A"/>
                </a:solidFill>
                <a:latin typeface="Calibri" panose="020F0502020204030204" pitchFamily="34" charset="0"/>
              </a:rPr>
              <a:t>Jun 3 - Jul 19</a:t>
            </a:r>
          </a:p>
        </p:txBody>
      </p:sp>
      <p:sp>
        <p:nvSpPr>
          <p:cNvPr id="75" name="OTLSHAPE_SLT_2ff5b8e034b64a828622147da9a2f6b2_StartDate" hidden="1">
            <a:extLst>
              <a:ext uri="{FF2B5EF4-FFF2-40B4-BE49-F238E27FC236}">
                <a16:creationId xmlns:a16="http://schemas.microsoft.com/office/drawing/2014/main" id="{AB69B0CC-4EA7-CD3B-68A6-70BE36F031EB}"/>
              </a:ext>
            </a:extLst>
          </p:cNvPr>
          <p:cNvSpPr txBox="1"/>
          <p:nvPr>
            <p:custDataLst>
              <p:tags r:id="rId77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 dirty="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76" name="OTLSHAPE_SLT_2ff5b8e034b64a828622147da9a2f6b2_EndDate" hidden="1">
            <a:extLst>
              <a:ext uri="{FF2B5EF4-FFF2-40B4-BE49-F238E27FC236}">
                <a16:creationId xmlns:a16="http://schemas.microsoft.com/office/drawing/2014/main" id="{65269066-129F-BAD5-93EB-EBE9C5D111E3}"/>
              </a:ext>
            </a:extLst>
          </p:cNvPr>
          <p:cNvSpPr txBox="1"/>
          <p:nvPr>
            <p:custDataLst>
              <p:tags r:id="rId78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 dirty="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77" name="OTLSHAPE_SLT_2ff5b8e034b64a828622147da9a2f6b2_Title">
            <a:extLst>
              <a:ext uri="{FF2B5EF4-FFF2-40B4-BE49-F238E27FC236}">
                <a16:creationId xmlns:a16="http://schemas.microsoft.com/office/drawing/2014/main" id="{3E440A0C-6186-B474-1D21-1902A4E05E7A}"/>
              </a:ext>
            </a:extLst>
          </p:cNvPr>
          <p:cNvSpPr txBox="1"/>
          <p:nvPr>
            <p:custDataLst>
              <p:tags r:id="rId79"/>
            </p:custDataLst>
          </p:nvPr>
        </p:nvSpPr>
        <p:spPr>
          <a:xfrm>
            <a:off x="349050" y="3139078"/>
            <a:ext cx="1828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100" b="1" spc="-4" dirty="0">
                <a:solidFill>
                  <a:schemeClr val="dk1"/>
                </a:solidFill>
                <a:latin typeface="Calibri" panose="020F0502020204030204" pitchFamily="34" charset="0"/>
              </a:rPr>
              <a:t>Overall Scope and Pilot Defined</a:t>
            </a:r>
          </a:p>
        </p:txBody>
      </p:sp>
      <p:sp>
        <p:nvSpPr>
          <p:cNvPr id="80" name="OTLSHAPE_SLT_7ca32acd5908471a904296b070111595_Duration" hidden="1">
            <a:extLst>
              <a:ext uri="{FF2B5EF4-FFF2-40B4-BE49-F238E27FC236}">
                <a16:creationId xmlns:a16="http://schemas.microsoft.com/office/drawing/2014/main" id="{E3C04208-C473-D7C9-B922-8848BA418570}"/>
              </a:ext>
            </a:extLst>
          </p:cNvPr>
          <p:cNvSpPr txBox="1"/>
          <p:nvPr>
            <p:custDataLst>
              <p:tags r:id="rId80"/>
            </p:custDataLst>
          </p:nvPr>
        </p:nvSpPr>
        <p:spPr>
          <a:xfrm>
            <a:off x="12700" y="-464354"/>
            <a:ext cx="4953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dirty="0">
                <a:solidFill>
                  <a:srgbClr val="ED7D31"/>
                </a:solidFill>
                <a:latin typeface="Calibri" panose="020F0502020204030204" pitchFamily="34" charset="0"/>
              </a:rPr>
              <a:t>49.5 days</a:t>
            </a:r>
          </a:p>
        </p:txBody>
      </p:sp>
      <p:sp>
        <p:nvSpPr>
          <p:cNvPr id="81" name="OTLSHAPE_SLT_7ca32acd5908471a904296b070111595_TextPercentage" hidden="1">
            <a:extLst>
              <a:ext uri="{FF2B5EF4-FFF2-40B4-BE49-F238E27FC236}">
                <a16:creationId xmlns:a16="http://schemas.microsoft.com/office/drawing/2014/main" id="{354B60D2-2C3D-3F65-6B28-50AA815DA3A5}"/>
              </a:ext>
            </a:extLst>
          </p:cNvPr>
          <p:cNvSpPr txBox="1"/>
          <p:nvPr>
            <p:custDataLst>
              <p:tags r:id="rId81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 dirty="0">
              <a:solidFill>
                <a:srgbClr val="ED7D31"/>
              </a:solidFill>
              <a:latin typeface="Calibri" panose="020F0502020204030204" pitchFamily="34" charset="0"/>
            </a:endParaRPr>
          </a:p>
        </p:txBody>
      </p:sp>
      <p:sp>
        <p:nvSpPr>
          <p:cNvPr id="82" name="OTLSHAPE_SLT_7ca32acd5908471a904296b070111595_JoinedDate" hidden="1">
            <a:extLst>
              <a:ext uri="{FF2B5EF4-FFF2-40B4-BE49-F238E27FC236}">
                <a16:creationId xmlns:a16="http://schemas.microsoft.com/office/drawing/2014/main" id="{9CBDD8D8-045A-1DFF-9995-715758D80B29}"/>
              </a:ext>
            </a:extLst>
          </p:cNvPr>
          <p:cNvSpPr txBox="1"/>
          <p:nvPr>
            <p:custDataLst>
              <p:tags r:id="rId82"/>
            </p:custDataLst>
          </p:nvPr>
        </p:nvSpPr>
        <p:spPr>
          <a:xfrm>
            <a:off x="12700" y="-541298"/>
            <a:ext cx="5842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dirty="0">
                <a:solidFill>
                  <a:srgbClr val="44546A"/>
                </a:solidFill>
                <a:latin typeface="Calibri" panose="020F0502020204030204" pitchFamily="34" charset="0"/>
              </a:rPr>
              <a:t>7/29 - 10/4</a:t>
            </a:r>
          </a:p>
        </p:txBody>
      </p:sp>
      <p:sp>
        <p:nvSpPr>
          <p:cNvPr id="83" name="OTLSHAPE_SLT_7ca32acd5908471a904296b070111595_StartDate" hidden="1">
            <a:extLst>
              <a:ext uri="{FF2B5EF4-FFF2-40B4-BE49-F238E27FC236}">
                <a16:creationId xmlns:a16="http://schemas.microsoft.com/office/drawing/2014/main" id="{6AC12D4F-BF07-C233-30C1-8DD96CF93FA8}"/>
              </a:ext>
            </a:extLst>
          </p:cNvPr>
          <p:cNvSpPr txBox="1"/>
          <p:nvPr>
            <p:custDataLst>
              <p:tags r:id="rId83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 dirty="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84" name="OTLSHAPE_SLT_7ca32acd5908471a904296b070111595_EndDate" hidden="1">
            <a:extLst>
              <a:ext uri="{FF2B5EF4-FFF2-40B4-BE49-F238E27FC236}">
                <a16:creationId xmlns:a16="http://schemas.microsoft.com/office/drawing/2014/main" id="{5897B80F-A744-1BF5-373D-D551ABF1BB2B}"/>
              </a:ext>
            </a:extLst>
          </p:cNvPr>
          <p:cNvSpPr txBox="1"/>
          <p:nvPr>
            <p:custDataLst>
              <p:tags r:id="rId84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 dirty="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85" name="OTLSHAPE_SLT_7ca32acd5908471a904296b070111595_Title">
            <a:extLst>
              <a:ext uri="{FF2B5EF4-FFF2-40B4-BE49-F238E27FC236}">
                <a16:creationId xmlns:a16="http://schemas.microsoft.com/office/drawing/2014/main" id="{9D7B53EF-5EC1-DE8D-EF44-213BE740BE64}"/>
              </a:ext>
            </a:extLst>
          </p:cNvPr>
          <p:cNvSpPr txBox="1"/>
          <p:nvPr>
            <p:custDataLst>
              <p:tags r:id="rId85"/>
            </p:custDataLst>
          </p:nvPr>
        </p:nvSpPr>
        <p:spPr>
          <a:xfrm>
            <a:off x="1485594" y="3347697"/>
            <a:ext cx="1092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100" b="1" spc="-6">
                <a:solidFill>
                  <a:schemeClr val="dk1"/>
                </a:solidFill>
                <a:latin typeface="Calibri" panose="020F0502020204030204" pitchFamily="34" charset="0"/>
              </a:rPr>
              <a:t>Pilot Development</a:t>
            </a:r>
          </a:p>
        </p:txBody>
      </p:sp>
      <p:sp>
        <p:nvSpPr>
          <p:cNvPr id="96" name="OTLSHAPE_SLT_96c9556a7149459ab1aa5830ee29e508_Duration" hidden="1">
            <a:extLst>
              <a:ext uri="{FF2B5EF4-FFF2-40B4-BE49-F238E27FC236}">
                <a16:creationId xmlns:a16="http://schemas.microsoft.com/office/drawing/2014/main" id="{63B3EB60-9AAF-67AD-4765-2FCEA1FEADF2}"/>
              </a:ext>
            </a:extLst>
          </p:cNvPr>
          <p:cNvSpPr txBox="1"/>
          <p:nvPr>
            <p:custDataLst>
              <p:tags r:id="rId86"/>
            </p:custDataLst>
          </p:nvPr>
        </p:nvSpPr>
        <p:spPr>
          <a:xfrm>
            <a:off x="12700" y="-464354"/>
            <a:ext cx="4953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dirty="0">
                <a:solidFill>
                  <a:srgbClr val="ED7D31"/>
                </a:solidFill>
                <a:latin typeface="Calibri" panose="020F0502020204030204" pitchFamily="34" charset="0"/>
              </a:rPr>
              <a:t>14.5 days</a:t>
            </a:r>
          </a:p>
        </p:txBody>
      </p:sp>
      <p:sp>
        <p:nvSpPr>
          <p:cNvPr id="97" name="OTLSHAPE_SLT_96c9556a7149459ab1aa5830ee29e508_TextPercentage" hidden="1">
            <a:extLst>
              <a:ext uri="{FF2B5EF4-FFF2-40B4-BE49-F238E27FC236}">
                <a16:creationId xmlns:a16="http://schemas.microsoft.com/office/drawing/2014/main" id="{FF8A10F1-26B8-A0D7-018D-0B301E51B2FB}"/>
              </a:ext>
            </a:extLst>
          </p:cNvPr>
          <p:cNvSpPr txBox="1"/>
          <p:nvPr>
            <p:custDataLst>
              <p:tags r:id="rId87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 dirty="0">
              <a:solidFill>
                <a:srgbClr val="ED7D31"/>
              </a:solidFill>
              <a:latin typeface="Calibri" panose="020F0502020204030204" pitchFamily="34" charset="0"/>
            </a:endParaRPr>
          </a:p>
        </p:txBody>
      </p:sp>
      <p:sp>
        <p:nvSpPr>
          <p:cNvPr id="98" name="OTLSHAPE_SLT_96c9556a7149459ab1aa5830ee29e508_StartDate" hidden="1">
            <a:extLst>
              <a:ext uri="{FF2B5EF4-FFF2-40B4-BE49-F238E27FC236}">
                <a16:creationId xmlns:a16="http://schemas.microsoft.com/office/drawing/2014/main" id="{4BB36136-2C32-E6F1-B421-BCD587EEE353}"/>
              </a:ext>
            </a:extLst>
          </p:cNvPr>
          <p:cNvSpPr txBox="1"/>
          <p:nvPr>
            <p:custDataLst>
              <p:tags r:id="rId88"/>
            </p:custDataLst>
          </p:nvPr>
        </p:nvSpPr>
        <p:spPr>
          <a:xfrm>
            <a:off x="12700" y="-2689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1000" dirty="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99" name="OTLSHAPE_SLT_96c9556a7149459ab1aa5830ee29e508_EndDate" hidden="1">
            <a:extLst>
              <a:ext uri="{FF2B5EF4-FFF2-40B4-BE49-F238E27FC236}">
                <a16:creationId xmlns:a16="http://schemas.microsoft.com/office/drawing/2014/main" id="{B01EE3CB-DE80-DE4A-55FB-147ADBEC2C73}"/>
              </a:ext>
            </a:extLst>
          </p:cNvPr>
          <p:cNvSpPr txBox="1"/>
          <p:nvPr>
            <p:custDataLst>
              <p:tags r:id="rId89"/>
            </p:custDataLst>
          </p:nvPr>
        </p:nvSpPr>
        <p:spPr>
          <a:xfrm>
            <a:off x="12700" y="-2689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1000" dirty="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100" name="OTLSHAPE_SLT_96c9556a7149459ab1aa5830ee29e508_JoinedDate">
            <a:extLst>
              <a:ext uri="{FF2B5EF4-FFF2-40B4-BE49-F238E27FC236}">
                <a16:creationId xmlns:a16="http://schemas.microsoft.com/office/drawing/2014/main" id="{7A18D05F-DA65-3F39-E35A-2D6D46B7E4FA}"/>
              </a:ext>
            </a:extLst>
          </p:cNvPr>
          <p:cNvSpPr txBox="1"/>
          <p:nvPr>
            <p:custDataLst>
              <p:tags r:id="rId90"/>
            </p:custDataLst>
          </p:nvPr>
        </p:nvSpPr>
        <p:spPr>
          <a:xfrm>
            <a:off x="2191832" y="3564063"/>
            <a:ext cx="723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000" spc="-4">
                <a:solidFill>
                  <a:srgbClr val="44546A"/>
                </a:solidFill>
                <a:latin typeface="Calibri" panose="020F0502020204030204" pitchFamily="34" charset="0"/>
              </a:rPr>
              <a:t>Sep 15 - Oct 4</a:t>
            </a:r>
          </a:p>
        </p:txBody>
      </p:sp>
      <p:sp>
        <p:nvSpPr>
          <p:cNvPr id="101" name="OTLSHAPE_SLT_96c9556a7149459ab1aa5830ee29e508_Title">
            <a:extLst>
              <a:ext uri="{FF2B5EF4-FFF2-40B4-BE49-F238E27FC236}">
                <a16:creationId xmlns:a16="http://schemas.microsoft.com/office/drawing/2014/main" id="{91B8841A-D065-52CD-2D53-A9796E303E96}"/>
              </a:ext>
            </a:extLst>
          </p:cNvPr>
          <p:cNvSpPr txBox="1"/>
          <p:nvPr>
            <p:custDataLst>
              <p:tags r:id="rId91"/>
            </p:custDataLst>
          </p:nvPr>
        </p:nvSpPr>
        <p:spPr>
          <a:xfrm>
            <a:off x="3142234" y="3556316"/>
            <a:ext cx="1498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b="1" spc="-4">
                <a:solidFill>
                  <a:schemeClr val="dk1"/>
                </a:solidFill>
                <a:latin typeface="Calibri" panose="020F0502020204030204" pitchFamily="34" charset="0"/>
              </a:rPr>
              <a:t>Developer Portal Updates</a:t>
            </a:r>
          </a:p>
        </p:txBody>
      </p:sp>
      <p:sp>
        <p:nvSpPr>
          <p:cNvPr id="104" name="OTLSHAPE_SLT_59a28bf6e2504bfc9817b81e1db70ce7_Duration" hidden="1">
            <a:extLst>
              <a:ext uri="{FF2B5EF4-FFF2-40B4-BE49-F238E27FC236}">
                <a16:creationId xmlns:a16="http://schemas.microsoft.com/office/drawing/2014/main" id="{61A1E453-393F-B386-6525-45A1E0CF940B}"/>
              </a:ext>
            </a:extLst>
          </p:cNvPr>
          <p:cNvSpPr txBox="1"/>
          <p:nvPr>
            <p:custDataLst>
              <p:tags r:id="rId92"/>
            </p:custDataLst>
          </p:nvPr>
        </p:nvSpPr>
        <p:spPr>
          <a:xfrm>
            <a:off x="12700" y="-310466"/>
            <a:ext cx="3937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dirty="0">
                <a:solidFill>
                  <a:srgbClr val="ED7D31"/>
                </a:solidFill>
                <a:latin typeface="Calibri" panose="020F0502020204030204" pitchFamily="34" charset="0"/>
              </a:rPr>
              <a:t>53 days</a:t>
            </a:r>
          </a:p>
        </p:txBody>
      </p:sp>
      <p:sp>
        <p:nvSpPr>
          <p:cNvPr id="105" name="OTLSHAPE_SLT_59a28bf6e2504bfc9817b81e1db70ce7_TextPercentage" hidden="1">
            <a:extLst>
              <a:ext uri="{FF2B5EF4-FFF2-40B4-BE49-F238E27FC236}">
                <a16:creationId xmlns:a16="http://schemas.microsoft.com/office/drawing/2014/main" id="{90D82A8C-F1F5-B172-1DAC-AC679441E692}"/>
              </a:ext>
            </a:extLst>
          </p:cNvPr>
          <p:cNvSpPr txBox="1"/>
          <p:nvPr>
            <p:custDataLst>
              <p:tags r:id="rId93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 dirty="0">
              <a:solidFill>
                <a:srgbClr val="ED7D31"/>
              </a:solidFill>
              <a:latin typeface="Calibri" panose="020F0502020204030204" pitchFamily="34" charset="0"/>
            </a:endParaRPr>
          </a:p>
        </p:txBody>
      </p:sp>
      <p:sp>
        <p:nvSpPr>
          <p:cNvPr id="106" name="OTLSHAPE_SLT_59a28bf6e2504bfc9817b81e1db70ce7_StartDate" hidden="1">
            <a:extLst>
              <a:ext uri="{FF2B5EF4-FFF2-40B4-BE49-F238E27FC236}">
                <a16:creationId xmlns:a16="http://schemas.microsoft.com/office/drawing/2014/main" id="{442DC57E-7C3B-2D36-44DE-C44B170BDDA9}"/>
              </a:ext>
            </a:extLst>
          </p:cNvPr>
          <p:cNvSpPr txBox="1"/>
          <p:nvPr>
            <p:custDataLst>
              <p:tags r:id="rId94"/>
            </p:custDataLst>
          </p:nvPr>
        </p:nvSpPr>
        <p:spPr>
          <a:xfrm>
            <a:off x="12700" y="-2689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1000" dirty="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107" name="OTLSHAPE_SLT_59a28bf6e2504bfc9817b81e1db70ce7_EndDate" hidden="1">
            <a:extLst>
              <a:ext uri="{FF2B5EF4-FFF2-40B4-BE49-F238E27FC236}">
                <a16:creationId xmlns:a16="http://schemas.microsoft.com/office/drawing/2014/main" id="{3D822B6B-B98C-6D3C-3C6A-6F901B666B25}"/>
              </a:ext>
            </a:extLst>
          </p:cNvPr>
          <p:cNvSpPr txBox="1"/>
          <p:nvPr>
            <p:custDataLst>
              <p:tags r:id="rId95"/>
            </p:custDataLst>
          </p:nvPr>
        </p:nvSpPr>
        <p:spPr>
          <a:xfrm>
            <a:off x="12700" y="-2689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1000" dirty="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108" name="OTLSHAPE_SLT_59a28bf6e2504bfc9817b81e1db70ce7_JoinedDate">
            <a:extLst>
              <a:ext uri="{FF2B5EF4-FFF2-40B4-BE49-F238E27FC236}">
                <a16:creationId xmlns:a16="http://schemas.microsoft.com/office/drawing/2014/main" id="{AEC79865-5537-6AB9-1727-2EB9EA03D15A}"/>
              </a:ext>
            </a:extLst>
          </p:cNvPr>
          <p:cNvSpPr txBox="1"/>
          <p:nvPr>
            <p:custDataLst>
              <p:tags r:id="rId96"/>
            </p:custDataLst>
          </p:nvPr>
        </p:nvSpPr>
        <p:spPr>
          <a:xfrm>
            <a:off x="2346463" y="3772682"/>
            <a:ext cx="723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000" spc="-4">
                <a:solidFill>
                  <a:srgbClr val="44546A"/>
                </a:solidFill>
                <a:latin typeface="Calibri" panose="020F0502020204030204" pitchFamily="34" charset="0"/>
              </a:rPr>
              <a:t>Oct 8 - Dec 20</a:t>
            </a:r>
          </a:p>
        </p:txBody>
      </p:sp>
      <p:sp>
        <p:nvSpPr>
          <p:cNvPr id="109" name="OTLSHAPE_SLT_59a28bf6e2504bfc9817b81e1db70ce7_Title">
            <a:extLst>
              <a:ext uri="{FF2B5EF4-FFF2-40B4-BE49-F238E27FC236}">
                <a16:creationId xmlns:a16="http://schemas.microsoft.com/office/drawing/2014/main" id="{2E83528D-A701-6F70-AC3F-DA1256CF5743}"/>
              </a:ext>
            </a:extLst>
          </p:cNvPr>
          <p:cNvSpPr txBox="1"/>
          <p:nvPr>
            <p:custDataLst>
              <p:tags r:id="rId97"/>
            </p:custDataLst>
          </p:nvPr>
        </p:nvSpPr>
        <p:spPr>
          <a:xfrm>
            <a:off x="3682727" y="3764934"/>
            <a:ext cx="838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b="1" spc="-8">
                <a:solidFill>
                  <a:schemeClr val="dk1"/>
                </a:solidFill>
                <a:latin typeface="Calibri" panose="020F0502020204030204" pitchFamily="34" charset="0"/>
              </a:rPr>
              <a:t>Pilot Available</a:t>
            </a:r>
          </a:p>
        </p:txBody>
      </p:sp>
      <p:sp>
        <p:nvSpPr>
          <p:cNvPr id="115" name="OTLSHAPE_SLT_d3729b170ffd47888b3ec15a050b4a57_Duration" hidden="1">
            <a:extLst>
              <a:ext uri="{FF2B5EF4-FFF2-40B4-BE49-F238E27FC236}">
                <a16:creationId xmlns:a16="http://schemas.microsoft.com/office/drawing/2014/main" id="{716C0C52-B6AE-AC7E-F45F-37AB964D735A}"/>
              </a:ext>
            </a:extLst>
          </p:cNvPr>
          <p:cNvSpPr txBox="1"/>
          <p:nvPr>
            <p:custDataLst>
              <p:tags r:id="rId98"/>
            </p:custDataLst>
          </p:nvPr>
        </p:nvSpPr>
        <p:spPr>
          <a:xfrm>
            <a:off x="12700" y="-310466"/>
            <a:ext cx="3937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dirty="0">
                <a:solidFill>
                  <a:srgbClr val="ED7D31"/>
                </a:solidFill>
                <a:latin typeface="Calibri" panose="020F0502020204030204" pitchFamily="34" charset="0"/>
              </a:rPr>
              <a:t>14 days</a:t>
            </a:r>
          </a:p>
        </p:txBody>
      </p:sp>
      <p:sp>
        <p:nvSpPr>
          <p:cNvPr id="116" name="OTLSHAPE_SLT_d3729b170ffd47888b3ec15a050b4a57_TextPercentage" hidden="1">
            <a:extLst>
              <a:ext uri="{FF2B5EF4-FFF2-40B4-BE49-F238E27FC236}">
                <a16:creationId xmlns:a16="http://schemas.microsoft.com/office/drawing/2014/main" id="{18101575-AE86-2193-42A6-11EA68E65A05}"/>
              </a:ext>
            </a:extLst>
          </p:cNvPr>
          <p:cNvSpPr txBox="1"/>
          <p:nvPr>
            <p:custDataLst>
              <p:tags r:id="rId99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 dirty="0">
              <a:solidFill>
                <a:srgbClr val="ED7D31"/>
              </a:solidFill>
              <a:latin typeface="Calibri" panose="020F0502020204030204" pitchFamily="34" charset="0"/>
            </a:endParaRPr>
          </a:p>
        </p:txBody>
      </p:sp>
      <p:sp>
        <p:nvSpPr>
          <p:cNvPr id="117" name="OTLSHAPE_SLT_d3729b170ffd47888b3ec15a050b4a57_StartDate" hidden="1">
            <a:extLst>
              <a:ext uri="{FF2B5EF4-FFF2-40B4-BE49-F238E27FC236}">
                <a16:creationId xmlns:a16="http://schemas.microsoft.com/office/drawing/2014/main" id="{2FA3C276-CA67-822D-5D25-892DD306AAF3}"/>
              </a:ext>
            </a:extLst>
          </p:cNvPr>
          <p:cNvSpPr txBox="1"/>
          <p:nvPr>
            <p:custDataLst>
              <p:tags r:id="rId100"/>
            </p:custDataLst>
          </p:nvPr>
        </p:nvSpPr>
        <p:spPr>
          <a:xfrm>
            <a:off x="12700" y="-2689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1000" dirty="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118" name="OTLSHAPE_SLT_d3729b170ffd47888b3ec15a050b4a57_EndDate" hidden="1">
            <a:extLst>
              <a:ext uri="{FF2B5EF4-FFF2-40B4-BE49-F238E27FC236}">
                <a16:creationId xmlns:a16="http://schemas.microsoft.com/office/drawing/2014/main" id="{7D18EB00-6C52-4624-8834-BF5DBEAD770A}"/>
              </a:ext>
            </a:extLst>
          </p:cNvPr>
          <p:cNvSpPr txBox="1"/>
          <p:nvPr>
            <p:custDataLst>
              <p:tags r:id="rId101"/>
            </p:custDataLst>
          </p:nvPr>
        </p:nvSpPr>
        <p:spPr>
          <a:xfrm>
            <a:off x="12700" y="-2689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1000" dirty="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119" name="OTLSHAPE_SLT_d3729b170ffd47888b3ec15a050b4a57_JoinedDate">
            <a:extLst>
              <a:ext uri="{FF2B5EF4-FFF2-40B4-BE49-F238E27FC236}">
                <a16:creationId xmlns:a16="http://schemas.microsoft.com/office/drawing/2014/main" id="{B1F2FE65-C5C8-25F2-D1BC-B6FCE8B09096}"/>
              </a:ext>
            </a:extLst>
          </p:cNvPr>
          <p:cNvSpPr txBox="1"/>
          <p:nvPr>
            <p:custDataLst>
              <p:tags r:id="rId102"/>
            </p:custDataLst>
          </p:nvPr>
        </p:nvSpPr>
        <p:spPr>
          <a:xfrm>
            <a:off x="3021003" y="3981300"/>
            <a:ext cx="685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000" spc="-4">
                <a:solidFill>
                  <a:srgbClr val="44546A"/>
                </a:solidFill>
                <a:latin typeface="Calibri" panose="020F0502020204030204" pitchFamily="34" charset="0"/>
              </a:rPr>
              <a:t>Jan 6 - Jan 24</a:t>
            </a:r>
          </a:p>
        </p:txBody>
      </p:sp>
      <p:sp>
        <p:nvSpPr>
          <p:cNvPr id="120" name="OTLSHAPE_SLT_d3729b170ffd47888b3ec15a050b4a57_Title">
            <a:extLst>
              <a:ext uri="{FF2B5EF4-FFF2-40B4-BE49-F238E27FC236}">
                <a16:creationId xmlns:a16="http://schemas.microsoft.com/office/drawing/2014/main" id="{F071BE90-75FB-1E3A-2CDB-58145C1C6953}"/>
              </a:ext>
            </a:extLst>
          </p:cNvPr>
          <p:cNvSpPr txBox="1"/>
          <p:nvPr>
            <p:custDataLst>
              <p:tags r:id="rId103"/>
            </p:custDataLst>
          </p:nvPr>
        </p:nvSpPr>
        <p:spPr>
          <a:xfrm>
            <a:off x="3931916" y="3973553"/>
            <a:ext cx="812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b="1" spc="-6">
                <a:solidFill>
                  <a:schemeClr val="dk1"/>
                </a:solidFill>
                <a:latin typeface="Calibri" panose="020F0502020204030204" pitchFamily="34" charset="0"/>
              </a:rPr>
              <a:t>Update Scope</a:t>
            </a:r>
          </a:p>
        </p:txBody>
      </p:sp>
      <p:sp>
        <p:nvSpPr>
          <p:cNvPr id="126" name="OTLSHAPE_SLT_cf25e7caeb934b75b1efd2db71905ad5_Duration" hidden="1">
            <a:extLst>
              <a:ext uri="{FF2B5EF4-FFF2-40B4-BE49-F238E27FC236}">
                <a16:creationId xmlns:a16="http://schemas.microsoft.com/office/drawing/2014/main" id="{0E0F7563-0EAD-D2C9-26D5-5915023D50B2}"/>
              </a:ext>
            </a:extLst>
          </p:cNvPr>
          <p:cNvSpPr txBox="1"/>
          <p:nvPr>
            <p:custDataLst>
              <p:tags r:id="rId104"/>
            </p:custDataLst>
          </p:nvPr>
        </p:nvSpPr>
        <p:spPr>
          <a:xfrm>
            <a:off x="12700" y="-464354"/>
            <a:ext cx="4953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dirty="0">
                <a:solidFill>
                  <a:srgbClr val="ED7D31"/>
                </a:solidFill>
                <a:latin typeface="Calibri" panose="020F0502020204030204" pitchFamily="34" charset="0"/>
              </a:rPr>
              <a:t>63.5 days</a:t>
            </a:r>
          </a:p>
        </p:txBody>
      </p:sp>
      <p:sp>
        <p:nvSpPr>
          <p:cNvPr id="127" name="OTLSHAPE_SLT_cf25e7caeb934b75b1efd2db71905ad5_TextPercentage" hidden="1">
            <a:extLst>
              <a:ext uri="{FF2B5EF4-FFF2-40B4-BE49-F238E27FC236}">
                <a16:creationId xmlns:a16="http://schemas.microsoft.com/office/drawing/2014/main" id="{117012F9-73AD-7D94-7EBE-2A6B1FD36999}"/>
              </a:ext>
            </a:extLst>
          </p:cNvPr>
          <p:cNvSpPr txBox="1"/>
          <p:nvPr>
            <p:custDataLst>
              <p:tags r:id="rId105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 dirty="0">
              <a:solidFill>
                <a:srgbClr val="ED7D31"/>
              </a:solidFill>
              <a:latin typeface="Calibri" panose="020F0502020204030204" pitchFamily="34" charset="0"/>
            </a:endParaRPr>
          </a:p>
        </p:txBody>
      </p:sp>
      <p:sp>
        <p:nvSpPr>
          <p:cNvPr id="128" name="OTLSHAPE_SLT_cf25e7caeb934b75b1efd2db71905ad5_JoinedDate" hidden="1">
            <a:extLst>
              <a:ext uri="{FF2B5EF4-FFF2-40B4-BE49-F238E27FC236}">
                <a16:creationId xmlns:a16="http://schemas.microsoft.com/office/drawing/2014/main" id="{EB0D50AE-83DB-8E3A-868D-DFEBD7A260B9}"/>
              </a:ext>
            </a:extLst>
          </p:cNvPr>
          <p:cNvSpPr txBox="1"/>
          <p:nvPr>
            <p:custDataLst>
              <p:tags r:id="rId106"/>
            </p:custDataLst>
          </p:nvPr>
        </p:nvSpPr>
        <p:spPr>
          <a:xfrm>
            <a:off x="12700" y="-541298"/>
            <a:ext cx="6985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dirty="0">
                <a:solidFill>
                  <a:srgbClr val="44546A"/>
                </a:solidFill>
                <a:latin typeface="Calibri" panose="020F0502020204030204" pitchFamily="34" charset="0"/>
              </a:rPr>
              <a:t>Feb 3 - May 1</a:t>
            </a:r>
          </a:p>
        </p:txBody>
      </p:sp>
      <p:sp>
        <p:nvSpPr>
          <p:cNvPr id="129" name="OTLSHAPE_SLT_cf25e7caeb934b75b1efd2db71905ad5_StartDate" hidden="1">
            <a:extLst>
              <a:ext uri="{FF2B5EF4-FFF2-40B4-BE49-F238E27FC236}">
                <a16:creationId xmlns:a16="http://schemas.microsoft.com/office/drawing/2014/main" id="{C32562D0-8975-DC98-548E-387B61027E0F}"/>
              </a:ext>
            </a:extLst>
          </p:cNvPr>
          <p:cNvSpPr txBox="1"/>
          <p:nvPr>
            <p:custDataLst>
              <p:tags r:id="rId107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 dirty="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130" name="OTLSHAPE_SLT_cf25e7caeb934b75b1efd2db71905ad5_EndDate" hidden="1">
            <a:extLst>
              <a:ext uri="{FF2B5EF4-FFF2-40B4-BE49-F238E27FC236}">
                <a16:creationId xmlns:a16="http://schemas.microsoft.com/office/drawing/2014/main" id="{EA2599D6-3588-749B-2AF4-53ED119BCE01}"/>
              </a:ext>
            </a:extLst>
          </p:cNvPr>
          <p:cNvSpPr txBox="1"/>
          <p:nvPr>
            <p:custDataLst>
              <p:tags r:id="rId108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 dirty="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131" name="OTLSHAPE_SLT_cf25e7caeb934b75b1efd2db71905ad5_Title">
            <a:extLst>
              <a:ext uri="{FF2B5EF4-FFF2-40B4-BE49-F238E27FC236}">
                <a16:creationId xmlns:a16="http://schemas.microsoft.com/office/drawing/2014/main" id="{3440962F-37D4-AD30-07FD-558D1037CB69}"/>
              </a:ext>
            </a:extLst>
          </p:cNvPr>
          <p:cNvSpPr txBox="1"/>
          <p:nvPr>
            <p:custDataLst>
              <p:tags r:id="rId109"/>
            </p:custDataLst>
          </p:nvPr>
        </p:nvSpPr>
        <p:spPr>
          <a:xfrm>
            <a:off x="2989806" y="4283772"/>
            <a:ext cx="914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100" b="1" spc="-6" dirty="0">
                <a:solidFill>
                  <a:schemeClr val="dk1"/>
                </a:solidFill>
                <a:latin typeface="Calibri" panose="020F0502020204030204" pitchFamily="34" charset="0"/>
              </a:rPr>
              <a:t>Initiation Phase</a:t>
            </a:r>
          </a:p>
        </p:txBody>
      </p:sp>
      <p:sp>
        <p:nvSpPr>
          <p:cNvPr id="137" name="OTLSHAPE_SLT_546dc3323d74464a8ef6a4e6e53f36ea_Duration" hidden="1">
            <a:extLst>
              <a:ext uri="{FF2B5EF4-FFF2-40B4-BE49-F238E27FC236}">
                <a16:creationId xmlns:a16="http://schemas.microsoft.com/office/drawing/2014/main" id="{443089CE-2EE3-346A-A014-4F5DD1CF1FEF}"/>
              </a:ext>
            </a:extLst>
          </p:cNvPr>
          <p:cNvSpPr txBox="1"/>
          <p:nvPr>
            <p:custDataLst>
              <p:tags r:id="rId110"/>
            </p:custDataLst>
          </p:nvPr>
        </p:nvSpPr>
        <p:spPr>
          <a:xfrm>
            <a:off x="12700" y="-387410"/>
            <a:ext cx="4572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dirty="0">
                <a:solidFill>
                  <a:srgbClr val="ED7D31"/>
                </a:solidFill>
                <a:latin typeface="Calibri" panose="020F0502020204030204" pitchFamily="34" charset="0"/>
              </a:rPr>
              <a:t>197 days</a:t>
            </a:r>
          </a:p>
        </p:txBody>
      </p:sp>
      <p:sp>
        <p:nvSpPr>
          <p:cNvPr id="138" name="OTLSHAPE_SLT_546dc3323d74464a8ef6a4e6e53f36ea_TextPercentage" hidden="1">
            <a:extLst>
              <a:ext uri="{FF2B5EF4-FFF2-40B4-BE49-F238E27FC236}">
                <a16:creationId xmlns:a16="http://schemas.microsoft.com/office/drawing/2014/main" id="{6039CE04-6A61-0ED5-B911-8F7E924DDAA2}"/>
              </a:ext>
            </a:extLst>
          </p:cNvPr>
          <p:cNvSpPr txBox="1"/>
          <p:nvPr>
            <p:custDataLst>
              <p:tags r:id="rId111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 dirty="0">
              <a:solidFill>
                <a:srgbClr val="ED7D31"/>
              </a:solidFill>
              <a:latin typeface="Calibri" panose="020F0502020204030204" pitchFamily="34" charset="0"/>
            </a:endParaRPr>
          </a:p>
        </p:txBody>
      </p:sp>
      <p:sp>
        <p:nvSpPr>
          <p:cNvPr id="139" name="OTLSHAPE_SLT_546dc3323d74464a8ef6a4e6e53f36ea_JoinedDate" hidden="1">
            <a:extLst>
              <a:ext uri="{FF2B5EF4-FFF2-40B4-BE49-F238E27FC236}">
                <a16:creationId xmlns:a16="http://schemas.microsoft.com/office/drawing/2014/main" id="{1C6035D0-0016-06A8-6BB1-FA677BABF31C}"/>
              </a:ext>
            </a:extLst>
          </p:cNvPr>
          <p:cNvSpPr txBox="1"/>
          <p:nvPr>
            <p:custDataLst>
              <p:tags r:id="rId112"/>
            </p:custDataLst>
          </p:nvPr>
        </p:nvSpPr>
        <p:spPr>
          <a:xfrm>
            <a:off x="12700" y="-541298"/>
            <a:ext cx="6985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dirty="0">
                <a:solidFill>
                  <a:srgbClr val="44546A"/>
                </a:solidFill>
                <a:latin typeface="Calibri" panose="020F0502020204030204" pitchFamily="34" charset="0"/>
              </a:rPr>
              <a:t>May 1 - Feb 1</a:t>
            </a:r>
          </a:p>
        </p:txBody>
      </p:sp>
      <p:sp>
        <p:nvSpPr>
          <p:cNvPr id="140" name="OTLSHAPE_SLT_546dc3323d74464a8ef6a4e6e53f36ea_StartDate" hidden="1">
            <a:extLst>
              <a:ext uri="{FF2B5EF4-FFF2-40B4-BE49-F238E27FC236}">
                <a16:creationId xmlns:a16="http://schemas.microsoft.com/office/drawing/2014/main" id="{77C22C58-E9AD-235B-8B6B-EC7C00489F67}"/>
              </a:ext>
            </a:extLst>
          </p:cNvPr>
          <p:cNvSpPr txBox="1"/>
          <p:nvPr>
            <p:custDataLst>
              <p:tags r:id="rId113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 dirty="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141" name="OTLSHAPE_SLT_546dc3323d74464a8ef6a4e6e53f36ea_EndDate" hidden="1">
            <a:extLst>
              <a:ext uri="{FF2B5EF4-FFF2-40B4-BE49-F238E27FC236}">
                <a16:creationId xmlns:a16="http://schemas.microsoft.com/office/drawing/2014/main" id="{9134C045-B2ED-D2D1-6EA9-E9FF5BF10145}"/>
              </a:ext>
            </a:extLst>
          </p:cNvPr>
          <p:cNvSpPr txBox="1"/>
          <p:nvPr>
            <p:custDataLst>
              <p:tags r:id="rId114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 dirty="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142" name="OTLSHAPE_SLT_546dc3323d74464a8ef6a4e6e53f36ea_Title">
            <a:extLst>
              <a:ext uri="{FF2B5EF4-FFF2-40B4-BE49-F238E27FC236}">
                <a16:creationId xmlns:a16="http://schemas.microsoft.com/office/drawing/2014/main" id="{E09EE2DF-D793-46B2-0900-CC122C1E1D47}"/>
              </a:ext>
            </a:extLst>
          </p:cNvPr>
          <p:cNvSpPr txBox="1"/>
          <p:nvPr>
            <p:custDataLst>
              <p:tags r:id="rId115"/>
            </p:custDataLst>
          </p:nvPr>
        </p:nvSpPr>
        <p:spPr>
          <a:xfrm>
            <a:off x="4958737" y="4492391"/>
            <a:ext cx="1143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spc="-4">
                <a:solidFill>
                  <a:schemeClr val="lt1"/>
                </a:solidFill>
                <a:latin typeface="Calibri" panose="020F0502020204030204" pitchFamily="34" charset="0"/>
              </a:rPr>
              <a:t>Development Phase</a:t>
            </a:r>
          </a:p>
        </p:txBody>
      </p:sp>
      <p:sp>
        <p:nvSpPr>
          <p:cNvPr id="145" name="OTLSHAPE_SLT_7d960969ddfc4dfea831723149c1842e_Duration" hidden="1">
            <a:extLst>
              <a:ext uri="{FF2B5EF4-FFF2-40B4-BE49-F238E27FC236}">
                <a16:creationId xmlns:a16="http://schemas.microsoft.com/office/drawing/2014/main" id="{F424AB35-8EF8-BA22-AAAA-CEBF322E4C1B}"/>
              </a:ext>
            </a:extLst>
          </p:cNvPr>
          <p:cNvSpPr txBox="1"/>
          <p:nvPr>
            <p:custDataLst>
              <p:tags r:id="rId116"/>
            </p:custDataLst>
          </p:nvPr>
        </p:nvSpPr>
        <p:spPr>
          <a:xfrm>
            <a:off x="12700" y="-464354"/>
            <a:ext cx="4953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dirty="0">
                <a:solidFill>
                  <a:srgbClr val="ED7D31"/>
                </a:solidFill>
                <a:latin typeface="Calibri" panose="020F0502020204030204" pitchFamily="34" charset="0"/>
              </a:rPr>
              <a:t>42.5 days</a:t>
            </a:r>
          </a:p>
        </p:txBody>
      </p:sp>
      <p:sp>
        <p:nvSpPr>
          <p:cNvPr id="146" name="OTLSHAPE_SLT_7d960969ddfc4dfea831723149c1842e_TextPercentage" hidden="1">
            <a:extLst>
              <a:ext uri="{FF2B5EF4-FFF2-40B4-BE49-F238E27FC236}">
                <a16:creationId xmlns:a16="http://schemas.microsoft.com/office/drawing/2014/main" id="{7AAB321E-2CE7-BD40-D3C0-15366B34F255}"/>
              </a:ext>
            </a:extLst>
          </p:cNvPr>
          <p:cNvSpPr txBox="1"/>
          <p:nvPr>
            <p:custDataLst>
              <p:tags r:id="rId117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 dirty="0">
              <a:solidFill>
                <a:srgbClr val="ED7D31"/>
              </a:solidFill>
              <a:latin typeface="Calibri" panose="020F0502020204030204" pitchFamily="34" charset="0"/>
            </a:endParaRPr>
          </a:p>
        </p:txBody>
      </p:sp>
      <p:sp>
        <p:nvSpPr>
          <p:cNvPr id="147" name="OTLSHAPE_SLT_7d960969ddfc4dfea831723149c1842e_JoinedDate" hidden="1">
            <a:extLst>
              <a:ext uri="{FF2B5EF4-FFF2-40B4-BE49-F238E27FC236}">
                <a16:creationId xmlns:a16="http://schemas.microsoft.com/office/drawing/2014/main" id="{BAA2546D-4C77-8460-BF10-592493F9CC67}"/>
              </a:ext>
            </a:extLst>
          </p:cNvPr>
          <p:cNvSpPr txBox="1"/>
          <p:nvPr>
            <p:custDataLst>
              <p:tags r:id="rId118"/>
            </p:custDataLst>
          </p:nvPr>
        </p:nvSpPr>
        <p:spPr>
          <a:xfrm>
            <a:off x="12700" y="-541298"/>
            <a:ext cx="6604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dirty="0">
                <a:solidFill>
                  <a:srgbClr val="44546A"/>
                </a:solidFill>
                <a:latin typeface="Calibri" panose="020F0502020204030204" pitchFamily="34" charset="0"/>
              </a:rPr>
              <a:t>Feb 1 - Apr 1</a:t>
            </a:r>
          </a:p>
        </p:txBody>
      </p:sp>
      <p:sp>
        <p:nvSpPr>
          <p:cNvPr id="148" name="OTLSHAPE_SLT_7d960969ddfc4dfea831723149c1842e_StartDate" hidden="1">
            <a:extLst>
              <a:ext uri="{FF2B5EF4-FFF2-40B4-BE49-F238E27FC236}">
                <a16:creationId xmlns:a16="http://schemas.microsoft.com/office/drawing/2014/main" id="{80933D30-786D-C557-800F-2DF80D8CF23D}"/>
              </a:ext>
            </a:extLst>
          </p:cNvPr>
          <p:cNvSpPr txBox="1"/>
          <p:nvPr>
            <p:custDataLst>
              <p:tags r:id="rId119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 dirty="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149" name="OTLSHAPE_SLT_7d960969ddfc4dfea831723149c1842e_EndDate" hidden="1">
            <a:extLst>
              <a:ext uri="{FF2B5EF4-FFF2-40B4-BE49-F238E27FC236}">
                <a16:creationId xmlns:a16="http://schemas.microsoft.com/office/drawing/2014/main" id="{BE1147AB-A6A6-2B42-881C-2B63DD97053E}"/>
              </a:ext>
            </a:extLst>
          </p:cNvPr>
          <p:cNvSpPr txBox="1"/>
          <p:nvPr>
            <p:custDataLst>
              <p:tags r:id="rId120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 dirty="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150" name="OTLSHAPE_SLT_7d960969ddfc4dfea831723149c1842e_Title">
            <a:extLst>
              <a:ext uri="{FF2B5EF4-FFF2-40B4-BE49-F238E27FC236}">
                <a16:creationId xmlns:a16="http://schemas.microsoft.com/office/drawing/2014/main" id="{AEE42AC8-E7F1-D9E3-526D-D4FFA5308BB7}"/>
              </a:ext>
            </a:extLst>
          </p:cNvPr>
          <p:cNvSpPr txBox="1"/>
          <p:nvPr>
            <p:custDataLst>
              <p:tags r:id="rId121"/>
            </p:custDataLst>
          </p:nvPr>
        </p:nvSpPr>
        <p:spPr>
          <a:xfrm>
            <a:off x="6005375" y="4701009"/>
            <a:ext cx="4445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100" b="1" dirty="0">
                <a:solidFill>
                  <a:schemeClr val="dk1"/>
                </a:solidFill>
                <a:latin typeface="Calibri" panose="020F0502020204030204" pitchFamily="34" charset="0"/>
              </a:rPr>
              <a:t>Testing Phase</a:t>
            </a:r>
          </a:p>
        </p:txBody>
      </p:sp>
      <p:sp>
        <p:nvSpPr>
          <p:cNvPr id="153" name="OTLSHAPE_SLT_26c569c01e6a47b8b9bb6219068dc08e_Duration" hidden="1">
            <a:extLst>
              <a:ext uri="{FF2B5EF4-FFF2-40B4-BE49-F238E27FC236}">
                <a16:creationId xmlns:a16="http://schemas.microsoft.com/office/drawing/2014/main" id="{9318ADE0-8CC4-E4DE-DB55-FBAB63FE1895}"/>
              </a:ext>
            </a:extLst>
          </p:cNvPr>
          <p:cNvSpPr txBox="1"/>
          <p:nvPr>
            <p:custDataLst>
              <p:tags r:id="rId122"/>
            </p:custDataLst>
          </p:nvPr>
        </p:nvSpPr>
        <p:spPr>
          <a:xfrm>
            <a:off x="12700" y="-464354"/>
            <a:ext cx="4953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dirty="0">
                <a:solidFill>
                  <a:srgbClr val="ED7D31"/>
                </a:solidFill>
                <a:latin typeface="Calibri" panose="020F0502020204030204" pitchFamily="34" charset="0"/>
              </a:rPr>
              <a:t>87.5 days</a:t>
            </a:r>
          </a:p>
        </p:txBody>
      </p:sp>
      <p:sp>
        <p:nvSpPr>
          <p:cNvPr id="154" name="OTLSHAPE_SLT_26c569c01e6a47b8b9bb6219068dc08e_TextPercentage" hidden="1">
            <a:extLst>
              <a:ext uri="{FF2B5EF4-FFF2-40B4-BE49-F238E27FC236}">
                <a16:creationId xmlns:a16="http://schemas.microsoft.com/office/drawing/2014/main" id="{B6332E80-E151-DB10-852B-8785BDB98D58}"/>
              </a:ext>
            </a:extLst>
          </p:cNvPr>
          <p:cNvSpPr txBox="1"/>
          <p:nvPr>
            <p:custDataLst>
              <p:tags r:id="rId123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 dirty="0">
              <a:solidFill>
                <a:srgbClr val="ED7D31"/>
              </a:solidFill>
              <a:latin typeface="Calibri" panose="020F0502020204030204" pitchFamily="34" charset="0"/>
            </a:endParaRPr>
          </a:p>
        </p:txBody>
      </p:sp>
      <p:sp>
        <p:nvSpPr>
          <p:cNvPr id="155" name="OTLSHAPE_SLT_26c569c01e6a47b8b9bb6219068dc08e_StartDate" hidden="1">
            <a:extLst>
              <a:ext uri="{FF2B5EF4-FFF2-40B4-BE49-F238E27FC236}">
                <a16:creationId xmlns:a16="http://schemas.microsoft.com/office/drawing/2014/main" id="{C072A8BE-0388-6040-2AA0-313BDDD2D6A9}"/>
              </a:ext>
            </a:extLst>
          </p:cNvPr>
          <p:cNvSpPr txBox="1"/>
          <p:nvPr>
            <p:custDataLst>
              <p:tags r:id="rId124"/>
            </p:custDataLst>
          </p:nvPr>
        </p:nvSpPr>
        <p:spPr>
          <a:xfrm>
            <a:off x="12700" y="-2689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1000" dirty="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156" name="OTLSHAPE_SLT_26c569c01e6a47b8b9bb6219068dc08e_EndDate" hidden="1">
            <a:extLst>
              <a:ext uri="{FF2B5EF4-FFF2-40B4-BE49-F238E27FC236}">
                <a16:creationId xmlns:a16="http://schemas.microsoft.com/office/drawing/2014/main" id="{A47197D9-4908-A0CD-1D73-E75E98C09C57}"/>
              </a:ext>
            </a:extLst>
          </p:cNvPr>
          <p:cNvSpPr txBox="1"/>
          <p:nvPr>
            <p:custDataLst>
              <p:tags r:id="rId125"/>
            </p:custDataLst>
          </p:nvPr>
        </p:nvSpPr>
        <p:spPr>
          <a:xfrm>
            <a:off x="12700" y="-2689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1000" dirty="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157" name="OTLSHAPE_SLT_26c569c01e6a47b8b9bb6219068dc08e_JoinedDate">
            <a:extLst>
              <a:ext uri="{FF2B5EF4-FFF2-40B4-BE49-F238E27FC236}">
                <a16:creationId xmlns:a16="http://schemas.microsoft.com/office/drawing/2014/main" id="{03211230-9C35-CAE6-2A5D-77073372002A}"/>
              </a:ext>
            </a:extLst>
          </p:cNvPr>
          <p:cNvSpPr txBox="1"/>
          <p:nvPr>
            <p:custDataLst>
              <p:tags r:id="rId126"/>
            </p:custDataLst>
          </p:nvPr>
        </p:nvSpPr>
        <p:spPr>
          <a:xfrm>
            <a:off x="6192265" y="5087894"/>
            <a:ext cx="673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000" spc="-2">
                <a:solidFill>
                  <a:srgbClr val="44546A"/>
                </a:solidFill>
                <a:latin typeface="Calibri" panose="020F0502020204030204" pitchFamily="34" charset="0"/>
              </a:rPr>
              <a:t>Apr 1 - Aug 1</a:t>
            </a:r>
          </a:p>
        </p:txBody>
      </p:sp>
      <p:sp>
        <p:nvSpPr>
          <p:cNvPr id="158" name="OTLSHAPE_SLT_26c569c01e6a47b8b9bb6219068dc08e_Title">
            <a:extLst>
              <a:ext uri="{FF2B5EF4-FFF2-40B4-BE49-F238E27FC236}">
                <a16:creationId xmlns:a16="http://schemas.microsoft.com/office/drawing/2014/main" id="{BFCA662F-EC33-C3B4-FCA3-04BE75C253F1}"/>
              </a:ext>
            </a:extLst>
          </p:cNvPr>
          <p:cNvSpPr txBox="1"/>
          <p:nvPr>
            <p:custDataLst>
              <p:tags r:id="rId127"/>
            </p:custDataLst>
          </p:nvPr>
        </p:nvSpPr>
        <p:spPr>
          <a:xfrm>
            <a:off x="7817150" y="5080147"/>
            <a:ext cx="762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b="1" spc="-12" dirty="0">
                <a:solidFill>
                  <a:schemeClr val="dk1"/>
                </a:solidFill>
                <a:latin typeface="Calibri" panose="020F0502020204030204" pitchFamily="34" charset="0"/>
              </a:rPr>
              <a:t>Market Trials</a:t>
            </a:r>
          </a:p>
        </p:txBody>
      </p:sp>
      <p:sp>
        <p:nvSpPr>
          <p:cNvPr id="167" name="OTLSHAPE_SLT_097fe035032e4cfe9e89d23ddd8d50cc_Duration" hidden="1">
            <a:extLst>
              <a:ext uri="{FF2B5EF4-FFF2-40B4-BE49-F238E27FC236}">
                <a16:creationId xmlns:a16="http://schemas.microsoft.com/office/drawing/2014/main" id="{4E43D4F7-6FEF-BB0E-1461-2F3DF55929B1}"/>
              </a:ext>
            </a:extLst>
          </p:cNvPr>
          <p:cNvSpPr txBox="1"/>
          <p:nvPr>
            <p:custDataLst>
              <p:tags r:id="rId128"/>
            </p:custDataLst>
          </p:nvPr>
        </p:nvSpPr>
        <p:spPr>
          <a:xfrm>
            <a:off x="12700" y="-387410"/>
            <a:ext cx="4572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dirty="0">
                <a:solidFill>
                  <a:srgbClr val="ED7D31"/>
                </a:solidFill>
                <a:latin typeface="Calibri" panose="020F0502020204030204" pitchFamily="34" charset="0"/>
              </a:rPr>
              <a:t>260 days</a:t>
            </a:r>
          </a:p>
        </p:txBody>
      </p:sp>
      <p:sp>
        <p:nvSpPr>
          <p:cNvPr id="168" name="OTLSHAPE_SLT_097fe035032e4cfe9e89d23ddd8d50cc_TextPercentage" hidden="1">
            <a:extLst>
              <a:ext uri="{FF2B5EF4-FFF2-40B4-BE49-F238E27FC236}">
                <a16:creationId xmlns:a16="http://schemas.microsoft.com/office/drawing/2014/main" id="{8BEDBCA2-238C-A240-B017-37BF2E637EDE}"/>
              </a:ext>
            </a:extLst>
          </p:cNvPr>
          <p:cNvSpPr txBox="1"/>
          <p:nvPr>
            <p:custDataLst>
              <p:tags r:id="rId129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 dirty="0">
              <a:solidFill>
                <a:srgbClr val="ED7D31"/>
              </a:solidFill>
              <a:latin typeface="Calibri" panose="020F0502020204030204" pitchFamily="34" charset="0"/>
            </a:endParaRPr>
          </a:p>
        </p:txBody>
      </p:sp>
      <p:sp>
        <p:nvSpPr>
          <p:cNvPr id="169" name="OTLSHAPE_SLT_097fe035032e4cfe9e89d23ddd8d50cc_StartDate" hidden="1">
            <a:extLst>
              <a:ext uri="{FF2B5EF4-FFF2-40B4-BE49-F238E27FC236}">
                <a16:creationId xmlns:a16="http://schemas.microsoft.com/office/drawing/2014/main" id="{3F8ECE49-DCD4-5634-A40E-F793A6D73E1A}"/>
              </a:ext>
            </a:extLst>
          </p:cNvPr>
          <p:cNvSpPr txBox="1"/>
          <p:nvPr>
            <p:custDataLst>
              <p:tags r:id="rId130"/>
            </p:custDataLst>
          </p:nvPr>
        </p:nvSpPr>
        <p:spPr>
          <a:xfrm>
            <a:off x="12700" y="-2689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1000" dirty="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170" name="OTLSHAPE_SLT_097fe035032e4cfe9e89d23ddd8d50cc_EndDate" hidden="1">
            <a:extLst>
              <a:ext uri="{FF2B5EF4-FFF2-40B4-BE49-F238E27FC236}">
                <a16:creationId xmlns:a16="http://schemas.microsoft.com/office/drawing/2014/main" id="{FE2E408A-B7F6-2F6D-F3CC-FF94AE01D760}"/>
              </a:ext>
            </a:extLst>
          </p:cNvPr>
          <p:cNvSpPr txBox="1"/>
          <p:nvPr>
            <p:custDataLst>
              <p:tags r:id="rId131"/>
            </p:custDataLst>
          </p:nvPr>
        </p:nvSpPr>
        <p:spPr>
          <a:xfrm>
            <a:off x="12700" y="-2689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1000" dirty="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171" name="OTLSHAPE_SLT_097fe035032e4cfe9e89d23ddd8d50cc_JoinedDate">
            <a:extLst>
              <a:ext uri="{FF2B5EF4-FFF2-40B4-BE49-F238E27FC236}">
                <a16:creationId xmlns:a16="http://schemas.microsoft.com/office/drawing/2014/main" id="{95205FD9-D46F-2A61-4C53-E63E0609CDA1}"/>
              </a:ext>
            </a:extLst>
          </p:cNvPr>
          <p:cNvSpPr txBox="1"/>
          <p:nvPr>
            <p:custDataLst>
              <p:tags r:id="rId132"/>
            </p:custDataLst>
          </p:nvPr>
        </p:nvSpPr>
        <p:spPr>
          <a:xfrm>
            <a:off x="7002630" y="5483372"/>
            <a:ext cx="812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000" spc="-4">
                <a:solidFill>
                  <a:srgbClr val="44546A"/>
                </a:solidFill>
                <a:latin typeface="Calibri" panose="020F0502020204030204" pitchFamily="34" charset="0"/>
              </a:rPr>
              <a:t>Aug 15 - Aug 15</a:t>
            </a:r>
          </a:p>
        </p:txBody>
      </p:sp>
      <p:sp>
        <p:nvSpPr>
          <p:cNvPr id="172" name="OTLSHAPE_SLT_097fe035032e4cfe9e89d23ddd8d50cc_Title">
            <a:extLst>
              <a:ext uri="{FF2B5EF4-FFF2-40B4-BE49-F238E27FC236}">
                <a16:creationId xmlns:a16="http://schemas.microsoft.com/office/drawing/2014/main" id="{08B91A60-342C-E76E-4445-0A82C0F33EA8}"/>
              </a:ext>
            </a:extLst>
          </p:cNvPr>
          <p:cNvSpPr txBox="1"/>
          <p:nvPr>
            <p:custDataLst>
              <p:tags r:id="rId133"/>
            </p:custDataLst>
          </p:nvPr>
        </p:nvSpPr>
        <p:spPr>
          <a:xfrm>
            <a:off x="10477500" y="5390365"/>
            <a:ext cx="17145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b="1">
                <a:solidFill>
                  <a:schemeClr val="dk1"/>
                </a:solidFill>
                <a:latin typeface="Calibri" panose="020F0502020204030204" pitchFamily="34" charset="0"/>
              </a:rPr>
              <a:t>Legacy and Current Solutions Coexist</a:t>
            </a:r>
          </a:p>
        </p:txBody>
      </p:sp>
      <p:sp>
        <p:nvSpPr>
          <p:cNvPr id="175" name="OTLSHAPE_SLT_08f73bf86a244f0a81ace1f75efbdd6b_Duration" hidden="1">
            <a:extLst>
              <a:ext uri="{FF2B5EF4-FFF2-40B4-BE49-F238E27FC236}">
                <a16:creationId xmlns:a16="http://schemas.microsoft.com/office/drawing/2014/main" id="{26ECDC59-36B8-F011-6F87-A702E5641E3C}"/>
              </a:ext>
            </a:extLst>
          </p:cNvPr>
          <p:cNvSpPr txBox="1"/>
          <p:nvPr>
            <p:custDataLst>
              <p:tags r:id="rId134"/>
            </p:custDataLst>
          </p:nvPr>
        </p:nvSpPr>
        <p:spPr>
          <a:xfrm>
            <a:off x="12700" y="-541298"/>
            <a:ext cx="5588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dirty="0">
                <a:solidFill>
                  <a:srgbClr val="ED7D31"/>
                </a:solidFill>
                <a:latin typeface="Calibri" panose="020F0502020204030204" pitchFamily="34" charset="0"/>
              </a:rPr>
              <a:t>119.5 days</a:t>
            </a:r>
          </a:p>
        </p:txBody>
      </p:sp>
      <p:sp>
        <p:nvSpPr>
          <p:cNvPr id="176" name="OTLSHAPE_SLT_08f73bf86a244f0a81ace1f75efbdd6b_TextPercentage" hidden="1">
            <a:extLst>
              <a:ext uri="{FF2B5EF4-FFF2-40B4-BE49-F238E27FC236}">
                <a16:creationId xmlns:a16="http://schemas.microsoft.com/office/drawing/2014/main" id="{33EA42C3-18BD-8550-6D25-D776F2DD97D5}"/>
              </a:ext>
            </a:extLst>
          </p:cNvPr>
          <p:cNvSpPr txBox="1"/>
          <p:nvPr>
            <p:custDataLst>
              <p:tags r:id="rId135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 dirty="0">
              <a:solidFill>
                <a:srgbClr val="ED7D31"/>
              </a:solidFill>
              <a:latin typeface="Calibri" panose="020F0502020204030204" pitchFamily="34" charset="0"/>
            </a:endParaRPr>
          </a:p>
        </p:txBody>
      </p:sp>
      <p:sp>
        <p:nvSpPr>
          <p:cNvPr id="177" name="OTLSHAPE_SLT_08f73bf86a244f0a81ace1f75efbdd6b_StartDate" hidden="1">
            <a:extLst>
              <a:ext uri="{FF2B5EF4-FFF2-40B4-BE49-F238E27FC236}">
                <a16:creationId xmlns:a16="http://schemas.microsoft.com/office/drawing/2014/main" id="{849A012C-CFF3-9623-DD1C-D34F5E15BFE7}"/>
              </a:ext>
            </a:extLst>
          </p:cNvPr>
          <p:cNvSpPr txBox="1"/>
          <p:nvPr>
            <p:custDataLst>
              <p:tags r:id="rId136"/>
            </p:custDataLst>
          </p:nvPr>
        </p:nvSpPr>
        <p:spPr>
          <a:xfrm>
            <a:off x="12700" y="-2689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1000" dirty="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178" name="OTLSHAPE_SLT_08f73bf86a244f0a81ace1f75efbdd6b_EndDate" hidden="1">
            <a:extLst>
              <a:ext uri="{FF2B5EF4-FFF2-40B4-BE49-F238E27FC236}">
                <a16:creationId xmlns:a16="http://schemas.microsoft.com/office/drawing/2014/main" id="{E34EC701-430A-7E28-6DFD-60742A5D1286}"/>
              </a:ext>
            </a:extLst>
          </p:cNvPr>
          <p:cNvSpPr txBox="1"/>
          <p:nvPr>
            <p:custDataLst>
              <p:tags r:id="rId137"/>
            </p:custDataLst>
          </p:nvPr>
        </p:nvSpPr>
        <p:spPr>
          <a:xfrm>
            <a:off x="12700" y="-2689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1000" dirty="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179" name="OTLSHAPE_SLT_08f73bf86a244f0a81ace1f75efbdd6b_JoinedDate">
            <a:extLst>
              <a:ext uri="{FF2B5EF4-FFF2-40B4-BE49-F238E27FC236}">
                <a16:creationId xmlns:a16="http://schemas.microsoft.com/office/drawing/2014/main" id="{434F9929-BEBA-4F99-5969-5B4461C81ED8}"/>
              </a:ext>
            </a:extLst>
          </p:cNvPr>
          <p:cNvSpPr txBox="1"/>
          <p:nvPr>
            <p:custDataLst>
              <p:tags r:id="rId138"/>
            </p:custDataLst>
          </p:nvPr>
        </p:nvSpPr>
        <p:spPr>
          <a:xfrm>
            <a:off x="8372177" y="5777250"/>
            <a:ext cx="736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000" spc="-4">
                <a:solidFill>
                  <a:srgbClr val="44546A"/>
                </a:solidFill>
                <a:latin typeface="Calibri" panose="020F0502020204030204" pitchFamily="34" charset="0"/>
              </a:rPr>
              <a:t>Feb 15 - Aug 1</a:t>
            </a:r>
          </a:p>
        </p:txBody>
      </p:sp>
      <p:sp>
        <p:nvSpPr>
          <p:cNvPr id="180" name="OTLSHAPE_SLT_08f73bf86a244f0a81ace1f75efbdd6b_Title">
            <a:extLst>
              <a:ext uri="{FF2B5EF4-FFF2-40B4-BE49-F238E27FC236}">
                <a16:creationId xmlns:a16="http://schemas.microsoft.com/office/drawing/2014/main" id="{ED9F1AA6-CD46-A52E-EB69-7E697DEDC5D4}"/>
              </a:ext>
            </a:extLst>
          </p:cNvPr>
          <p:cNvSpPr txBox="1"/>
          <p:nvPr>
            <p:custDataLst>
              <p:tags r:id="rId139"/>
            </p:custDataLst>
          </p:nvPr>
        </p:nvSpPr>
        <p:spPr>
          <a:xfrm>
            <a:off x="10379229" y="5769503"/>
            <a:ext cx="1079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b="1" spc="-8">
                <a:solidFill>
                  <a:schemeClr val="dk1"/>
                </a:solidFill>
                <a:latin typeface="Calibri" panose="020F0502020204030204" pitchFamily="34" charset="0"/>
              </a:rPr>
              <a:t>Transition Support</a:t>
            </a:r>
          </a:p>
        </p:txBody>
      </p:sp>
      <p:sp>
        <p:nvSpPr>
          <p:cNvPr id="203" name="OTLSHAPE_M_177188707e544830b8ce884a45b14d3a_Shape">
            <a:extLst>
              <a:ext uri="{FF2B5EF4-FFF2-40B4-BE49-F238E27FC236}">
                <a16:creationId xmlns:a16="http://schemas.microsoft.com/office/drawing/2014/main" id="{6AD2DC46-9247-A456-9CA8-F1E444899F74}"/>
              </a:ext>
            </a:extLst>
          </p:cNvPr>
          <p:cNvSpPr/>
          <p:nvPr>
            <p:custDataLst>
              <p:tags r:id="rId140"/>
            </p:custDataLst>
          </p:nvPr>
        </p:nvSpPr>
        <p:spPr>
          <a:xfrm flipV="1">
            <a:off x="1934247" y="2112241"/>
            <a:ext cx="152400" cy="177800"/>
          </a:xfrm>
          <a:prstGeom prst="triangle">
            <a:avLst/>
          </a:prstGeom>
          <a:solidFill>
            <a:srgbClr val="B20E12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" name="OTLSHAPE_M_e7d42421d9e640a2a107afa423141c46_Shape">
            <a:extLst>
              <a:ext uri="{FF2B5EF4-FFF2-40B4-BE49-F238E27FC236}">
                <a16:creationId xmlns:a16="http://schemas.microsoft.com/office/drawing/2014/main" id="{6220BBEA-6D8E-2E80-56F2-008DF595532F}"/>
              </a:ext>
            </a:extLst>
          </p:cNvPr>
          <p:cNvSpPr/>
          <p:nvPr>
            <p:custDataLst>
              <p:tags r:id="rId141"/>
            </p:custDataLst>
          </p:nvPr>
        </p:nvSpPr>
        <p:spPr>
          <a:xfrm flipV="1">
            <a:off x="2116751" y="2112241"/>
            <a:ext cx="152400" cy="177800"/>
          </a:xfrm>
          <a:prstGeom prst="triangle">
            <a:avLst/>
          </a:prstGeom>
          <a:solidFill>
            <a:srgbClr val="B20E12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" name="OTLSHAPE_M_9a3de6fe90b341fc9b302929a65b05a9_Shape">
            <a:extLst>
              <a:ext uri="{FF2B5EF4-FFF2-40B4-BE49-F238E27FC236}">
                <a16:creationId xmlns:a16="http://schemas.microsoft.com/office/drawing/2014/main" id="{A6702E4E-627C-2681-CE4A-E14E3B276851}"/>
              </a:ext>
            </a:extLst>
          </p:cNvPr>
          <p:cNvSpPr/>
          <p:nvPr>
            <p:custDataLst>
              <p:tags r:id="rId142"/>
            </p:custDataLst>
          </p:nvPr>
        </p:nvSpPr>
        <p:spPr>
          <a:xfrm flipV="1">
            <a:off x="3008721" y="2036041"/>
            <a:ext cx="228600" cy="254000"/>
          </a:xfrm>
          <a:prstGeom prst="triangle">
            <a:avLst/>
          </a:prstGeom>
          <a:solidFill>
            <a:srgbClr val="B20E12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OTLSHAPE_M_f0fd5fd9b1e94809a0f940f41ee381f9_Shape">
            <a:extLst>
              <a:ext uri="{FF2B5EF4-FFF2-40B4-BE49-F238E27FC236}">
                <a16:creationId xmlns:a16="http://schemas.microsoft.com/office/drawing/2014/main" id="{4C985858-175F-1993-8595-A9A9C928DD87}"/>
              </a:ext>
            </a:extLst>
          </p:cNvPr>
          <p:cNvSpPr/>
          <p:nvPr>
            <p:custDataLst>
              <p:tags r:id="rId143"/>
            </p:custDataLst>
          </p:nvPr>
        </p:nvSpPr>
        <p:spPr>
          <a:xfrm flipV="1">
            <a:off x="6799194" y="2036041"/>
            <a:ext cx="228600" cy="254000"/>
          </a:xfrm>
          <a:prstGeom prst="triangle">
            <a:avLst/>
          </a:prstGeom>
          <a:solidFill>
            <a:srgbClr val="B20E12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" name="OTLSHAPE_M_2b6880f149c64214b6129ec8ddf5343e_Shape">
            <a:extLst>
              <a:ext uri="{FF2B5EF4-FFF2-40B4-BE49-F238E27FC236}">
                <a16:creationId xmlns:a16="http://schemas.microsoft.com/office/drawing/2014/main" id="{093D8217-F710-3675-EA8B-EDD511BAC89E}"/>
              </a:ext>
            </a:extLst>
          </p:cNvPr>
          <p:cNvSpPr/>
          <p:nvPr>
            <p:custDataLst>
              <p:tags r:id="rId144"/>
            </p:custDataLst>
          </p:nvPr>
        </p:nvSpPr>
        <p:spPr>
          <a:xfrm>
            <a:off x="7750322" y="2036041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B20E12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" name="OTLSHAPE_M_155dc0df6f4143a8a05b7f187d16f3cb_Shape">
            <a:extLst>
              <a:ext uri="{FF2B5EF4-FFF2-40B4-BE49-F238E27FC236}">
                <a16:creationId xmlns:a16="http://schemas.microsoft.com/office/drawing/2014/main" id="{C7E71D66-3303-4077-4FDE-9E331AE734BA}"/>
              </a:ext>
            </a:extLst>
          </p:cNvPr>
          <p:cNvSpPr/>
          <p:nvPr>
            <p:custDataLst>
              <p:tags r:id="rId145"/>
            </p:custDataLst>
          </p:nvPr>
        </p:nvSpPr>
        <p:spPr>
          <a:xfrm>
            <a:off x="10312400" y="2036041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B20E12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" name="OTLSHAPE_M_ab2d7b5a1a584bfa8913d0620a7518ef_Shape">
            <a:extLst>
              <a:ext uri="{FF2B5EF4-FFF2-40B4-BE49-F238E27FC236}">
                <a16:creationId xmlns:a16="http://schemas.microsoft.com/office/drawing/2014/main" id="{AA51064D-CFEE-8650-A6F3-B7F2A12820C3}"/>
              </a:ext>
            </a:extLst>
          </p:cNvPr>
          <p:cNvSpPr/>
          <p:nvPr>
            <p:custDataLst>
              <p:tags r:id="rId146"/>
            </p:custDataLst>
          </p:nvPr>
        </p:nvSpPr>
        <p:spPr>
          <a:xfrm flipV="1">
            <a:off x="3521137" y="2036041"/>
            <a:ext cx="228600" cy="254000"/>
          </a:xfrm>
          <a:prstGeom prst="triangle">
            <a:avLst/>
          </a:prstGeom>
          <a:solidFill>
            <a:srgbClr val="B20E12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" name="OTLSHAPE_M_177188707e544830b8ce884a45b14d3a_Title">
            <a:extLst>
              <a:ext uri="{FF2B5EF4-FFF2-40B4-BE49-F238E27FC236}">
                <a16:creationId xmlns:a16="http://schemas.microsoft.com/office/drawing/2014/main" id="{5F91220B-0E36-9877-8D8E-E2320E566819}"/>
              </a:ext>
            </a:extLst>
          </p:cNvPr>
          <p:cNvSpPr txBox="1"/>
          <p:nvPr>
            <p:custDataLst>
              <p:tags r:id="rId147"/>
            </p:custDataLst>
          </p:nvPr>
        </p:nvSpPr>
        <p:spPr>
          <a:xfrm>
            <a:off x="1514279" y="1270654"/>
            <a:ext cx="1003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4">
                <a:solidFill>
                  <a:schemeClr val="dk1"/>
                </a:solidFill>
                <a:latin typeface="Calibri" panose="020F0502020204030204" pitchFamily="34" charset="0"/>
              </a:rPr>
              <a:t>Survey Published</a:t>
            </a:r>
          </a:p>
        </p:txBody>
      </p:sp>
      <p:sp>
        <p:nvSpPr>
          <p:cNvPr id="202" name="OTLSHAPE_M_177188707e544830b8ce884a45b14d3a_Date">
            <a:extLst>
              <a:ext uri="{FF2B5EF4-FFF2-40B4-BE49-F238E27FC236}">
                <a16:creationId xmlns:a16="http://schemas.microsoft.com/office/drawing/2014/main" id="{B51378EE-5CE0-05C1-FA42-35E9C3F4C8CA}"/>
              </a:ext>
            </a:extLst>
          </p:cNvPr>
          <p:cNvSpPr txBox="1"/>
          <p:nvPr>
            <p:custDataLst>
              <p:tags r:id="rId148"/>
            </p:custDataLst>
          </p:nvPr>
        </p:nvSpPr>
        <p:spPr>
          <a:xfrm>
            <a:off x="1851634" y="1466573"/>
            <a:ext cx="330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rgbClr val="44546A"/>
                </a:solidFill>
                <a:latin typeface="Calibri" panose="020F0502020204030204" pitchFamily="34" charset="0"/>
              </a:rPr>
              <a:t>May 3</a:t>
            </a:r>
          </a:p>
        </p:txBody>
      </p:sp>
      <p:sp>
        <p:nvSpPr>
          <p:cNvPr id="204" name="OTLSHAPE_M_e7d42421d9e640a2a107afa423141c46_Title">
            <a:extLst>
              <a:ext uri="{FF2B5EF4-FFF2-40B4-BE49-F238E27FC236}">
                <a16:creationId xmlns:a16="http://schemas.microsoft.com/office/drawing/2014/main" id="{31E8FE6F-DAE8-43CA-7791-FDEE207C8FF0}"/>
              </a:ext>
            </a:extLst>
          </p:cNvPr>
          <p:cNvSpPr txBox="1"/>
          <p:nvPr>
            <p:custDataLst>
              <p:tags r:id="rId149"/>
            </p:custDataLst>
          </p:nvPr>
        </p:nvSpPr>
        <p:spPr>
          <a:xfrm>
            <a:off x="1465157" y="1735898"/>
            <a:ext cx="1460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6">
                <a:solidFill>
                  <a:schemeClr val="dk1"/>
                </a:solidFill>
                <a:latin typeface="Calibri" panose="020F0502020204030204" pitchFamily="34" charset="0"/>
              </a:rPr>
              <a:t>Survey Results Presented</a:t>
            </a:r>
          </a:p>
        </p:txBody>
      </p:sp>
      <p:sp>
        <p:nvSpPr>
          <p:cNvPr id="205" name="OTLSHAPE_M_e7d42421d9e640a2a107afa423141c46_Date">
            <a:extLst>
              <a:ext uri="{FF2B5EF4-FFF2-40B4-BE49-F238E27FC236}">
                <a16:creationId xmlns:a16="http://schemas.microsoft.com/office/drawing/2014/main" id="{D46E3A5C-D7BB-046C-8577-CAED42FE768E}"/>
              </a:ext>
            </a:extLst>
          </p:cNvPr>
          <p:cNvSpPr txBox="1"/>
          <p:nvPr>
            <p:custDataLst>
              <p:tags r:id="rId150"/>
            </p:custDataLst>
          </p:nvPr>
        </p:nvSpPr>
        <p:spPr>
          <a:xfrm>
            <a:off x="2001944" y="1931816"/>
            <a:ext cx="393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rgbClr val="44546A"/>
                </a:solidFill>
                <a:latin typeface="Calibri" panose="020F0502020204030204" pitchFamily="34" charset="0"/>
              </a:rPr>
              <a:t>May 29</a:t>
            </a:r>
          </a:p>
        </p:txBody>
      </p:sp>
      <p:sp>
        <p:nvSpPr>
          <p:cNvPr id="207" name="OTLSHAPE_M_9a3de6fe90b341fc9b302929a65b05a9_Title">
            <a:extLst>
              <a:ext uri="{FF2B5EF4-FFF2-40B4-BE49-F238E27FC236}">
                <a16:creationId xmlns:a16="http://schemas.microsoft.com/office/drawing/2014/main" id="{ABAA6AD6-3971-0027-47B0-970285CB106D}"/>
              </a:ext>
            </a:extLst>
          </p:cNvPr>
          <p:cNvSpPr txBox="1"/>
          <p:nvPr>
            <p:custDataLst>
              <p:tags r:id="rId151"/>
            </p:custDataLst>
          </p:nvPr>
        </p:nvSpPr>
        <p:spPr>
          <a:xfrm>
            <a:off x="2784079" y="1194454"/>
            <a:ext cx="685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6">
                <a:solidFill>
                  <a:schemeClr val="dk1"/>
                </a:solidFill>
                <a:latin typeface="Calibri" panose="020F0502020204030204" pitchFamily="34" charset="0"/>
              </a:rPr>
              <a:t>Pilot Begins</a:t>
            </a:r>
          </a:p>
        </p:txBody>
      </p:sp>
      <p:sp>
        <p:nvSpPr>
          <p:cNvPr id="208" name="OTLSHAPE_M_9a3de6fe90b341fc9b302929a65b05a9_Date">
            <a:extLst>
              <a:ext uri="{FF2B5EF4-FFF2-40B4-BE49-F238E27FC236}">
                <a16:creationId xmlns:a16="http://schemas.microsoft.com/office/drawing/2014/main" id="{D22EAEF9-CF87-1A55-7A0A-F1408A71BE6C}"/>
              </a:ext>
            </a:extLst>
          </p:cNvPr>
          <p:cNvSpPr txBox="1"/>
          <p:nvPr>
            <p:custDataLst>
              <p:tags r:id="rId152"/>
            </p:custDataLst>
          </p:nvPr>
        </p:nvSpPr>
        <p:spPr>
          <a:xfrm>
            <a:off x="2986306" y="1390373"/>
            <a:ext cx="279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>
                <a:solidFill>
                  <a:srgbClr val="44546A"/>
                </a:solidFill>
                <a:latin typeface="Calibri" panose="020F0502020204030204" pitchFamily="34" charset="0"/>
              </a:rPr>
              <a:t>Oct 8</a:t>
            </a:r>
          </a:p>
        </p:txBody>
      </p:sp>
      <p:sp>
        <p:nvSpPr>
          <p:cNvPr id="213" name="OTLSHAPE_M_f0fd5fd9b1e94809a0f940f41ee381f9_Title">
            <a:extLst>
              <a:ext uri="{FF2B5EF4-FFF2-40B4-BE49-F238E27FC236}">
                <a16:creationId xmlns:a16="http://schemas.microsoft.com/office/drawing/2014/main" id="{78B8BE5C-A325-FEC3-240D-58726D531BC7}"/>
              </a:ext>
            </a:extLst>
          </p:cNvPr>
          <p:cNvSpPr txBox="1"/>
          <p:nvPr>
            <p:custDataLst>
              <p:tags r:id="rId153"/>
            </p:custDataLst>
          </p:nvPr>
        </p:nvSpPr>
        <p:spPr>
          <a:xfrm>
            <a:off x="6356493" y="1659698"/>
            <a:ext cx="1117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8">
                <a:solidFill>
                  <a:schemeClr val="dk1"/>
                </a:solidFill>
                <a:latin typeface="Calibri" panose="020F0502020204030204" pitchFamily="34" charset="0"/>
              </a:rPr>
              <a:t>Market Trials Begin</a:t>
            </a:r>
          </a:p>
        </p:txBody>
      </p:sp>
      <p:sp>
        <p:nvSpPr>
          <p:cNvPr id="214" name="OTLSHAPE_M_f0fd5fd9b1e94809a0f940f41ee381f9_Date">
            <a:extLst>
              <a:ext uri="{FF2B5EF4-FFF2-40B4-BE49-F238E27FC236}">
                <a16:creationId xmlns:a16="http://schemas.microsoft.com/office/drawing/2014/main" id="{340F738E-AC9E-16BA-FC4C-A35C353CBAF0}"/>
              </a:ext>
            </a:extLst>
          </p:cNvPr>
          <p:cNvSpPr txBox="1"/>
          <p:nvPr>
            <p:custDataLst>
              <p:tags r:id="rId154"/>
            </p:custDataLst>
          </p:nvPr>
        </p:nvSpPr>
        <p:spPr>
          <a:xfrm>
            <a:off x="6774704" y="1855616"/>
            <a:ext cx="279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>
                <a:solidFill>
                  <a:srgbClr val="44546A"/>
                </a:solidFill>
                <a:latin typeface="Calibri" panose="020F0502020204030204" pitchFamily="34" charset="0"/>
              </a:rPr>
              <a:t>Apr 1</a:t>
            </a:r>
          </a:p>
        </p:txBody>
      </p:sp>
      <p:sp>
        <p:nvSpPr>
          <p:cNvPr id="216" name="OTLSHAPE_M_2b6880f149c64214b6129ec8ddf5343e_Title">
            <a:extLst>
              <a:ext uri="{FF2B5EF4-FFF2-40B4-BE49-F238E27FC236}">
                <a16:creationId xmlns:a16="http://schemas.microsoft.com/office/drawing/2014/main" id="{D2A87087-F68E-8E79-FD27-1ED481D86639}"/>
              </a:ext>
            </a:extLst>
          </p:cNvPr>
          <p:cNvSpPr txBox="1"/>
          <p:nvPr>
            <p:custDataLst>
              <p:tags r:id="rId155"/>
            </p:custDataLst>
          </p:nvPr>
        </p:nvSpPr>
        <p:spPr>
          <a:xfrm>
            <a:off x="7646944" y="1840122"/>
            <a:ext cx="444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8">
                <a:solidFill>
                  <a:schemeClr val="dk1"/>
                </a:solidFill>
                <a:latin typeface="Calibri" panose="020F0502020204030204" pitchFamily="34" charset="0"/>
              </a:rPr>
              <a:t>Go-Live</a:t>
            </a:r>
          </a:p>
        </p:txBody>
      </p:sp>
      <p:sp>
        <p:nvSpPr>
          <p:cNvPr id="217" name="OTLSHAPE_M_2b6880f149c64214b6129ec8ddf5343e_Date" hidden="1">
            <a:extLst>
              <a:ext uri="{FF2B5EF4-FFF2-40B4-BE49-F238E27FC236}">
                <a16:creationId xmlns:a16="http://schemas.microsoft.com/office/drawing/2014/main" id="{F3013CC0-4420-B37E-0B78-95613496BE07}"/>
              </a:ext>
            </a:extLst>
          </p:cNvPr>
          <p:cNvSpPr txBox="1"/>
          <p:nvPr>
            <p:custDataLst>
              <p:tags r:id="rId156"/>
            </p:custDataLst>
          </p:nvPr>
        </p:nvSpPr>
        <p:spPr>
          <a:xfrm>
            <a:off x="12700" y="-23352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dirty="0">
                <a:solidFill>
                  <a:srgbClr val="44546A"/>
                </a:solidFill>
                <a:latin typeface="Calibri" panose="020F0502020204030204" pitchFamily="34" charset="0"/>
              </a:rPr>
              <a:t>Aug 15</a:t>
            </a:r>
          </a:p>
        </p:txBody>
      </p:sp>
      <p:sp>
        <p:nvSpPr>
          <p:cNvPr id="219" name="OTLSHAPE_M_155dc0df6f4143a8a05b7f187d16f3cb_Title">
            <a:extLst>
              <a:ext uri="{FF2B5EF4-FFF2-40B4-BE49-F238E27FC236}">
                <a16:creationId xmlns:a16="http://schemas.microsoft.com/office/drawing/2014/main" id="{0C941868-5564-B52C-82A8-0CB487A609CB}"/>
              </a:ext>
            </a:extLst>
          </p:cNvPr>
          <p:cNvSpPr txBox="1"/>
          <p:nvPr>
            <p:custDataLst>
              <p:tags r:id="rId157"/>
            </p:custDataLst>
          </p:nvPr>
        </p:nvSpPr>
        <p:spPr>
          <a:xfrm>
            <a:off x="9536304" y="1675192"/>
            <a:ext cx="1790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4" dirty="0">
                <a:solidFill>
                  <a:srgbClr val="595959"/>
                </a:solidFill>
                <a:latin typeface="Calibri" panose="020F0502020204030204" pitchFamily="34" charset="0"/>
              </a:rPr>
              <a:t>Deprecate Legacy Solution</a:t>
            </a:r>
          </a:p>
        </p:txBody>
      </p:sp>
      <p:sp>
        <p:nvSpPr>
          <p:cNvPr id="220" name="OTLSHAPE_M_155dc0df6f4143a8a05b7f187d16f3cb_Date">
            <a:extLst>
              <a:ext uri="{FF2B5EF4-FFF2-40B4-BE49-F238E27FC236}">
                <a16:creationId xmlns:a16="http://schemas.microsoft.com/office/drawing/2014/main" id="{0C84E564-7056-CF8C-9D35-121D84BC5F2B}"/>
              </a:ext>
            </a:extLst>
          </p:cNvPr>
          <p:cNvSpPr txBox="1"/>
          <p:nvPr>
            <p:custDataLst>
              <p:tags r:id="rId158"/>
            </p:custDataLst>
          </p:nvPr>
        </p:nvSpPr>
        <p:spPr>
          <a:xfrm>
            <a:off x="10051988" y="1871110"/>
            <a:ext cx="7620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>
                <a:solidFill>
                  <a:srgbClr val="737373"/>
                </a:solidFill>
                <a:latin typeface="Calibri" panose="020F0502020204030204" pitchFamily="34" charset="0"/>
              </a:rPr>
              <a:t>August 15, 2027</a:t>
            </a:r>
          </a:p>
        </p:txBody>
      </p:sp>
      <p:sp>
        <p:nvSpPr>
          <p:cNvPr id="225" name="OTLSHAPE_M_ab2d7b5a1a584bfa8913d0620a7518ef_Title">
            <a:extLst>
              <a:ext uri="{FF2B5EF4-FFF2-40B4-BE49-F238E27FC236}">
                <a16:creationId xmlns:a16="http://schemas.microsoft.com/office/drawing/2014/main" id="{A4E8CE7A-A8EF-D27C-C1CF-036244D85B27}"/>
              </a:ext>
            </a:extLst>
          </p:cNvPr>
          <p:cNvSpPr txBox="1"/>
          <p:nvPr>
            <p:custDataLst>
              <p:tags r:id="rId159"/>
            </p:custDataLst>
          </p:nvPr>
        </p:nvSpPr>
        <p:spPr>
          <a:xfrm>
            <a:off x="3207235" y="1659698"/>
            <a:ext cx="863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8">
                <a:solidFill>
                  <a:schemeClr val="dk1"/>
                </a:solidFill>
                <a:latin typeface="Calibri" panose="020F0502020204030204" pitchFamily="34" charset="0"/>
              </a:rPr>
              <a:t>Pilot Complete</a:t>
            </a:r>
          </a:p>
        </p:txBody>
      </p:sp>
      <p:sp>
        <p:nvSpPr>
          <p:cNvPr id="226" name="OTLSHAPE_M_ab2d7b5a1a584bfa8913d0620a7518ef_Date">
            <a:extLst>
              <a:ext uri="{FF2B5EF4-FFF2-40B4-BE49-F238E27FC236}">
                <a16:creationId xmlns:a16="http://schemas.microsoft.com/office/drawing/2014/main" id="{6233EB23-8949-6C33-8D08-8F09AD6B362E}"/>
              </a:ext>
            </a:extLst>
          </p:cNvPr>
          <p:cNvSpPr txBox="1"/>
          <p:nvPr>
            <p:custDataLst>
              <p:tags r:id="rId160"/>
            </p:custDataLst>
          </p:nvPr>
        </p:nvSpPr>
        <p:spPr>
          <a:xfrm>
            <a:off x="3459161" y="1855616"/>
            <a:ext cx="355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>
                <a:solidFill>
                  <a:srgbClr val="44546A"/>
                </a:solidFill>
                <a:latin typeface="Calibri" panose="020F0502020204030204" pitchFamily="34" charset="0"/>
              </a:rPr>
              <a:t>Dec 20</a:t>
            </a:r>
          </a:p>
        </p:txBody>
      </p:sp>
      <p:sp>
        <p:nvSpPr>
          <p:cNvPr id="236" name="Title 235">
            <a:extLst>
              <a:ext uri="{FF2B5EF4-FFF2-40B4-BE49-F238E27FC236}">
                <a16:creationId xmlns:a16="http://schemas.microsoft.com/office/drawing/2014/main" id="{A26008BC-E606-3050-9D7E-25E55B2EF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 and Milestones (Proposed)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612181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Technical Dependencies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B09C2FB-C7C2-0919-1216-C8A11D6CEF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ERCOT intends to implement these services using API Management solution</a:t>
            </a:r>
          </a:p>
          <a:p>
            <a:r>
              <a:rPr lang="en-US" sz="2400" dirty="0"/>
              <a:t>ERCOT team will coordinate closely with RTC+B efforts</a:t>
            </a:r>
          </a:p>
          <a:p>
            <a:pPr lvl="1"/>
            <a:r>
              <a:rPr lang="en-US" sz="2200" dirty="0"/>
              <a:t>This effort will be running in parallel with RTC+B</a:t>
            </a:r>
          </a:p>
          <a:p>
            <a:pPr lvl="1"/>
            <a:r>
              <a:rPr lang="en-US" sz="2200" dirty="0"/>
              <a:t>Given the priority of RTC+B it is possible this schedule will need to be adjusted</a:t>
            </a:r>
          </a:p>
          <a:p>
            <a:pPr lvl="1"/>
            <a:endParaRPr lang="en-US" sz="1600" dirty="0"/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8377869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3siJGlkIjoiNCIsIl90YXNrcyI6W3siJGlkIjoiNSIsIl9hdHRhY2hlZE1pbGVzdG9uZXMiOltdLCJUYXNrRGVmaW5pdGlvbiI6eyIkaWQiOiI2IiwiR3JvdXBOYW1lIjpudWxsLCJTdGFydERhdGUiOiIyMDI0LTA1LTAzVDIzOjU5OjAwWiIsIkVuZERhdGUiOiIyMDI0LTA1LTE3VDIzOjU5OjAwWiIsIlBlcmNlbnRhZ2VDb21wbGV0ZSI6bnVsbCwiU3R5bGUiOnsiJGlkIjoiNyIsIlNoYXBlIjoxLCJTaGFwZVRoaWNrbmVzcyI6MCwiRHVyYXRpb25Gb3JtYXQiOjAsIkluY2x1ZGVOb25Xb3JraW5nRGF5c0luRHVyYXRpb24iOmZhbHNlLCJQZXJjZW50YWdlQ29tcGxldGVTdHlsZSI6eyIkaWQiOiI4IiwiRm9udFNldHRpbmdzIjp7IiRpZCI6IjkiLCJGb250U2l6ZSI6MTAsIkZvbnROYW1lIjoiQ2FsaWJyaSIsIklzQm9sZCI6ZmFsc2UsIklzSXRhbGljIjpmYWxzZSwiSXNVbmRlcmxpbmVkIjpmYWxzZSwiUGFyZW50U3R5bGUiOm51bGx9LCJBdXRvU2l6ZSI6MCwiRm9yZWdyb3VuZCI6eyIkaWQiOiIxMCIsIkNvbG9yIjp7IiRpZCI6IjEx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IiLCJUb3AiOjAuMCwiTGVmdCI6MC4wLCJSaWdodCI6MC4wLCJCb3R0b20iOjAuMH0sIlBhZGRpbmciOnsiJGlkIjoiMTMiLCJUb3AiOjAuMCwiTGVmdCI6MC4wLCJSaWdodCI6MC4wLCJCb3R0b20iOjAuMH0sIkJhY2tncm91bmQiOnsiJGlkIjoiMTQiLCJDb2xvciI6eyIkaWQiOiIxNSIsIkEiOjg5LCJSIjowLCJHIjowLCJCIjowfX0sIklzVmlzaWJsZSI6dHJ1ZSwiV2lkdGgiOjAuMCwiSGVpZ2h0IjowLjAsIkJvcmRlclN0eWxlIjp7IiRpZCI6IjE2IiwiTGluZUNvbG9yIjpudWxsLCJMaW5lV2VpZ2h0IjowLjAsIkxpbmVUeXBlIjowLCJQYXJlbnRTdHlsZSI6bnVsbH0sIlBhcmVudFN0eWxlIjpudWxsfSwiRHVyYXRpb25TdHlsZSI6eyIkaWQiOiIxNyIsIkZvbnRTZXR0aW5ncyI6eyIkaWQiOiIxOCIsIkZvbnRTaXplIjoxMCwiRm9udE5hbWUiOiJDYWxpYnJpIiwiSXNCb2xkIjpmYWxzZSwiSXNJdGFsaWMiOmZhbHNlLCJJc1VuZGVybGluZWQiOmZhbHNlLCJQYXJlbnRTdHlsZSI6bnVsbH0sIkF1dG9TaXplIjoyLCJGb3JlZ3JvdW5kIjp7IiRpZCI6IjE5IiwiQ29sb3IiOnsiJGlkIjoiMjA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yMSIsIlRvcCI6MC4wLCJMZWZ0IjowLjAsIlJpZ2h0IjowLjAsIkJvdHRvbSI6MC4wfSwiUGFkZGluZyI6eyIkaWQiOiIyMiIsIlRvcCI6MC4wLCJMZWZ0IjowLjAsIlJpZ2h0IjowLjAsIkJvdHRvbSI6MC4wfSwiQmFja2dyb3VuZCI6eyIkaWQiOiIyMyIsIkNvbG9yIjp7IiRyZWYiOiIxNSJ9fSwiSXNWaXNpYmxlIjpmYWxzZSwiV2lkdGgiOjAuMCwiSGVpZ2h0IjowLjAsIkJvcmRlclN0eWxlIjp7IiRpZCI6IjI0IiwiTGluZUNvbG9yIjpudWxsLCJMaW5lV2VpZ2h0IjowLjAsIkxpbmVUeXBlIjowLCJQYXJlbnRTdHlsZSI6bnVsbH0sIlBhcmVudFN0eWxlIjpudWxsfSwiSG9yaXpvbnRhbENvbm5lY3RvclN0eWxlIjp7IiRpZCI6IjI1IiwiTGluZUNvbG9yIjp7IiRpZCI6IjI2IiwiJHR5cGUiOiJOTFJFLkNvbW1vbi5Eb20uU29saWRDb2xvckJydXNoLCBOTFJFLkNvbW1vbiIsIkNvbG9yIjp7IiRpZCI6IjI3IiwiQSI6MjU1LCJSIjoyMDQsIkciOjIwNCwiQiI6MjA0fX0sIkxpbmVXZWlnaHQiOjEuMCwiTGluZVR5cGUiOjAsIlBhcmVudFN0eWxlIjpudWxsfSwiVmVydGljYWxDb25uZWN0b3JTdHlsZSI6eyIkaWQiOiIyOCIsIkxpbmVDb2xvciI6eyIkaWQiOiIyOSIsIiR0eXBlIjoiTkxSRS5Db21tb24uRG9tLlNvbGlkQ29sb3JCcnVzaCwgTkxSRS5Db21tb24iLCJDb2xvciI6eyIkaWQiOiIzMCIsIkEiOjI1NSwiUiI6MjA0LCJHIjoyMDQsIkIiOjIwNH19LCJMaW5lV2VpZ2h0IjowLjAsIkxpbmVUeXBlIjowLCJQYXJlbnRTdHlsZSI6bnVsbH0sIk1hcmdpbiI6bnVsbCwiU3RhcnREYXRlUG9zaXRpb24iOjYsIkVuZERhdGVQb3NpdGlvbiI6NiwiRGF0ZUlzVmlzaWJsZSI6ZmFsc2UsIlRpdGxlUG9zaXRpb24iOjMsIkR1cmF0aW9uUG9zaXRpb24iOjYsIlBlcmNlbnRhZ2VDb21wbGV0ZWRQb3NpdGlvbiI6NiwiU3BhY2luZyI6MywiSXNCZWxvd1RpbWViYW5kIjp0cnVlLCJQZXJjZW50YWdlQ29tcGxldGVTaGFwZU9wYWNpdHkiOjM1LCJTaGFwZVN0eWxlIjp7IiRpZCI6IjMxIiwiTWFyZ2luIjp7IiRpZCI6IjMyIiwiVG9wIjowLjAsIkxlZnQiOjQuMCwiUmlnaHQiOjQuMCwiQm90dG9tIjowLjB9LCJQYWRkaW5nIjp7IiRpZCI6IjMzIiwiVG9wIjowLjAsIkxlZnQiOjAuMCwiUmlnaHQiOjAuMCwiQm90dG9tIjowLjB9LCJCYWNrZ3JvdW5kIjp7IiRpZCI6IjM0IiwiQ29sb3IiOnsiJGlkIjoiMzUiLCJBIjoyNTUsIlIiOjExNiwiRyI6MTczLCJCIjo3M319LCJJc1Zpc2libGUiOnRydWUsIldpZHRoIjo4LjAsIkhlaWdodCI6MTAuMCwiQm9yZGVyU3R5bGUiOnsiJGlkIjoiMzYiLCJMaW5lQ29sb3IiOnsiJGlkIjoiMzciLCIkdHlwZSI6Ik5MUkUuQ29tbW9uLkRvbS5Tb2xpZENvbG9yQnJ1c2gsIE5MUkUuQ29tbW9uIiwiQ29sb3IiOnsiJGlkIjoiMzgiLCJBIjoyNTUsIlIiOjI1NSwiRyI6MCwiQiI6MH19LCJMaW5lV2VpZ2h0IjowLjAsIkxpbmVUeXBlIjowLCJQYXJlbnRTdHlsZSI6bnVsbH0sIlBhcmVudFN0eWxlIjpudWxsfSwiVGl0bGVTdHlsZSI6eyIkaWQiOiIzOSIsIkZvbnRTZXR0aW5ncyI6eyIkaWQiOiI0MCIsIkZvbnRTaXplIjoxMSwiRm9udE5hbWUiOiJDYWxpYnJpIiwiSXNCb2xkIjp0cnVlLCJJc0l0YWxpYyI6ZmFsc2UsIklzVW5kZXJsaW5lZCI6ZmFsc2UsIlBhcmVudFN0eWxlIjpudWxsfSwiQXV0b1NpemUiOjIsIkZvcmVncm91bmQiOnsiJGlkIjoiNDEiLCJDb2xvciI6eyIkaWQiOiI0MiIsIkEiOjI1NSwiUiI6MCwiRyI6MCwiQiI6MH19LCJNYXhXaWR0aCI6NTkuMCwiTWF4SGVpZ2h0IjoiSW5maW5pdHkiLCJTbWFydEZvcmVncm91bmRJc0FjdGl2ZSI6ZmFsc2UsIkhvcml6b250YWxBbGlnbm1lbnQiOjIsIlZlcnRpY2FsQWxpZ25tZW50IjowLCJTbWFydEZvcmVncm91bmQiOm51bGwsIkJhY2tncm91bmRGaWxsVHlwZSI6MCwiTWFyZ2luIjp7IiRpZCI6IjQzIiwiVG9wIjowLjAsIkxlZnQiOjAuMCwiUmlnaHQiOjAuMCwiQm90dG9tIjowLjB9LCJQYWRkaW5nIjp7IiRpZCI6IjQ0IiwiVG9wIjowLjAsIkxlZnQiOjAuMCwiUmlnaHQiOjAuMCwiQm90dG9tIjowLjB9LCJCYWNrZ3JvdW5kIjp7IiRpZCI6IjQ1IiwiQ29sb3IiOnsiJGlkIjoiNDYiLCJBIjowLCJSIjoyNTUsIkciOjI1NSwiQiI6MjU1fX0sIklzVmlzaWJsZSI6dHJ1ZSwiV2lkdGgiOjAuMCwiSGVpZ2h0IjowLjAsIkJvcmRlclN0eWxlIjp7IiRpZCI6IjQ3IiwiTGluZUNvbG9yIjpudWxsLCJMaW5lV2VpZ2h0IjowLjAsIkxpbmVUeXBlIjowLCJQYXJlbnRTdHlsZSI6bnVsbH0sIlBhcmVudFN0eWxlIjpudWxsfSwiRGF0ZVN0eWxlIjp7IiRpZCI6IjQ4IiwiRm9udFNldHRpbmdzIjp7IiRpZCI6IjQ5IiwiRm9udFNpemUiOjEwLCJGb250TmFtZSI6IkNhbGlicmkiLCJJc0JvbGQiOmZhbHNlLCJJc0l0YWxpYyI6ZmFsc2UsIklzVW5kZXJsaW5lZCI6ZmFsc2UsIlBhcmVudFN0eWxlIjpudWxsfSwiQXV0b1NpemUiOjAsIkZvcmVncm91bmQiOnsiJGlkIjoiNTAiLCJDb2xvciI6eyIkaWQiOiI1M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TIiLCJUb3AiOjAuMCwiTGVmdCI6MC4wLCJSaWdodCI6MC4wLCJCb3R0b20iOjAuMH0sIlBhZGRpbmciOnsiJGlkIjoiNTMiLCJUb3AiOjAuMCwiTGVmdCI6MC4wLCJSaWdodCI6MC4wLCJCb3R0b20iOjAuMH0sIkJhY2tncm91bmQiOnsiJGlkIjoiNTQiLCJDb2xvciI6eyIkcmVmIjoiMTUifX0sIklzVmlzaWJsZSI6dHJ1ZSwiV2lkdGgiOjAuMCwiSGVpZ2h0IjowLjAsIkJvcmRlclN0eWxlIjp7IiRpZCI6IjU1IiwiTGluZUNvbG9yIjpudWxsLCJMaW5lV2VpZ2h0IjowLjAsIkxpbmVUeXBlIjowLCJQYXJlbnRTdHlsZSI6bnVsbH0sIlBhcmVudFN0eWxlIjpudWxsfSwiRGF0ZUZvcm1hdCI6eyIkaWQiOiI1N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1NyIsIkZvcm1hdCI6MCwiSXNWaXNpYmxlIjpmYWxzZSwiTGFzdEtub3duVmlzaWJpbGl0eVN0YXRlIjpmYWxzZX0sIklzVmlzaWJsZSI6dHJ1ZSwiUGFyZW50U3R5bGUiOm51bGx9LCJJbmRleCI6MCwiU21hcnREdXJhdGlvbkFjdGl2YXRlZCI6ZmFsc2UsIkRhdGVGb3JtYXQiOnsiJHJlZiI6IjU2In0sIldlZWtOdW1iZXJpbmciOnsiJGlkIjoiNTgiLCJGb3JtYXQiOjAsIklzVmlzaWJsZSI6ZmFsc2UsIkxhc3RLbm93blZpc2liaWxpdHlTdGF0ZSI6ZmFsc2V9LCJJZCI6ImNiYzYwNTMyLTczNjctNDc0Mi05ODJlLTg1ZDU0Mjk3ODA2NCIsIkltcG9ydElkIjpudWxsLCJUaXRsZSI6IlN1cnZleSBPcGVuIiwiTm90ZSI6bnVsbCwiSHlwZXJsaW5rIjp7IiRpZCI6IjU5IiwiQWRkcmVzcyI6bnVsbCwiU3ViQWRkcmVzcyI6bnVsbH0sIklzQ2hhbmdlZCI6ZmFsc2UsIklzTmV3IjpmYWxzZX19XSwiX21pbGVzdG9uZXMiOltdLCJJZCI6IjAwMDAwMDAwLTAwMDAtMDAwMC0wMDAwLTAwMDAwMDAwMDAwMCIsIklzU2luZ2xlSXRlbVJvdyI6dHJ1ZX0seyIkaWQiOiI2MCIsIl90YXNrcyI6W3siJGlkIjoiNjEiLCJfYXR0YWNoZWRNaWxlc3RvbmVzIjpbXSwiVGFza0RlZmluaXRpb24iOnsiJGlkIjoiNjIiLCJHcm91cE5hbWUiOm51bGwsIlN0YXJ0RGF0ZSI6IjIwMjQtMDUtMjBUMDA6MDA6MDBaIiwiRW5kRGF0ZSI6IjIwMjQtMDUtMjRUMTE6NTk6MDBaIiwiUGVyY2VudGFnZUNvbXBsZXRlIjpudWxsLCJTdHlsZSI6eyIkaWQiOiI2MyIsIlNoYXBlIjoxLCJTaGFwZVRoaWNrbmVzcyI6MCwiRHVyYXRpb25Gb3JtYXQiOjAsIkluY2x1ZGVOb25Xb3JraW5nRGF5c0luRHVyYXRpb24iOmZhbHNlLCJQZXJjZW50YWdlQ29tcGxldGVTdHlsZSI6eyIkaWQiOiI2NCIsIkZvbnRTZXR0aW5ncyI6eyIkaWQiOiI2NSIsIkZvbnRTaXplIjoxMCwiRm9udE5hbWUiOiJDYWxpYnJpIiwiSXNCb2xkIjpmYWxzZSwiSXNJdGFsaWMiOmZhbHNlLCJJc1VuZGVybGluZWQiOmZhbHNlLCJQYXJlbnRTdHlsZSI6bnVsbH0sIkF1dG9TaXplIjowLCJGb3JlZ3JvdW5kIjp7IiRpZCI6IjY2IiwiQ29sb3IiOnsiJGlkIjoiNjc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2OCIsIlRvcCI6MC4wLCJMZWZ0IjowLjAsIlJpZ2h0IjowLjAsIkJvdHRvbSI6MC4wfSwiUGFkZGluZyI6eyIkaWQiOiI2OSIsIlRvcCI6MC4wLCJMZWZ0IjowLjAsIlJpZ2h0IjowLjAsIkJvdHRvbSI6MC4wfSwiQmFja2dyb3VuZCI6eyIkcmVmIjoiMTQifSwiSXNWaXNpYmxlIjp0cnVlLCJXaWR0aCI6MC4wLCJIZWlnaHQiOjAuMCwiQm9yZGVyU3R5bGUiOnsiJGlkIjoiNzAiLCJMaW5lQ29sb3IiOm51bGwsIkxpbmVXZWlnaHQiOjAuMCwiTGluZVR5cGUiOjAsIlBhcmVudFN0eWxlIjpudWxsfSwiUGFyZW50U3R5bGUiOm51bGx9LCJEdXJhdGlvblN0eWxlIjp7IiRpZCI6IjcxIiwiRm9udFNldHRpbmdzIjp7IiRpZCI6IjcyIiwiRm9udFNpemUiOjEwLCJGb250TmFtZSI6IkNhbGlicmkiLCJJc0JvbGQiOmZhbHNlLCJJc0l0YWxpYyI6ZmFsc2UsIklzVW5kZXJsaW5lZCI6ZmFsc2UsIlBhcmVudFN0eWxlIjpudWxsfSwiQXV0b1NpemUiOjIsIkZvcmVncm91bmQiOnsiJGlkIjoiNzMiLCJDb2xvciI6eyIkaWQiOiI3N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c1IiwiVG9wIjowLjAsIkxlZnQiOjAuMCwiUmlnaHQiOjAuMCwiQm90dG9tIjowLjB9LCJQYWRkaW5nIjp7IiRpZCI6Ijc2IiwiVG9wIjowLjAsIkxlZnQiOjAuMCwiUmlnaHQiOjAuMCwiQm90dG9tIjowLjB9LCJCYWNrZ3JvdW5kIjp7IiRyZWYiOiIyMyJ9LCJJc1Zpc2libGUiOmZhbHNlLCJXaWR0aCI6MC4wLCJIZWlnaHQiOjAuMCwiQm9yZGVyU3R5bGUiOnsiJGlkIjoiNzciLCJMaW5lQ29sb3IiOm51bGwsIkxpbmVXZWlnaHQiOjAuMCwiTGluZVR5cGUiOjAsIlBhcmVudFN0eWxlIjpudWxsfSwiUGFyZW50U3R5bGUiOm51bGx9LCJIb3Jpem9udGFsQ29ubmVjdG9yU3R5bGUiOnsiJGlkIjoiNzgiLCJMaW5lQ29sb3IiOnsiJHJlZiI6IjI2In0sIkxpbmVXZWlnaHQiOjEuMCwiTGluZVR5cGUiOjAsIlBhcmVudFN0eWxlIjpudWxsfSwiVmVydGljYWxDb25uZWN0b3JTdHlsZSI6eyIkaWQiOiI3OSIsIkxpbmVDb2xvciI6eyIkcmVmIjoiMjkifSwiTGluZVdlaWdodCI6MC4wLCJMaW5lVHlwZSI6MCwiUGFyZW50U3R5bGUiOm51bGx9LCJNYXJnaW4iOm51bGwsIlN0YXJ0RGF0ZVBvc2l0aW9uIjo2LCJFbmREYXRlUG9zaXRpb24iOjYsIkRhdGVJc1Zpc2libGUiOmZhbHNlLCJUaXRsZVBvc2l0aW9uIjozLCJEdXJhdGlvblBvc2l0aW9uIjo2LCJQZXJjZW50YWdlQ29tcGxldGVkUG9zaXRpb24iOjYsIlNwYWNpbmciOjMsIklzQmVsb3dUaW1lYmFuZCI6dHJ1ZSwiUGVyY2VudGFnZUNvbXBsZXRlU2hhcGVPcGFjaXR5IjozNSwiU2hhcGVTdHlsZSI6eyIkaWQiOiI4MCIsIk1hcmdpbiI6eyIkaWQiOiI4MSIsIlRvcCI6MC4wLCJMZWZ0Ijo0LjAsIlJpZ2h0Ijo0LjAsIkJvdHRvbSI6MC4wfSwiUGFkZGluZyI6eyIkaWQiOiI4MiIsIlRvcCI6MC4wLCJMZWZ0IjowLjAsIlJpZ2h0IjowLjAsIkJvdHRvbSI6MC4wfSwiQmFja2dyb3VuZCI6eyIkaWQiOiI4MyIsIkNvbG9yIjp7IiRpZCI6Ijg0IiwiQSI6MjU1LCJSIjo4MiwiRyI6MTQ3LCJCIjoyMDV9fSwiSXNWaXNpYmxlIjp0cnVlLCJXaWR0aCI6NC4wLCJIZWlnaHQiOjEwLjAsIkJvcmRlclN0eWxlIjp7IiRpZCI6Ijg1IiwiTGluZUNvbG9yIjp7IiRyZWYiOiIzNyJ9LCJMaW5lV2VpZ2h0IjowLjAsIkxpbmVUeXBlIjowLCJQYXJlbnRTdHlsZSI6bnVsbH0sIlBhcmVudFN0eWxlIjpudWxsfSwiVGl0bGVTdHlsZSI6eyIkaWQiOiI4NiIsIkZvbnRTZXR0aW5ncyI6eyIkaWQiOiI4NyIsIkZvbnRTaXplIjoxMSwiRm9udE5hbWUiOiJDYWxpYnJpIiwiSXNCb2xkIjp0cnVlLCJJc0l0YWxpYyI6ZmFsc2UsIklzVW5kZXJsaW5lZCI6ZmFsc2UsIlBhcmVudFN0eWxlIjpudWxsfSwiQXV0b1NpemUiOjIsIkZvcmVncm91bmQiOnsiJGlkIjoiODgiLCJDb2xvciI6eyIkaWQiOiI4OSIsIkEiOjI1NSwiUiI6MCwiRyI6MCwiQiI6MH19LCJNYXhXaWR0aCI6MTA3LjAsIk1heEhlaWdodCI6IkluZmluaXR5IiwiU21hcnRGb3JlZ3JvdW5kSXNBY3RpdmUiOmZhbHNlLCJIb3Jpem9udGFsQWxpZ25tZW50IjoyLCJWZXJ0aWNhbEFsaWdubWVudCI6MCwiU21hcnRGb3JlZ3JvdW5kIjpudWxsLCJCYWNrZ3JvdW5kRmlsbFR5cGUiOjAsIk1hcmdpbiI6eyIkaWQiOiI5MCIsIlRvcCI6MC4wLCJMZWZ0IjowLjAsIlJpZ2h0IjowLjAsIkJvdHRvbSI6MC4wfSwiUGFkZGluZyI6eyIkaWQiOiI5MSIsIlRvcCI6MC4wLCJMZWZ0IjowLjAsIlJpZ2h0IjowLjAsIkJvdHRvbSI6MC4wfSwiQmFja2dyb3VuZCI6eyIkaWQiOiI5MiIsIkNvbG9yIjp7IiRpZCI6IjkzIiwiQSI6MCwiUiI6MjU1LCJHIjoyNTUsIkIiOjI1NX19LCJJc1Zpc2libGUiOnRydWUsIldpZHRoIjowLjAsIkhlaWdodCI6MC4wLCJCb3JkZXJTdHlsZSI6eyIkaWQiOiI5NCIsIkxpbmVDb2xvciI6bnVsbCwiTGluZVdlaWdodCI6MC4wLCJMaW5lVHlwZSI6MCwiUGFyZW50U3R5bGUiOm51bGx9LCJQYXJlbnRTdHlsZSI6bnVsbH0sIkRhdGVTdHlsZSI6eyIkaWQiOiI5NSIsIkZvbnRTZXR0aW5ncyI6eyIkaWQiOiI5NiIsIkZvbnRTaXplIjoxMCwiRm9udE5hbWUiOiJDYWxpYnJpIiwiSXNCb2xkIjpmYWxzZSwiSXNJdGFsaWMiOmZhbHNlLCJJc1VuZGVybGluZWQiOmZhbHNlLCJQYXJlbnRTdHlsZSI6bnVsbH0sIkF1dG9TaXplIjowLCJGb3JlZ3JvdW5kIjp7IiRpZCI6Ijk3IiwiQ29sb3IiOnsiJGlkIjoiOTg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k5IiwiVG9wIjowLjAsIkxlZnQiOjAuMCwiUmlnaHQiOjAuMCwiQm90dG9tIjowLjB9LCJQYWRkaW5nIjp7IiRpZCI6IjEwMCIsIlRvcCI6MC4wLCJMZWZ0IjowLjAsIlJpZ2h0IjowLjAsIkJvdHRvbSI6MC4wfSwiQmFja2dyb3VuZCI6eyIkcmVmIjoiNTQifSwiSXNWaXNpYmxlIjp0cnVlLCJXaWR0aCI6MC4wLCJIZWlnaHQiOjAuMCwiQm9yZGVyU3R5bGUiOnsiJGlkIjoiMTAxIiwiTGluZUNvbG9yIjpudWxsLCJMaW5lV2VpZ2h0IjowLjAsIkxpbmVUeXBlIjowLCJQYXJlbnRTdHlsZSI6bnVsbH0sIlBhcmVudFN0eWxlIjpudWxsfSwiRGF0ZUZvcm1hdCI6eyIkaWQiOiIxMDI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AzIiwiRm9ybWF0IjowLCJJc1Zpc2libGUiOmZhbHNlLCJMYXN0S25vd25WaXNpYmlsaXR5U3RhdGUiOmZhbHNlfSwiSXNWaXNpYmxlIjp0cnVlLCJQYXJlbnRTdHlsZSI6bnVsbH0sIkluZGV4IjoxLCJTbWFydER1cmF0aW9uQWN0aXZhdGVkIjpmYWxzZSwiRGF0ZUZvcm1hdCI6eyIkcmVmIjoiMTAyIn0sIldlZWtOdW1iZXJpbmciOnsiJGlkIjoiMTA0IiwiRm9ybWF0IjowLCJJc1Zpc2libGUiOmZhbHNlLCJMYXN0S25vd25WaXNpYmlsaXR5U3RhdGUiOmZhbHNlfSwiSWQiOiI5Y2U5NDBkOS03YTRiLTRmZTctYWMwYy1hM2IwMzUyZGVjY2IiLCJJbXBvcnRJZCI6bnVsbCwiVGl0bGUiOiJDb21waWxlIFN1cnZleSBSZXN1bHRzIiwiTm90ZSI6bnVsbCwiSHlwZXJsaW5rIjp7IiRpZCI6IjEwNSIsIkFkZHJlc3MiOm51bGwsIlN1YkFkZHJlc3MiOm51bGx9LCJJc0NoYW5nZWQiOmZhbHNlLCJJc05ldyI6ZmFsc2V9fV0sIl9taWxlc3RvbmVzIjpbXSwiSWQiOiIwMDAwMDAwMC0wMDAwLTAwMDAtMDAwMC0wMDAwMDAwMDAwMDAiLCJJc1NpbmdsZUl0ZW1Sb3ciOnRydWV9LHsiJGlkIjoiMTA2IiwiX3Rhc2tzIjpbeyIkaWQiOiIxMDciLCJfYXR0YWNoZWRNaWxlc3RvbmVzIjpbXSwiVGFza0RlZmluaXRpb24iOnsiJGlkIjoiMTA4IiwiR3JvdXBOYW1lIjpudWxsLCJTdGFydERhdGUiOiIyMDI0LTA2LTAzVDAwOjAwOjAwWiIsIkVuZERhdGUiOiIyMDI0LTA3LTE5VDExOjU5OjAwWiIsIlBlcmNlbnRhZ2VDb21wbGV0ZSI6bnVsbCwiU3R5bGUiOnsiJGlkIjoiMTA5IiwiU2hhcGUiOjEsIlNoYXBlVGhpY2tuZXNzIjowLCJEdXJhdGlvbkZvcm1hdCI6MCwiSW5jbHVkZU5vbldvcmtpbmdEYXlzSW5EdXJhdGlvbiI6ZmFsc2UsIlBlcmNlbnRhZ2VDb21wbGV0ZVN0eWxlIjp7IiRpZCI6IjExMCIsIkZvbnRTZXR0aW5ncyI6eyIkaWQiOiIxMTEiLCJGb250U2l6ZSI6MTAsIkZvbnROYW1lIjoiQ2FsaWJyaSIsIklzQm9sZCI6ZmFsc2UsIklzSXRhbGljIjpmYWxzZSwiSXNVbmRlcmxpbmVkIjpmYWxzZSwiUGFyZW50U3R5bGUiOm51bGx9LCJBdXRvU2l6ZSI6MCwiRm9yZWdyb3VuZCI6eyIkaWQiOiIxMTIiLCJDb2xvciI6eyIkaWQiOiIxMTM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MTQiLCJUb3AiOjAuMCwiTGVmdCI6MC4wLCJSaWdodCI6MC4wLCJCb3R0b20iOjAuMH0sIlBhZGRpbmciOnsiJGlkIjoiMTE1IiwiVG9wIjowLjAsIkxlZnQiOjAuMCwiUmlnaHQiOjAuMCwiQm90dG9tIjowLjB9LCJCYWNrZ3JvdW5kIjp7IiRyZWYiOiIxNCJ9LCJJc1Zpc2libGUiOnRydWUsIldpZHRoIjowLjAsIkhlaWdodCI6MC4wLCJCb3JkZXJTdHlsZSI6eyIkaWQiOiIxMTYiLCJMaW5lQ29sb3IiOm51bGwsIkxpbmVXZWlnaHQiOjAuMCwiTGluZVR5cGUiOjAsIlBhcmVudFN0eWxlIjpudWxsfSwiUGFyZW50U3R5bGUiOm51bGx9LCJEdXJhdGlvblN0eWxlIjp7IiRpZCI6IjExNyIsIkZvbnRTZXR0aW5ncyI6eyIkaWQiOiIxMTgiLCJGb250U2l6ZSI6MTAsIkZvbnROYW1lIjoiQ2FsaWJyaSIsIklzQm9sZCI6ZmFsc2UsIklzSXRhbGljIjpmYWxzZSwiSXNVbmRlcmxpbmVkIjpmYWxzZSwiUGFyZW50U3R5bGUiOm51bGx9LCJBdXRvU2l6ZSI6MiwiRm9yZWdyb3VuZCI6eyIkaWQiOiIxMTkiLCJDb2xvciI6eyIkaWQiOiIxMjA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MjEiLCJUb3AiOjAuMCwiTGVmdCI6MC4wLCJSaWdodCI6MC4wLCJCb3R0b20iOjAuMH0sIlBhZGRpbmciOnsiJGlkIjoiMTIyIiwiVG9wIjowLjAsIkxlZnQiOjAuMCwiUmlnaHQiOjAuMCwiQm90dG9tIjowLjB9LCJCYWNrZ3JvdW5kIjp7IiRyZWYiOiIyMyJ9LCJJc1Zpc2libGUiOmZhbHNlLCJXaWR0aCI6MC4wLCJIZWlnaHQiOjAuMCwiQm9yZGVyU3R5bGUiOnsiJGlkIjoiMTIzIiwiTGluZUNvbG9yIjpudWxsLCJMaW5lV2VpZ2h0IjowLjAsIkxpbmVUeXBlIjowLCJQYXJlbnRTdHlsZSI6bnVsbH0sIlBhcmVudFN0eWxlIjpudWxsfSwiSG9yaXpvbnRhbENvbm5lY3RvclN0eWxlIjp7IiRpZCI6IjEyNCIsIkxpbmVDb2xvciI6eyIkcmVmIjoiMjYifSwiTGluZVdlaWdodCI6MS4wLCJMaW5lVHlwZSI6MCwiUGFyZW50U3R5bGUiOm51bGx9LCJWZXJ0aWNhbENvbm5lY3RvclN0eWxlIjp7IiRpZCI6IjEyNSIsIkxpbmVDb2xvciI6eyIkcmVmIjoiMjkifSwiTGluZVdlaWdodCI6MC4wLCJMaW5lVHlwZSI6MCwiUGFyZW50U3R5bGUiOm51bGx9LCJNYXJnaW4iOm51bGwsIlN0YXJ0RGF0ZVBvc2l0aW9uIjo2LCJFbmREYXRlUG9zaXRpb24iOjYsIkRhdGVJc1Zpc2libGUiOmZhbHNlLCJUaXRsZVBvc2l0aW9uIjozLCJEdXJhdGlvblBvc2l0aW9uIjo2LCJQZXJjZW50YWdlQ29tcGxldGVkUG9zaXRpb24iOjYsIlNwYWNpbmciOjMsIklzQmVsb3dUaW1lYmFuZCI6dHJ1ZSwiUGVyY2VudGFnZUNvbXBsZXRlU2hhcGVPcGFjaXR5IjozNSwiU2hhcGVTdHlsZSI6eyIkaWQiOiIxMjYiLCJNYXJnaW4iOnsiJGlkIjoiMTI3IiwiVG9wIjowLjAsIkxlZnQiOjQuMCwiUmlnaHQiOjQuMCwiQm90dG9tIjowLjB9LCJQYWRkaW5nIjp7IiRpZCI6IjEyOCIsIlRvcCI6MC4wLCJMZWZ0IjowLjAsIlJpZ2h0IjowLjAsIkJvdHRvbSI6MC4wfSwiQmFja2dyb3VuZCI6eyIkaWQiOiIxMjkiLCJDb2xvciI6eyIkaWQiOiIxMzAiLCJBIjoyNTUsIlIiOjgyLCJHIjoxNDcsIkIiOjIwNX19LCJJc1Zpc2libGUiOnRydWUsIldpZHRoIjoyNi4wLCJIZWlnaHQiOjEwLjAsIkJvcmRlclN0eWxlIjp7IiRpZCI6IjEzMSIsIkxpbmVDb2xvciI6eyIkcmVmIjoiMzcifSwiTGluZVdlaWdodCI6MC4wLCJMaW5lVHlwZSI6MCwiUGFyZW50U3R5bGUiOm51bGx9LCJQYXJlbnRTdHlsZSI6bnVsbH0sIlRpdGxlU3R5bGUiOnsiJGlkIjoiMTMyIiwiRm9udFNldHRpbmdzIjp7IiRpZCI6IjEzMyIsIkZvbnRTaXplIjoxMSwiRm9udE5hbWUiOiJDYWxpYnJpIiwiSXNCb2xkIjp0cnVlLCJJc0l0YWxpYyI6ZmFsc2UsIklzVW5kZXJsaW5lZCI6ZmFsc2UsIlBhcmVudFN0eWxlIjpudWxsfSwiQXV0b1NpemUiOjIsIkZvcmVncm91bmQiOnsiJGlkIjoiMTM0IiwiQ29sb3IiOnsiJGlkIjoiMTM1IiwiQSI6MjU1LCJSIjowLCJHIjowLCJCIjowfX0sIk1heFdpZHRoIjoxNDQuMCwiTWF4SGVpZ2h0IjoiSW5maW5pdHkiLCJTbWFydEZvcmVncm91bmRJc0FjdGl2ZSI6ZmFsc2UsIkhvcml6b250YWxBbGlnbm1lbnQiOjIsIlZlcnRpY2FsQWxpZ25tZW50IjowLCJTbWFydEZvcmVncm91bmQiOm51bGwsIkJhY2tncm91bmRGaWxsVHlwZSI6MCwiTWFyZ2luIjp7IiRpZCI6IjEzNiIsIlRvcCI6MC4wLCJMZWZ0IjowLjAsIlJpZ2h0IjowLjAsIkJvdHRvbSI6MC4wfSwiUGFkZGluZyI6eyIkaWQiOiIxMzciLCJUb3AiOjAuMCwiTGVmdCI6MC4wLCJSaWdodCI6MC4wLCJCb3R0b20iOjAuMH0sIkJhY2tncm91bmQiOnsiJGlkIjoiMTM4IiwiQ29sb3IiOnsiJGlkIjoiMTM5IiwiQSI6MCwiUiI6MjU1LCJHIjoyNTUsIkIiOjI1NX19LCJJc1Zpc2libGUiOnRydWUsIldpZHRoIjowLjAsIkhlaWdodCI6MC4wLCJCb3JkZXJTdHlsZSI6eyIkaWQiOiIxNDAiLCJMaW5lQ29sb3IiOm51bGwsIkxpbmVXZWlnaHQiOjAuMCwiTGluZVR5cGUiOjAsIlBhcmVudFN0eWxlIjpudWxsfSwiUGFyZW50U3R5bGUiOm51bGx9LCJEYXRlU3R5bGUiOnsiJGlkIjoiMTQxIiwiRm9udFNldHRpbmdzIjp7IiRpZCI6IjE0MiIsIkZvbnRTaXplIjoxMCwiRm9udE5hbWUiOiJDYWxpYnJpIiwiSXNCb2xkIjpmYWxzZSwiSXNJdGFsaWMiOmZhbHNlLCJJc1VuZGVybGluZWQiOmZhbHNlLCJQYXJlbnRTdHlsZSI6bnVsbH0sIkF1dG9TaXplIjowLCJGb3JlZ3JvdW5kIjp7IiRpZCI6IjE0MyIsIkNvbG9yIjp7IiRpZCI6IjE0N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Q1IiwiVG9wIjowLjAsIkxlZnQiOjAuMCwiUmlnaHQiOjAuMCwiQm90dG9tIjowLjB9LCJQYWRkaW5nIjp7IiRpZCI6IjE0NiIsIlRvcCI6MC4wLCJMZWZ0IjowLjAsIlJpZ2h0IjowLjAsIkJvdHRvbSI6MC4wfSwiQmFja2dyb3VuZCI6eyIkcmVmIjoiNTQifSwiSXNWaXNpYmxlIjp0cnVlLCJXaWR0aCI6MC4wLCJIZWlnaHQiOjAuMCwiQm9yZGVyU3R5bGUiOnsiJGlkIjoiMTQ3IiwiTGluZUNvbG9yIjpudWxsLCJMaW5lV2VpZ2h0IjowLjAsIkxpbmVUeXBlIjowLCJQYXJlbnRTdHlsZSI6bnVsbH0sIlBhcmVudFN0eWxlIjpudWxsfSwiRGF0ZUZvcm1hdCI6eyIkaWQiOiIxNDg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Q5IiwiRm9ybWF0IjowLCJJc1Zpc2libGUiOmZhbHNlLCJMYXN0S25vd25WaXNpYmlsaXR5U3RhdGUiOmZhbHNlfSwiSXNWaXNpYmxlIjp0cnVlLCJQYXJlbnRTdHlsZSI6bnVsbH0sIkluZGV4IjoyLCJTbWFydER1cmF0aW9uQWN0aXZhdGVkIjpmYWxzZSwiRGF0ZUZvcm1hdCI6eyIkcmVmIjoiMTQ4In0sIldlZWtOdW1iZXJpbmciOnsiJGlkIjoiMTUwIiwiRm9ybWF0IjowLCJJc1Zpc2libGUiOmZhbHNlLCJMYXN0S25vd25WaXNpYmlsaXR5U3RhdGUiOmZhbHNlfSwiSWQiOiIyZmY1YjhlMC0zNGI2LTRhODItODYyMi0xNDdkYTlhMmY2YjIiLCJJbXBvcnRJZCI6bnVsbCwiVGl0bGUiOiJPdmVyYWxsIFNjb3BlIGFuZCBQaWxvdCBEZWZpbmVkIiwiTm90ZSI6bnVsbCwiSHlwZXJsaW5rIjp7IiRpZCI6IjE1MSIsIkFkZHJlc3MiOm51bGwsIlN1YkFkZHJlc3MiOm51bGx9LCJJc0NoYW5nZWQiOmZhbHNlLCJJc05ldyI6ZmFsc2V9fV0sIl9taWxlc3RvbmVzIjpbXSwiSWQiOiIwMDAwMDAwMC0wMDAwLTAwMDAtMDAwMC0wMDAwMDAwMDAwMDAiLCJJc1NpbmdsZUl0ZW1Sb3ciOnRydWV9LHsiJGlkIjoiMTUyIiwiX3Rhc2tzIjpbeyIkaWQiOiIxNTMiLCJfYXR0YWNoZWRNaWxlc3RvbmVzIjpbXSwiVGFza0RlZmluaXRpb24iOnsiJGlkIjoiMTU0IiwiR3JvdXBOYW1lIjpudWxsLCJTdGFydERhdGUiOiIyMDI0LTA3LTI5VDAwOjAwOjAwWiIsIkVuZERhdGUiOiIyMDI0LTEwLTA0VDExOjU5OjAwWiIsIlBlcmNlbnRhZ2VDb21wbGV0ZSI6bnVsbCwiU3R5bGUiOnsiJGlkIjoiMTU1IiwiU2hhcGUiOjEsIlNoYXBlVGhpY2tuZXNzIjowLCJEdXJhdGlvbkZvcm1hdCI6MCwiSW5jbHVkZU5vbldvcmtpbmdEYXlzSW5EdXJhdGlvbiI6ZmFsc2UsIlBlcmNlbnRhZ2VDb21wbGV0ZVN0eWxlIjp7IiRpZCI6IjE1NiIsIkZvbnRTZXR0aW5ncyI6eyIkaWQiOiIxNTciLCJGb250U2l6ZSI6MTAsIkZvbnROYW1lIjoiQ2FsaWJyaSIsIklzQm9sZCI6ZmFsc2UsIklzSXRhbGljIjpmYWxzZSwiSXNVbmRlcmxpbmVkIjpmYWxzZSwiUGFyZW50U3R5bGUiOm51bGx9LCJBdXRvU2l6ZSI6MCwiRm9yZWdyb3VuZCI6eyIkaWQiOiIxNTgiLCJDb2xvciI6eyIkaWQiOiIxNTk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NjAiLCJUb3AiOjAuMCwiTGVmdCI6MC4wLCJSaWdodCI6MC4wLCJCb3R0b20iOjAuMH0sIlBhZGRpbmciOnsiJGlkIjoiMTYxIiwiVG9wIjowLjAsIkxlZnQiOjAuMCwiUmlnaHQiOjAuMCwiQm90dG9tIjowLjB9LCJCYWNrZ3JvdW5kIjp7IiRyZWYiOiIxNCJ9LCJJc1Zpc2libGUiOnRydWUsIldpZHRoIjowLjAsIkhlaWdodCI6MC4wLCJCb3JkZXJTdHlsZSI6eyIkaWQiOiIxNjIiLCJMaW5lQ29sb3IiOm51bGwsIkxpbmVXZWlnaHQiOjAuMCwiTGluZVR5cGUiOjAsIlBhcmVudFN0eWxlIjpudWxsfSwiUGFyZW50U3R5bGUiOm51bGx9LCJEdXJhdGlvblN0eWxlIjp7IiRpZCI6IjE2MyIsIkZvbnRTZXR0aW5ncyI6eyIkaWQiOiIxNjQiLCJGb250U2l6ZSI6MTAsIkZvbnROYW1lIjoiQ2FsaWJyaSIsIklzQm9sZCI6ZmFsc2UsIklzSXRhbGljIjpmYWxzZSwiSXNVbmRlcmxpbmVkIjpmYWxzZSwiUGFyZW50U3R5bGUiOm51bGx9LCJBdXRvU2l6ZSI6MiwiRm9yZWdyb3VuZCI6eyIkaWQiOiIxNjUiLCJDb2xvciI6eyIkaWQiOiIxNjY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NjciLCJUb3AiOjAuMCwiTGVmdCI6MC4wLCJSaWdodCI6MC4wLCJCb3R0b20iOjAuMH0sIlBhZGRpbmciOnsiJGlkIjoiMTY4IiwiVG9wIjowLjAsIkxlZnQiOjAuMCwiUmlnaHQiOjAuMCwiQm90dG9tIjowLjB9LCJCYWNrZ3JvdW5kIjp7IiRyZWYiOiIyMyJ9LCJJc1Zpc2libGUiOmZhbHNlLCJXaWR0aCI6MC4wLCJIZWlnaHQiOjAuMCwiQm9yZGVyU3R5bGUiOnsiJGlkIjoiMTY5IiwiTGluZUNvbG9yIjpudWxsLCJMaW5lV2VpZ2h0IjowLjAsIkxpbmVUeXBlIjowLCJQYXJlbnRTdHlsZSI6bnVsbH0sIlBhcmVudFN0eWxlIjpudWxsfSwiSG9yaXpvbnRhbENvbm5lY3RvclN0eWxlIjp7IiRpZCI6IjE3MCIsIkxpbmVDb2xvciI6eyIkcmVmIjoiMjYifSwiTGluZVdlaWdodCI6MS4wLCJMaW5lVHlwZSI6MCwiUGFyZW50U3R5bGUiOm51bGx9LCJWZXJ0aWNhbENvbm5lY3RvclN0eWxlIjp7IiRpZCI6IjE3MSIsIkxpbmVDb2xvciI6eyIkcmVmIjoiMjkifSwiTGluZVdlaWdodCI6MC4wLCJMaW5lVHlwZSI6MCwiUGFyZW50U3R5bGUiOm51bGx9LCJNYXJnaW4iOm51bGwsIlN0YXJ0RGF0ZVBvc2l0aW9uIjo2LCJFbmREYXRlUG9zaXRpb24iOjYsIkRhdGVJc1Zpc2libGUiOmZhbHNlLCJUaXRsZVBvc2l0aW9uIjozLCJEdXJhdGlvblBvc2l0aW9uIjo2LCJQZXJjZW50YWdlQ29tcGxldGVkUG9zaXRpb24iOjYsIlNwYWNpbmciOjMsIklzQmVsb3dUaW1lYmFuZCI6dHJ1ZSwiUGVyY2VudGFnZUNvbXBsZXRlU2hhcGVPcGFjaXR5IjozNSwiU2hhcGVTdHlsZSI6eyIkaWQiOiIxNzIiLCJNYXJnaW4iOnsiJGlkIjoiMTczIiwiVG9wIjowLjAsIkxlZnQiOjQuMCwiUmlnaHQiOjQuMCwiQm90dG9tIjowLjB9LCJQYWRkaW5nIjp7IiRpZCI6IjE3NCIsIlRvcCI6MC4wLCJMZWZ0IjowLjAsIlJpZ2h0IjowLjAsIkJvdHRvbSI6MC4wfSwiQmFja2dyb3VuZCI6eyIkaWQiOiIxNzUiLCJDb2xvciI6eyIkaWQiOiIxNzYiLCJBIjoyNTUsIlIiOjgyLCJHIjoxNDcsIkIiOjIwNX19LCJJc1Zpc2libGUiOnRydWUsIldpZHRoIjozOC4wLCJIZWlnaHQiOjEwLjAsIkJvcmRlclN0eWxlIjp7IiRpZCI6IjE3NyIsIkxpbmVDb2xvciI6eyIkcmVmIjoiMzcifSwiTGluZVdlaWdodCI6MC4wLCJMaW5lVHlwZSI6MCwiUGFyZW50U3R5bGUiOm51bGx9LCJQYXJlbnRTdHlsZSI6bnVsbH0sIlRpdGxlU3R5bGUiOnsiJGlkIjoiMTc4IiwiRm9udFNldHRpbmdzIjp7IiRpZCI6IjE3OSIsIkZvbnRTaXplIjoxMSwiRm9udE5hbWUiOiJDYWxpYnJpIiwiSXNCb2xkIjp0cnVlLCJJc0l0YWxpYyI6ZmFsc2UsIklzVW5kZXJsaW5lZCI6ZmFsc2UsIlBhcmVudFN0eWxlIjpudWxsfSwiQXV0b1NpemUiOjIsIkZvcmVncm91bmQiOnsiJGlkIjoiMTgwIiwiQ29sb3IiOnsiJGlkIjoiMTgxIiwiQSI6MjU1LCJSIjowLCJHIjowLCJCIjowfX0sIk1heFdpZHRoIjo4Ni4wLCJNYXhIZWlnaHQiOiJJbmZpbml0eSIsIlNtYXJ0Rm9yZWdyb3VuZElzQWN0aXZlIjpmYWxzZSwiSG9yaXpvbnRhbEFsaWdubWVudCI6MiwiVmVydGljYWxBbGlnbm1lbnQiOjAsIlNtYXJ0Rm9yZWdyb3VuZCI6bnVsbCwiQmFja2dyb3VuZEZpbGxUeXBlIjowLCJNYXJnaW4iOnsiJGlkIjoiMTgyIiwiVG9wIjowLjAsIkxlZnQiOjAuMCwiUmlnaHQiOjAuMCwiQm90dG9tIjowLjB9LCJQYWRkaW5nIjp7IiRpZCI6IjE4MyIsIlRvcCI6MC4wLCJMZWZ0IjowLjAsIlJpZ2h0IjowLjAsIkJvdHRvbSI6MC4wfSwiQmFja2dyb3VuZCI6eyIkaWQiOiIxODQiLCJDb2xvciI6eyIkaWQiOiIxODUiLCJBIjowLCJSIjoyNTUsIkciOjI1NSwiQiI6MjU1fX0sIklzVmlzaWJsZSI6dHJ1ZSwiV2lkdGgiOjAuMCwiSGVpZ2h0IjowLjAsIkJvcmRlclN0eWxlIjp7IiRpZCI6IjE4NiIsIkxpbmVDb2xvciI6bnVsbCwiTGluZVdlaWdodCI6MC4wLCJMaW5lVHlwZSI6MCwiUGFyZW50U3R5bGUiOm51bGx9LCJQYXJlbnRTdHlsZSI6bnVsbH0sIkRhdGVTdHlsZSI6eyIkaWQiOiIxODciLCJGb250U2V0dGluZ3MiOnsiJGlkIjoiMTg4IiwiRm9udFNpemUiOjEwLCJGb250TmFtZSI6IkNhbGlicmkiLCJJc0JvbGQiOmZhbHNlLCJJc0l0YWxpYyI6ZmFsc2UsIklzVW5kZXJsaW5lZCI6ZmFsc2UsIlBhcmVudFN0eWxlIjpudWxsfSwiQXV0b1NpemUiOjAsIkZvcmVncm91bmQiOnsiJGlkIjoiMTg5IiwiQ29sb3IiOnsiJGlkIjoiMTkw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OTEiLCJUb3AiOjAuMCwiTGVmdCI6MC4wLCJSaWdodCI6MC4wLCJCb3R0b20iOjAuMH0sIlBhZGRpbmciOnsiJGlkIjoiMTkyIiwiVG9wIjowLjAsIkxlZnQiOjAuMCwiUmlnaHQiOjAuMCwiQm90dG9tIjowLjB9LCJCYWNrZ3JvdW5kIjp7IiRyZWYiOiI1NCJ9LCJJc1Zpc2libGUiOnRydWUsIldpZHRoIjowLjAsIkhlaWdodCI6MC4wLCJCb3JkZXJTdHlsZSI6eyIkaWQiOiIxOTMiLCJMaW5lQ29sb3IiOm51bGwsIkxpbmVXZWlnaHQiOjAuMCwiTGluZVR5cGUiOjAsIlBhcmVudFN0eWxlIjpudWxsfSwiUGFyZW50U3R5bGUiOm51bGx9LCJEYXRlRm9ybWF0Ijp7IiRpZCI6IjE5NCIsIkZvcm1hdFN0cmluZyI6Ik0v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k1IiwiRm9ybWF0IjowLCJJc1Zpc2libGUiOmZhbHNlLCJMYXN0S25vd25WaXNpYmlsaXR5U3RhdGUiOmZhbHNlfSwiSXNWaXNpYmxlIjp0cnVlLCJQYXJlbnRTdHlsZSI6bnVsbH0sIkluZGV4IjozLCJTbWFydER1cmF0aW9uQWN0aXZhdGVkIjpmYWxzZSwiRGF0ZUZvcm1hdCI6eyIkcmVmIjoiMTk0In0sIldlZWtOdW1iZXJpbmciOnsiJGlkIjoiMTk2IiwiRm9ybWF0IjowLCJJc1Zpc2libGUiOmZhbHNlLCJMYXN0S25vd25WaXNpYmlsaXR5U3RhdGUiOmZhbHNlfSwiSWQiOiI3Y2EzMmFjZC01OTA4LTQ3MWEtOTA0Mi05NmIwNzAxMTE1OTUiLCJJbXBvcnRJZCI6bnVsbCwiVGl0bGUiOiJQaWxvdCBEZXZlbG9wbWVudCIsIk5vdGUiOm51bGwsIkh5cGVybGluayI6eyIkaWQiOiIxOTciLCJBZGRyZXNzIjpudWxsLCJTdWJBZGRyZXNzIjpudWxsfSwiSXNDaGFuZ2VkIjpmYWxzZSwiSXNOZXciOmZhbHNlfX1dLCJfbWlsZXN0b25lcyI6W10sIklkIjoiMDAwMDAwMDAtMDAwMC0wMDAwLTAwMDAtMDAwMDAwMDAwMDAwIiwiSXNTaW5nbGVJdGVtUm93Ijp0cnVlfSx7IiRpZCI6IjE5OCIsIl90YXNrcyI6W3siJGlkIjoiMTk5IiwiX2F0dGFjaGVkTWlsZXN0b25lcyI6W10sIlRhc2tEZWZpbml0aW9uIjp7IiRpZCI6IjIwMCIsIkdyb3VwTmFtZSI6bnVsbCwiU3RhcnREYXRlIjoiMjAyNC0wOS0xNVQxMTo1OTowMFoiLCJFbmREYXRlIjoiMjAyNC0xMC0wNFQxMTo1OTowMFoiLCJQZXJjZW50YWdlQ29tcGxldGUiOm51bGwsIlN0eWxlIjp7IiRpZCI6IjIwMSIsIlNoYXBlIjoxLCJTaGFwZVRoaWNrbmVzcyI6MCwiRHVyYXRpb25Gb3JtYXQiOjAsIkluY2x1ZGVOb25Xb3JraW5nRGF5c0luRHVyYXRpb24iOmZhbHNlLCJQZXJjZW50YWdlQ29tcGxldGVTdHlsZSI6eyIkaWQiOiIyMDIiLCJGb250U2V0dGluZ3MiOnsiJGlkIjoiMjAzIiwiRm9udFNpemUiOjEwLCJGb250TmFtZSI6IkNhbGlicmkiLCJJc0JvbGQiOmZhbHNlLCJJc0l0YWxpYyI6ZmFsc2UsIklzVW5kZXJsaW5lZCI6ZmFsc2UsIlBhcmVudFN0eWxlIjpudWxsfSwiQXV0b1NpemUiOjAsIkZvcmVncm91bmQiOnsiJGlkIjoiMjA0IiwiQ29sb3IiOnsiJGlkIjoiMjA1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jA2IiwiVG9wIjowLjAsIkxlZnQiOjAuMCwiUmlnaHQiOjAuMCwiQm90dG9tIjowLjB9LCJQYWRkaW5nIjp7IiRpZCI6IjIwNyIsIlRvcCI6MC4wLCJMZWZ0IjowLjAsIlJpZ2h0IjowLjAsIkJvdHRvbSI6MC4wfSwiQmFja2dyb3VuZCI6eyIkcmVmIjoiMTQifSwiSXNWaXNpYmxlIjp0cnVlLCJXaWR0aCI6MC4wLCJIZWlnaHQiOjAuMCwiQm9yZGVyU3R5bGUiOnsiJGlkIjoiMjA4IiwiTGluZUNvbG9yIjpudWxsLCJMaW5lV2VpZ2h0IjowLjAsIkxpbmVUeXBlIjowLCJQYXJlbnRTdHlsZSI6bnVsbH0sIlBhcmVudFN0eWxlIjpudWxsfSwiRHVyYXRpb25TdHlsZSI6eyIkaWQiOiIyMDkiLCJGb250U2V0dGluZ3MiOnsiJGlkIjoiMjEwIiwiRm9udFNpemUiOjEwLCJGb250TmFtZSI6IkNhbGlicmkiLCJJc0JvbGQiOmZhbHNlLCJJc0l0YWxpYyI6ZmFsc2UsIklzVW5kZXJsaW5lZCI6ZmFsc2UsIlBhcmVudFN0eWxlIjpudWxsfSwiQXV0b1NpemUiOjIsIkZvcmVncm91bmQiOnsiJGlkIjoiMjExIiwiQ29sb3IiOnsiJGlkIjoiMjEy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jEzIiwiVG9wIjowLjAsIkxlZnQiOjAuMCwiUmlnaHQiOjAuMCwiQm90dG9tIjowLjB9LCJQYWRkaW5nIjp7IiRpZCI6IjIxNCIsIlRvcCI6MC4wLCJMZWZ0IjowLjAsIlJpZ2h0IjowLjAsIkJvdHRvbSI6MC4wfSwiQmFja2dyb3VuZCI6eyIkcmVmIjoiMjMifSwiSXNWaXNpYmxlIjpmYWxzZSwiV2lkdGgiOjAuMCwiSGVpZ2h0IjowLjAsIkJvcmRlclN0eWxlIjp7IiRpZCI6IjIxNSIsIkxpbmVDb2xvciI6bnVsbCwiTGluZVdlaWdodCI6MC4wLCJMaW5lVHlwZSI6MCwiUGFyZW50U3R5bGUiOm51bGx9LCJQYXJlbnRTdHlsZSI6bnVsbH0sIkhvcml6b250YWxDb25uZWN0b3JTdHlsZSI6eyIkaWQiOiIyMTYiLCJMaW5lQ29sb3IiOnsiJHJlZiI6IjI2In0sIkxpbmVXZWlnaHQiOjEuMCwiTGluZVR5cGUiOjAsIlBhcmVudFN0eWxlIjpudWxsfSwiVmVydGljYWxDb25uZWN0b3JTdHlsZSI6eyIkaWQiOiIyMTciLCJMaW5lQ29sb3IiOnsiJHJlZiI6IjI5In0sIkxpbmVXZWlnaHQiOjAuMCwiTGluZVR5cGUiOjAsIlBhcmVudFN0eWxlIjpudWxsfSwiTWFyZ2luIjpudWxsLCJTdGFydERhdGVQb3NpdGlvbiI6MywiRW5kRGF0ZVBvc2l0aW9uIjozLCJEYXRlSXNWaXNpYmxlIjp0cnVlLCJUaXRsZVBvc2l0aW9uIjo0LCJEdXJhdGlvblBvc2l0aW9uIjo2LCJQZXJjZW50YWdlQ29tcGxldGVkUG9zaXRpb24iOjYsIlNwYWNpbmciOjMsIklzQmVsb3dUaW1lYmFuZCI6dHJ1ZSwiUGVyY2VudGFnZUNvbXBsZXRlU2hhcGVPcGFjaXR5IjozNSwiU2hhcGVTdHlsZSI6eyIkaWQiOiIyMTgiLCJNYXJnaW4iOnsiJGlkIjoiMjE5IiwiVG9wIjowLjAsIkxlZnQiOjQuMCwiUmlnaHQiOjQuMCwiQm90dG9tIjowLjB9LCJQYWRkaW5nIjp7IiRpZCI6IjIyMCIsIlRvcCI6MC4wLCJMZWZ0IjowLjAsIlJpZ2h0IjowLjAsIkJvdHRvbSI6MC4wfSwiQmFja2dyb3VuZCI6eyIkaWQiOiIyMjEiLCJDb2xvciI6eyIkaWQiOiIyMjIiLCJBIjoyNTUsIlIiOjgyLCJHIjoxNDcsIkIiOjIwNX19LCJJc1Zpc2libGUiOnRydWUsIldpZHRoIjoxMS4wLCJIZWlnaHQiOjEwLjAsIkJvcmRlclN0eWxlIjp7IiRpZCI6IjIyMyIsIkxpbmVDb2xvciI6eyIkaWQiOiIyMjQiLCIkdHlwZSI6Ik5MUkUuQ29tbW9uLkRvbS5Tb2xpZENvbG9yQnJ1c2gsIE5MUkUuQ29tbW9uIiwiQ29sb3IiOnsiJGlkIjoiMjI1IiwiQSI6MjU1LCJSIjoyNTUsIkciOjAsIkIiOjB9fSwiTGluZVdlaWdodCI6MC4wLCJMaW5lVHlwZSI6MCwiUGFyZW50U3R5bGUiOm51bGx9LCJQYXJlbnRTdHlsZSI6bnVsbH0sIlRpdGxlU3R5bGUiOnsiJGlkIjoiMjI2IiwiRm9udFNldHRpbmdzIjp7IiRpZCI6IjIyNyIsIkZvbnRTaXplIjoxMSwiRm9udE5hbWUiOiJDYWxpYnJpIiwiSXNCb2xkIjp0cnVlLCJJc0l0YWxpYyI6ZmFsc2UsIklzVW5kZXJsaW5lZCI6ZmFsc2UsIlBhcmVudFN0eWxlIjpudWxsfSwiQXV0b1NpemUiOjIsIkZvcmVncm91bmQiOnsiJGlkIjoiMjI4IiwiQ29sb3IiOnsiJGlkIjoiMjI5IiwiQSI6MjU1LCJSIjowLCJHIjowLCJCIjowfX0sIk1heFdpZHRoIjoxMTguMCwiTWF4SGVpZ2h0IjoiSW5maW5pdHkiLCJTbWFydEZvcmVncm91bmRJc0FjdGl2ZSI6ZmFsc2UsIkhvcml6b250YWxBbGlnbm1lbnQiOjAsIlZlcnRpY2FsQWxpZ25tZW50IjowLCJTbWFydEZvcmVncm91bmQiOm51bGwsIkJhY2tncm91bmRGaWxsVHlwZSI6MCwiTWFyZ2luIjp7IiRpZCI6IjIzMCIsIlRvcCI6MC4wLCJMZWZ0IjowLjAsIlJpZ2h0IjowLjAsIkJvdHRvbSI6MC4wfSwiUGFkZGluZyI6eyIkaWQiOiIyMzEiLCJUb3AiOjAuMCwiTGVmdCI6MC4wLCJSaWdodCI6MC4wLCJCb3R0b20iOjAuMH0sIkJhY2tncm91bmQiOnsiJGlkIjoiMjMyIiwiQ29sb3IiOnsiJGlkIjoiMjMzIiwiQSI6MCwiUiI6MjU1LCJHIjoyNTUsIkIiOjI1NX19LCJJc1Zpc2libGUiOnRydWUsIldpZHRoIjowLjAsIkhlaWdodCI6MC4wLCJCb3JkZXJTdHlsZSI6eyIkaWQiOiIyMzQiLCJMaW5lQ29sb3IiOm51bGwsIkxpbmVXZWlnaHQiOjAuMCwiTGluZVR5cGUiOjAsIlBhcmVudFN0eWxlIjpudWxsfSwiUGFyZW50U3R5bGUiOm51bGx9LCJEYXRlU3R5bGUiOnsiJGlkIjoiMjM1IiwiRm9udFNldHRpbmdzIjp7IiRpZCI6IjIzNiIsIkZvbnRTaXplIjoxMCwiRm9udE5hbWUiOiJDYWxpYnJpIiwiSXNCb2xkIjpmYWxzZSwiSXNJdGFsaWMiOmZhbHNlLCJJc1VuZGVybGluZWQiOmZhbHNlLCJQYXJlbnRTdHlsZSI6bnVsbH0sIkF1dG9TaXplIjoyLCJGb3JlZ3JvdW5kIjp7IiRpZCI6IjIzNyIsIkNvbG9yIjp7IiRpZCI6IjIzOCIsIkEiOjI1NSwiUiI6NjgsIkciOjg0LCJCIjoxMDZ9fSwiTWF4V2lkdGgiOjU3LjAsIk1heEhlaWdodCI6IkluZmluaXR5IiwiU21hcnRGb3JlZ3JvdW5kSXNBY3RpdmUiOmZhbHNlLCJIb3Jpem9udGFsQWxpZ25tZW50IjoyLCJWZXJ0aWNhbEFsaWdubWVudCI6MCwiU21hcnRGb3JlZ3JvdW5kIjpudWxsLCJCYWNrZ3JvdW5kRmlsbFR5cGUiOjAsIk1hcmdpbiI6eyIkaWQiOiIyMzkiLCJUb3AiOjAuMCwiTGVmdCI6MC4wLCJSaWdodCI6MC4wLCJCb3R0b20iOjAuMH0sIlBhZGRpbmciOnsiJGlkIjoiMjQwIiwiVG9wIjowLjAsIkxlZnQiOjAuMCwiUmlnaHQiOjAuMCwiQm90dG9tIjowLjB9LCJCYWNrZ3JvdW5kIjp7IiRpZCI6IjI0MSIsIkNvbG9yIjp7IiRpZCI6IjI0MiIsIkEiOjAsIlIiOjI1NSwiRyI6MjU1LCJCIjoyNTV9fSwiSXNWaXNpYmxlIjp0cnVlLCJXaWR0aCI6MC4wLCJIZWlnaHQiOjAuMCwiQm9yZGVyU3R5bGUiOnsiJGlkIjoiMjQzIiwiTGluZUNvbG9yIjpudWxsLCJMaW5lV2VpZ2h0IjowLjAsIkxpbmVUeXBlIjowLCJQYXJlbnRTdHlsZSI6bnVsbH0sIlBhcmVudFN0eWxlIjpudWxsfSwiRGF0ZUZvcm1hdCI6eyIkaWQiOiIyNDQ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Q1IiwiRm9ybWF0IjowLCJJc1Zpc2libGUiOmZhbHNlLCJMYXN0S25vd25WaXNpYmlsaXR5U3RhdGUiOmZhbHNlfSwiSXNWaXNpYmxlIjp0cnVlLCJQYXJlbnRTdHlsZSI6bnVsbH0sIkluZGV4Ijo0LCJTbWFydER1cmF0aW9uQWN0aXZhdGVkIjpmYWxzZSwiRGF0ZUZvcm1hdCI6eyIkcmVmIjoiMjQ0In0sIldlZWtOdW1iZXJpbmciOnsiJGlkIjoiMjQ2IiwiRm9ybWF0IjowLCJJc1Zpc2libGUiOmZhbHNlLCJMYXN0S25vd25WaXNpYmlsaXR5U3RhdGUiOmZhbHNlfSwiSWQiOiI5NmM5NTU2YS03MTQ5LTQ1OWEtYjFhYS01ODMwZWUyOWU1MDgiLCJJbXBvcnRJZCI6bnVsbCwiVGl0bGUiOiJEZXZlbG9wZXIgUG9ydGFsIFVwZGF0ZXMiLCJOb3RlIjpudWxsLCJIeXBlcmxpbmsiOnsiJGlkIjoiMjQ3IiwiQWRkcmVzcyI6bnVsbCwiU3ViQWRkcmVzcyI6bnVsbH0sIklzQ2hhbmdlZCI6ZmFsc2UsIklzTmV3IjpmYWxzZX19XSwiX21pbGVzdG9uZXMiOltdLCJJZCI6IjAwMDAwMDAwLTAwMDAtMDAwMC0wMDAwLTAwMDAwMDAwMDAwMCIsIklzU2luZ2xlSXRlbVJvdyI6dHJ1ZX0seyIkaWQiOiIyNDgiLCJfdGFza3MiOlt7IiRpZCI6IjI0OSIsIl9hdHRhY2hlZE1pbGVzdG9uZXMiOltdLCJUYXNrRGVmaW5pdGlvbiI6eyIkaWQiOiIyNTAiLCJHcm91cE5hbWUiOm51bGwsIlN0YXJ0RGF0ZSI6IjIwMjQtMTAtMDhUMTE6NTk6MDBaIiwiRW5kRGF0ZSI6IjIwMjQtMTItMjBUMTE6NTk6MDBaIiwiUGVyY2VudGFnZUNvbXBsZXRlIjpudWxsLCJTdHlsZSI6eyIkaWQiOiIyNTEiLCJTaGFwZSI6MSwiU2hhcGVUaGlja25lc3MiOjAsIkR1cmF0aW9uRm9ybWF0IjowLCJJbmNsdWRlTm9uV29ya2luZ0RheXNJbkR1cmF0aW9uIjpmYWxzZSwiUGVyY2VudGFnZUNvbXBsZXRlU3R5bGUiOnsiJGlkIjoiMjUyIiwiRm9udFNldHRpbmdzIjp7IiRpZCI6IjI1MyIsIkZvbnRTaXplIjoxMCwiRm9udE5hbWUiOiJDYWxpYnJpIiwiSXNCb2xkIjpmYWxzZSwiSXNJdGFsaWMiOmZhbHNlLCJJc1VuZGVybGluZWQiOmZhbHNlLCJQYXJlbnRTdHlsZSI6bnVsbH0sIkF1dG9TaXplIjowLCJGb3JlZ3JvdW5kIjp7IiRpZCI6IjI1NCIsIkNvbG9yIjp7IiRpZCI6IjI1N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yZWYiOiIyMDYifSwiUGFkZGluZyI6eyIkcmVmIjoiMjA3In0sIkJhY2tncm91bmQiOnsiJHJlZiI6IjE0In0sIklzVmlzaWJsZSI6dHJ1ZSwiV2lkdGgiOjAuMCwiSGVpZ2h0IjowLjAsIkJvcmRlclN0eWxlIjp7IiRpZCI6IjI1NiIsIkxpbmVDb2xvciI6bnVsbCwiTGluZVdlaWdodCI6MC4wLCJMaW5lVHlwZSI6MCwiUGFyZW50U3R5bGUiOm51bGx9LCJQYXJlbnRTdHlsZSI6bnVsbH0sIkR1cmF0aW9uU3R5bGUiOnsiJGlkIjoiMjU3IiwiRm9udFNldHRpbmdzIjp7IiRpZCI6IjI1OCIsIkZvbnRTaXplIjoxMCwiRm9udE5hbWUiOiJDYWxpYnJpIiwiSXNCb2xkIjpmYWxzZSwiSXNJdGFsaWMiOmZhbHNlLCJJc1VuZGVybGluZWQiOmZhbHNlLCJQYXJlbnRTdHlsZSI6bnVsbH0sIkF1dG9TaXplIjoyLCJGb3JlZ3JvdW5kIjp7IiRpZCI6IjI1OSIsIkNvbG9yIjp7IiRpZCI6IjI2M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yZWYiOiIyMTMifSwiUGFkZGluZyI6eyIkcmVmIjoiMjE0In0sIkJhY2tncm91bmQiOnsiJHJlZiI6IjIzIn0sIklzVmlzaWJsZSI6ZmFsc2UsIldpZHRoIjowLjAsIkhlaWdodCI6MC4wLCJCb3JkZXJTdHlsZSI6eyIkaWQiOiIyNjEiLCJMaW5lQ29sb3IiOm51bGwsIkxpbmVXZWlnaHQiOjAuMCwiTGluZVR5cGUiOjAsIlBhcmVudFN0eWxlIjpudWxsfSwiUGFyZW50U3R5bGUiOm51bGx9LCJIb3Jpem9udGFsQ29ubmVjdG9yU3R5bGUiOnsiJGlkIjoiMjYyIiwiTGluZUNvbG9yIjp7IiRyZWYiOiIyNiJ9LCJMaW5lV2VpZ2h0IjoxLjAsIkxpbmVUeXBlIjowLCJQYXJlbnRTdHlsZSI6bnVsbH0sIlZlcnRpY2FsQ29ubmVjdG9yU3R5bGUiOnsiJGlkIjoiMjYzIiwiTGluZUNvbG9yIjp7IiRyZWYiOiIyOSJ9LCJMaW5lV2VpZ2h0IjowLjAsIkxpbmVUeXBlIjowLCJQYXJlbnRTdHlsZSI6bnVsbH0sIk1hcmdpbiI6bnVsbCwiU3RhcnREYXRlUG9zaXRpb24iOjMsIkVuZERhdGVQb3NpdGlvbiI6MywiRGF0ZUlzVmlzaWJsZSI6dHJ1ZSwiVGl0bGVQb3NpdGlvbiI6NCwiRHVyYXRpb25Qb3NpdGlvbiI6NiwiUGVyY2VudGFnZUNvbXBsZXRlZFBvc2l0aW9uIjo2LCJTcGFjaW5nIjozLCJJc0JlbG93VGltZWJhbmQiOnRydWUsIlBlcmNlbnRhZ2VDb21wbGV0ZVNoYXBlT3BhY2l0eSI6MzUsIlNoYXBlU3R5bGUiOnsiJGlkIjoiMjY0IiwiTWFyZ2luIjp7IiRyZWYiOiIyMTkifSwiUGFkZGluZyI6eyIkcmVmIjoiMjIwIn0sIkJhY2tncm91bmQiOnsiJGlkIjoiMjY1IiwiQ29sb3IiOnsiJGlkIjoiMjY2IiwiQSI6MjU1LCJSIjoxMTYsIkciOjE3MywiQiI6NzN9fSwiSXNWaXNpYmxlIjp0cnVlLCJXaWR0aCI6NDEuMCwiSGVpZ2h0IjoxMC4wLCJCb3JkZXJTdHlsZSI6eyIkaWQiOiIyNjciLCJMaW5lQ29sb3IiOnsiJHJlZiI6IjIyNCJ9LCJMaW5lV2VpZ2h0IjowLjAsIkxpbmVUeXBlIjowLCJQYXJlbnRTdHlsZSI6bnVsbH0sIlBhcmVudFN0eWxlIjpudWxsfSwiVGl0bGVTdHlsZSI6eyIkaWQiOiIyNjgiLCJGb250U2V0dGluZ3MiOnsiJGlkIjoiMjY5IiwiRm9udFNpemUiOjExLCJGb250TmFtZSI6IkNhbGlicmkiLCJJc0JvbGQiOnRydWUsIklzSXRhbGljIjpmYWxzZSwiSXNVbmRlcmxpbmVkIjpmYWxzZSwiUGFyZW50U3R5bGUiOm51bGx9LCJBdXRvU2l6ZSI6MiwiRm9yZWdyb3VuZCI6eyIkaWQiOiIyNzAiLCJDb2xvciI6eyIkaWQiOiIyNzEiLCJBIjoyNTUsIlIiOjAsIkciOjAsIkIiOjB9fSwiTWF4V2lkdGgiOjY2LjAsIk1heEhlaWdodCI6IkluZmluaXR5IiwiU21hcnRGb3JlZ3JvdW5kSXNBY3RpdmUiOmZhbHNlLCJIb3Jpem9udGFsQWxpZ25tZW50IjowLCJWZXJ0aWNhbEFsaWdubWVudCI6MCwiU21hcnRGb3JlZ3JvdW5kIjpudWxsLCJCYWNrZ3JvdW5kRmlsbFR5cGUiOjAsIk1hcmdpbiI6eyIkcmVmIjoiMjMwIn0sIlBhZGRpbmciOnsiJHJlZiI6IjIzMSJ9LCJCYWNrZ3JvdW5kIjp7IiRpZCI6IjI3MiIsIkNvbG9yIjp7IiRpZCI6IjI3MyIsIkEiOjAsIlIiOjI1NSwiRyI6MjU1LCJCIjoyNTV9fSwiSXNWaXNpYmxlIjp0cnVlLCJXaWR0aCI6MC4wLCJIZWlnaHQiOjAuMCwiQm9yZGVyU3R5bGUiOnsiJGlkIjoiMjc0IiwiTGluZUNvbG9yIjpudWxsLCJMaW5lV2VpZ2h0IjowLjAsIkxpbmVUeXBlIjowLCJQYXJlbnRTdHlsZSI6bnVsbH0sIlBhcmVudFN0eWxlIjpudWxsfSwiRGF0ZVN0eWxlIjp7IiRpZCI6IjI3NSIsIkZvbnRTZXR0aW5ncyI6eyIkaWQiOiIyNzYiLCJGb250U2l6ZSI6MTAsIkZvbnROYW1lIjoiQ2FsaWJyaSIsIklzQm9sZCI6ZmFsc2UsIklzSXRhbGljIjpmYWxzZSwiSXNVbmRlcmxpbmVkIjpmYWxzZSwiUGFyZW50U3R5bGUiOm51bGx9LCJBdXRvU2l6ZSI6MiwiRm9yZWdyb3VuZCI6eyIkaWQiOiIyNzciLCJDb2xvciI6eyIkaWQiOiIyNzgiLCJBIjoyNTUsIlIiOjY4LCJHIjo4NCwiQiI6MTA2fX0sIk1heFdpZHRoIjo1Ny4wLCJNYXhIZWlnaHQiOiJJbmZpbml0eSIsIlNtYXJ0Rm9yZWdyb3VuZElzQWN0aXZlIjpmYWxzZSwiSG9yaXpvbnRhbEFsaWdubWVudCI6MiwiVmVydGljYWxBbGlnbm1lbnQiOjAsIlNtYXJ0Rm9yZWdyb3VuZCI6bnVsbCwiQmFja2dyb3VuZEZpbGxUeXBlIjowLCJNYXJnaW4iOnsiJHJlZiI6IjIzOSJ9LCJQYWRkaW5nIjp7IiRyZWYiOiIyNDAifSwiQmFja2dyb3VuZCI6eyIkaWQiOiIyNzkiLCJDb2xvciI6eyIkaWQiOiIyODAiLCJBIjowLCJSIjoyNTUsIkciOjI1NSwiQiI6MjU1fX0sIklzVmlzaWJsZSI6dHJ1ZSwiV2lkdGgiOjAuMCwiSGVpZ2h0IjowLjAsIkJvcmRlclN0eWxlIjp7IiRpZCI6IjI4MSIsIkxpbmVDb2xvciI6bnVsbCwiTGluZVdlaWdodCI6MC4wLCJMaW5lVHlwZSI6MCwiUGFyZW50U3R5bGUiOm51bGx9LCJQYXJlbnRTdHlsZSI6bnVsbH0sIkRhdGVGb3JtYXQiOnsiJHJlZiI6IjI0NCJ9LCJXZWVrTnVtYmVyaW5nIjp7IiRpZCI6IjI4MiIsIkZvcm1hdCI6MCwiSXNWaXNpYmxlIjpmYWxzZSwiTGFzdEtub3duVmlzaWJpbGl0eVN0YXRlIjpmYWxzZX0sIklzVmlzaWJsZSI6dHJ1ZSwiUGFyZW50U3R5bGUiOm51bGx9LCJJbmRleCI6NSwiU21hcnREdXJhdGlvbkFjdGl2YXRlZCI6ZmFsc2UsIkRhdGVGb3JtYXQiOnsiJHJlZiI6IjI0NCJ9LCJXZWVrTnVtYmVyaW5nIjp7IiRpZCI6IjI4MyIsIkZvcm1hdCI6MCwiSXNWaXNpYmxlIjpmYWxzZSwiTGFzdEtub3duVmlzaWJpbGl0eVN0YXRlIjpmYWxzZX0sIklkIjoiNTlhMjhiZjYtZTI1MC00YmZjLTk4MTctYjgxZTFkYjcwY2U3IiwiSW1wb3J0SWQiOm51bGwsIlRpdGxlIjoiUGlsb3QgQXZhaWxhYmxlIiwiTm90ZSI6bnVsbCwiSHlwZXJsaW5rIjp7IiRpZCI6IjI4NCIsIkFkZHJlc3MiOm51bGwsIlN1YkFkZHJlc3MiOm51bGx9LCJJc0NoYW5nZWQiOmZhbHNlLCJJc05ldyI6ZmFsc2V9fV0sIl9taWxlc3RvbmVzIjpbXSwiSWQiOiIwMDAwMDAwMC0wMDAwLTAwMDAtMDAwMC0wMDAwMDAwMDAwMDAiLCJJc1NpbmdsZUl0ZW1Sb3ciOnRydWV9LHsiJGlkIjoiMjg1IiwiX3Rhc2tzIjpbeyIkaWQiOiIyODYiLCJfYXR0YWNoZWRNaWxlc3RvbmVzIjpbXSwiVGFza0RlZmluaXRpb24iOnsiJGlkIjoiMjg3IiwiR3JvdXBOYW1lIjpudWxsLCJTdGFydERhdGUiOiIyMDI1LTAxLTA2VDIzOjU5OjAwWiIsIkVuZERhdGUiOiIyMDI1LTAxLTI0VDIzOjU5OjAwWiIsIlBlcmNlbnRhZ2VDb21wbGV0ZSI6bnVsbCwiU3R5bGUiOnsiJGlkIjoiMjg4IiwiU2hhcGUiOjEsIlNoYXBlVGhpY2tuZXNzIjowLCJEdXJhdGlvbkZvcm1hdCI6MCwiSW5jbHVkZU5vbldvcmtpbmdEYXlzSW5EdXJhdGlvbiI6ZmFsc2UsIlBlcmNlbnRhZ2VDb21wbGV0ZVN0eWxlIjp7IiRpZCI6IjI4OSIsIkZvbnRTZXR0aW5ncyI6eyIkaWQiOiIyOTAiLCJGb250U2l6ZSI6MTAsIkZvbnROYW1lIjoiQ2FsaWJyaSIsIklzQm9sZCI6ZmFsc2UsIklzSXRhbGljIjpmYWxzZSwiSXNVbmRlcmxpbmVkIjpmYWxzZSwiUGFyZW50U3R5bGUiOm51bGx9LCJBdXRvU2l6ZSI6MCwiRm9yZWdyb3VuZCI6eyIkaWQiOiIyOTEiLCJDb2xvciI6eyIkaWQiOiIyOTI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cmVmIjoiMjA2In0sIlBhZGRpbmciOnsiJHJlZiI6IjIwNyJ9LCJCYWNrZ3JvdW5kIjp7IiRyZWYiOiIxNCJ9LCJJc1Zpc2libGUiOnRydWUsIldpZHRoIjowLjAsIkhlaWdodCI6MC4wLCJCb3JkZXJTdHlsZSI6eyIkaWQiOiIyOTMiLCJMaW5lQ29sb3IiOm51bGwsIkxpbmVXZWlnaHQiOjAuMCwiTGluZVR5cGUiOjAsIlBhcmVudFN0eWxlIjpudWxsfSwiUGFyZW50U3R5bGUiOm51bGx9LCJEdXJhdGlvblN0eWxlIjp7IiRpZCI6IjI5NCIsIkZvbnRTZXR0aW5ncyI6eyIkaWQiOiIyOTUiLCJGb250U2l6ZSI6MTAsIkZvbnROYW1lIjoiQ2FsaWJyaSIsIklzQm9sZCI6ZmFsc2UsIklzSXRhbGljIjpmYWxzZSwiSXNVbmRlcmxpbmVkIjpmYWxzZSwiUGFyZW50U3R5bGUiOm51bGx9LCJBdXRvU2l6ZSI6MiwiRm9yZWdyb3VuZCI6eyIkaWQiOiIyOTYiLCJDb2xvciI6eyIkaWQiOiIyOTc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cmVmIjoiMjEzIn0sIlBhZGRpbmciOnsiJHJlZiI6IjIxNCJ9LCJCYWNrZ3JvdW5kIjp7IiRyZWYiOiIyMyJ9LCJJc1Zpc2libGUiOmZhbHNlLCJXaWR0aCI6MC4wLCJIZWlnaHQiOjAuMCwiQm9yZGVyU3R5bGUiOnsiJGlkIjoiMjk4IiwiTGluZUNvbG9yIjpudWxsLCJMaW5lV2VpZ2h0IjowLjAsIkxpbmVUeXBlIjowLCJQYXJlbnRTdHlsZSI6bnVsbH0sIlBhcmVudFN0eWxlIjpudWxsfSwiSG9yaXpvbnRhbENvbm5lY3RvclN0eWxlIjp7IiRpZCI6IjI5OSIsIkxpbmVDb2xvciI6eyIkcmVmIjoiMjYifSwiTGluZVdlaWdodCI6MS4wLCJMaW5lVHlwZSI6MCwiUGFyZW50U3R5bGUiOm51bGx9LCJWZXJ0aWNhbENvbm5lY3RvclN0eWxlIjp7IiRpZCI6IjMwMCIsIkxpbmVDb2xvciI6eyIkcmVmIjoiMjkifSwiTGluZVdlaWdodCI6MC4wLCJMaW5lVHlwZSI6MCwiUGFyZW50U3R5bGUiOm51bGx9LCJNYXJnaW4iOm51bGwsIlN0YXJ0RGF0ZVBvc2l0aW9uIjozLCJFbmREYXRlUG9zaXRpb24iOjMsIkRhdGVJc1Zpc2libGUiOnRydWUsIlRpdGxlUG9zaXRpb24iOjQsIkR1cmF0aW9uUG9zaXRpb24iOjYsIlBlcmNlbnRhZ2VDb21wbGV0ZWRQb3NpdGlvbiI6NiwiU3BhY2luZyI6MywiSXNCZWxvd1RpbWViYW5kIjp0cnVlLCJQZXJjZW50YWdlQ29tcGxldGVTaGFwZU9wYWNpdHkiOjM1LCJTaGFwZVN0eWxlIjp7IiRpZCI6IjMwMSIsIk1hcmdpbiI6eyIkcmVmIjoiMjE5In0sIlBhZGRpbmciOnsiJHJlZiI6IjIyMCJ9LCJCYWNrZ3JvdW5kIjp7IiRpZCI6IjMwMiIsIkNvbG9yIjp7IiRpZCI6IjMwMyIsIkEiOjI1NSwiUiI6ODIsIkciOjE0NywiQiI6MjA1fX0sIklzVmlzaWJsZSI6dHJ1ZSwiV2lkdGgiOjEwLjAsIkhlaWdodCI6MTAuMCwiQm9yZGVyU3R5bGUiOnsiJGlkIjoiMzA0IiwiTGluZUNvbG9yIjp7IiRyZWYiOiIyMjQifSwiTGluZVdlaWdodCI6MC4wLCJMaW5lVHlwZSI6MCwiUGFyZW50U3R5bGUiOm51bGx9LCJQYXJlbnRTdHlsZSI6bnVsbH0sIlRpdGxlU3R5bGUiOnsiJGlkIjoiMzA1IiwiRm9udFNldHRpbmdzIjp7IiRpZCI6IjMwNiIsIkZvbnRTaXplIjoxMSwiRm9udE5hbWUiOiJDYWxpYnJpIiwiSXNCb2xkIjp0cnVlLCJJc0l0YWxpYyI6ZmFsc2UsIklzVW5kZXJsaW5lZCI6ZmFsc2UsIlBhcmVudFN0eWxlIjpudWxsfSwiQXV0b1NpemUiOjIsIkZvcmVncm91bmQiOnsiJGlkIjoiMzA3IiwiQ29sb3IiOnsiJGlkIjoiMzA4IiwiQSI6MjU1LCJSIjowLCJHIjowLCJCIjowfX0sIk1heFdpZHRoIjo2NC4wLCJNYXhIZWlnaHQiOiJJbmZpbml0eSIsIlNtYXJ0Rm9yZWdyb3VuZElzQWN0aXZlIjpmYWxzZSwiSG9yaXpvbnRhbEFsaWdubWVudCI6MCwiVmVydGljYWxBbGlnbm1lbnQiOjAsIlNtYXJ0Rm9yZWdyb3VuZCI6bnVsbCwiQmFja2dyb3VuZEZpbGxUeXBlIjowLCJNYXJnaW4iOnsiJHJlZiI6IjIzMCJ9LCJQYWRkaW5nIjp7IiRyZWYiOiIyMzEifSwiQmFja2dyb3VuZCI6eyIkaWQiOiIzMDkiLCJDb2xvciI6eyIkaWQiOiIzMTAiLCJBIjowLCJSIjoyNTUsIkciOjI1NSwiQiI6MjU1fX0sIklzVmlzaWJsZSI6dHJ1ZSwiV2lkdGgiOjAuMCwiSGVpZ2h0IjowLjAsIkJvcmRlclN0eWxlIjp7IiRpZCI6IjMxMSIsIkxpbmVDb2xvciI6bnVsbCwiTGluZVdlaWdodCI6MC4wLCJMaW5lVHlwZSI6MCwiUGFyZW50U3R5bGUiOm51bGx9LCJQYXJlbnRTdHlsZSI6bnVsbH0sIkRhdGVTdHlsZSI6eyIkaWQiOiIzMTIiLCJGb250U2V0dGluZ3MiOnsiJGlkIjoiMzEzIiwiRm9udFNpemUiOjEwLCJGb250TmFtZSI6IkNhbGlicmkiLCJJc0JvbGQiOmZhbHNlLCJJc0l0YWxpYyI6ZmFsc2UsIklzVW5kZXJsaW5lZCI6ZmFsc2UsIlBhcmVudFN0eWxlIjpudWxsfSwiQXV0b1NpemUiOjIsIkZvcmVncm91bmQiOnsiJGlkIjoiMzE0IiwiQ29sb3IiOnsiJGlkIjoiMzE1IiwiQSI6MjU1LCJSIjo2OCwiRyI6ODQsIkIiOjEwNn19LCJNYXhXaWR0aCI6NTQuMCwiTWF4SGVpZ2h0IjoiSW5maW5pdHkiLCJTbWFydEZvcmVncm91bmRJc0FjdGl2ZSI6ZmFsc2UsIkhvcml6b250YWxBbGlnbm1lbnQiOjIsIlZlcnRpY2FsQWxpZ25tZW50IjowLCJTbWFydEZvcmVncm91bmQiOm51bGwsIkJhY2tncm91bmRGaWxsVHlwZSI6MCwiTWFyZ2luIjp7IiRyZWYiOiIyMzkifSwiUGFkZGluZyI6eyIkcmVmIjoiMjQwIn0sIkJhY2tncm91bmQiOnsiJGlkIjoiMzE2IiwiQ29sb3IiOnsiJGlkIjoiMzE3IiwiQSI6MCwiUiI6MjU1LCJHIjoyNTUsIkIiOjI1NX19LCJJc1Zpc2libGUiOnRydWUsIldpZHRoIjowLjAsIkhlaWdodCI6MC4wLCJCb3JkZXJTdHlsZSI6eyIkaWQiOiIzMTgiLCJMaW5lQ29sb3IiOm51bGwsIkxpbmVXZWlnaHQiOjAuMCwiTGluZVR5cGUiOjAsIlBhcmVudFN0eWxlIjpudWxsfSwiUGFyZW50U3R5bGUiOm51bGx9LCJEYXRlRm9ybWF0Ijp7IiRyZWYiOiIyNDQifSwiV2Vla051bWJlcmluZyI6eyIkaWQiOiIzMTkiLCJGb3JtYXQiOjAsIklzVmlzaWJsZSI6ZmFsc2UsIkxhc3RLbm93blZpc2liaWxpdHlTdGF0ZSI6ZmFsc2V9LCJJc1Zpc2libGUiOnRydWUsIlBhcmVudFN0eWxlIjpudWxsfSwiSW5kZXgiOjYsIlNtYXJ0RHVyYXRpb25BY3RpdmF0ZWQiOmZhbHNlLCJEYXRlRm9ybWF0Ijp7IiRyZWYiOiIyNDQifSwiV2Vla051bWJlcmluZyI6eyIkaWQiOiIzMjAiLCJGb3JtYXQiOjAsIklzVmlzaWJsZSI6ZmFsc2UsIkxhc3RLbm93blZpc2liaWxpdHlTdGF0ZSI6ZmFsc2V9LCJJZCI6ImQzNzI5YjE3LTBmZmQtNDc4OC04YjNlLWMxNWEwNTBiNGE1NyIsIkltcG9ydElkIjpudWxsLCJUaXRsZSI6IlVwZGF0ZSBTY29wZSIsIk5vdGUiOm51bGwsIkh5cGVybGluayI6eyIkaWQiOiIzMjEiLCJBZGRyZXNzIjpudWxsLCJTdWJBZGRyZXNzIjpudWxsfSwiSXNDaGFuZ2VkIjpmYWxzZSwiSXNOZXciOmZhbHNlfX1dLCJfbWlsZXN0b25lcyI6W10sIklkIjoiMDAwMDAwMDAtMDAwMC0wMDAwLTAwMDAtMDAwMDAwMDAwMDAwIiwiSXNTaW5nbGVJdGVtUm93Ijp0cnVlfV0sIkluZGV4IjowLCJJZCI6ImQxNjcxMzQ5LTJhNTUtNGJlOC1hMTQwLTI0ZmRiNmMyZDhiNCIsIkhlYWRlclRleHQiOiIiLCJJc0RlZmF1bHQiOnRydWUsIlN0eWxlIjp7IiRpZCI6IjMyMiIsIkhlYWRlclN0eWxlIjp7IiRpZCI6IjMyMyIsIlRleHRTdHlsZSI6eyIkaWQiOiIzMjQiLCJGb250U2V0dGluZ3MiOnsiJGlkIjoiMzI1IiwiRm9udFNpemUiOjEyLCJGb250TmFtZSI6IkNhbGlicmkiLCJJc0JvbGQiOmZhbHNlLCJJc0l0YWxpYyI6ZmFsc2UsIklzVW5kZXJsaW5lZCI6ZmFsc2UsIlBhcmVudFN0eWxlIjpudWxsfSwiQXV0b1NpemUiOjAsIkZvcmVncm91bmQiOnsiJGlkIjoiMzI2IiwiQ29sb3IiOnsiJGlkIjoiMzI3IiwiQSI6MjU1LCJSIjowLCJHIjowLCJCIjowfX0sIk1heFdpZHRoIjowLjAsIk1heEhlaWdodCI6MC4wLCJTbWFydEZvcmVncm91bmRJc0FjdGl2ZSI6ZmFsc2UsIkhvcml6b250YWxBbGlnbm1lbnQiOjAsIlZlcnRpY2FsQWxpZ25tZW50IjowLCJTbWFydEZvcmVncm91bmQiOm51bGwsIkJhY2tncm91bmRGaWxsVHlwZSI6MCwiTWFyZ2luIjp7IiRpZCI6IjMyOCIsIlRvcCI6MC4wLCJMZWZ0IjowLjAsIlJpZ2h0IjowLjAsIkJvdHRvbSI6MC4wfSwiUGFkZGluZyI6eyIkaWQiOiIzMjkiLCJUb3AiOjAuMCwiTGVmdCI6MC4wLCJSaWdodCI6MC4wLCJCb3R0b20iOjAuMH0sIkJhY2tncm91bmQiOm51bGwsIklzVmlzaWJsZSI6ZmFsc2UsIldpZHRoIjowLjAsIkhlaWdodCI6MC4wLCJCb3JkZXJTdHlsZSI6bnVsbCwiUGFyZW50U3R5bGUiOm51bGx9LCJSZWN0YW5nbGVTdHlsZSI6eyIkaWQiOiIzMzAiLCJNYXJnaW4iOnsiJGlkIjoiMzMxIiwiVG9wIjowLjAsIkxlZnQiOjAuMCwiUmlnaHQiOjAuMCwiQm90dG9tIjowLjB9LCJQYWRkaW5nIjp7IiRpZCI6IjMzMiIsIlRvcCI6MC4wLCJMZWZ0IjowLjAsIlJpZ2h0IjowLjAsIkJvdHRvbSI6MC4wfSwiQmFja2dyb3VuZCI6eyIkaWQiOiIzMzMiLCJDb2xvciI6eyIkaWQiOiIzMzQiLCJBIjo2MywiUiI6MzgsIkciOjIwOCwiQiI6MTI0fX0sIklzVmlzaWJsZSI6ZmFsc2UsIldpZHRoIjowLjAsIkhlaWdodCI6MC4wLCJCb3JkZXJTdHlsZSI6eyIkaWQiOiIzMzUiLCJMaW5lQ29sb3IiOnsiJGlkIjoiMzM2IiwiJHR5cGUiOiJOTFJFLkNvbW1vbi5Eb20uU29saWRDb2xvckJydXNoLCBOTFJFLkNvbW1vbiIsIkNvbG9yIjp7IiRpZCI6IjMzNyIsIkEiOjI1NSwiUiI6MjU1LCJHIjowLCJCIjowfX0sIkxpbmVXZWlnaHQiOjAuMCwiTGluZVR5cGUiOjAsIlBhcmVudFN0eWxlIjpudWxsfSwiUGFyZW50U3R5bGUiOm51bGx9LCJNYXJnaW4iOnsiJGlkIjoiMzM4IiwiVG9wIjowLjAsIkxlZnQiOjAuMCwiUmlnaHQiOjAuMCwiQm90dG9tIjowLjB9LCJQYWRkaW5nIjp7IiRpZCI6IjMzOSIsIlRvcCI6MC4wLCJMZWZ0IjowLjAsIlJpZ2h0IjowLjAsIkJvdHRvbSI6MC4wfSwiQmFja2dyb3VuZCI6bnVsbCwiSXNWaXNpYmxlIjp0cnVlLCJXaWR0aCI6MC4wLCJIZWlnaHQiOjAuMCwiQm9yZGVyU3R5bGUiOm51bGwsIlBhcmVudFN0eWxlIjpudWxsfSwiQmFja2dyb3VuZFN0eWxlIjp7IiRpZCI6IjM0MCIsIk1hcmdpbiI6eyIkaWQiOiIzNDEiLCJUb3AiOjAuMCwiTGVmdCI6MC4wLCJSaWdodCI6MC4wLCJCb3R0b20iOjAuMH0sIlBhZGRpbmciOnsiJGlkIjoiMzQyIiwiVG9wIjowLjAsIkxlZnQiOjAuMCwiUmlnaHQiOjAuMCwiQm90dG9tIjowLjB9LCJCYWNrZ3JvdW5kIjp7IiRpZCI6IjM0MyIsIkNvbG9yIjp7IiRpZCI6IjM0NCIsIkEiOjUxLCJSIjoxNjUsIkciOjE2NSwiQiI6MTY1fX0sIklzVmlzaWJsZSI6dHJ1ZSwiV2lkdGgiOjAuMCwiSGVpZ2h0IjowLjAsIkJvcmRlclN0eWxlIjp7IiRpZCI6IjM0NSIsIkxpbmVDb2xvciI6eyIkaWQiOiIzNDYiLCIkdHlwZSI6Ik5MUkUuQ29tbW9uLkRvbS5Tb2xpZENvbG9yQnJ1c2gsIE5MUkUuQ29tbW9uIiwiQ29sb3IiOnsiJGlkIjoiMzQ3IiwiQSI6MjU1LCJSIjoyNTUsIkciOjAsIkIiOjB9fSwiTGluZVdlaWdodCI6MC4wLCJMaW5lVHlwZSI6MCwiUGFyZW50U3R5bGUiOm51bGx9LCJQYXJlbnRTdHlsZSI6bnVsbH0sIk1hcmdpbiI6eyIkaWQiOiIzNDgiLCJUb3AiOjAuMCwiTGVmdCI6MC4wLCJSaWdodCI6MC4wLCJCb3R0b20iOjAuMH0sIlBhZGRpbmciOnsiJGlkIjoiMzQ5IiwiVG9wIjowLjAsIkxlZnQiOjAuMCwiUmlnaHQiOjAuMCwiQm90dG9tIjowLjB9LCJJc1Zpc2libGUiOnRydWUsIldpZHRoIjo4MTguMCwiSGVpZ2h0IjoxMTcuOTg2Njk0MzM1OTM3NSwiQm9yZGVyU3R5bGUiOm51bGwsIlBhcmVudFN0eWxlIjpudWxsfX1dLCJJZCI6Ijc5ZjA1ZThkLWU3MmUtNGNjMy04NWZjLWU4NzVmYTY1NTE3ZiIsIkluZGV4IjowLCJIZWFkZXJUZXh0IjoiRW5nYWdlbWVudCIsIlN0eWxlIjp7IiRpZCI6IjM1MCIsIkhlYWRlclN0eWxlIjp7IiRpZCI6IjM1MSIsIlRleHRJc1ZlcnRpY2FsIjpmYWxzZSwiVGV4dFN0eWxlIjp7IiRpZCI6IjM1MiIsIkZvbnRTZXR0aW5ncyI6eyIkaWQiOiIzNTMiLCJGb250U2l6ZSI6MTAsIkZvbnROYW1lIjoiRnJhbmtsaW4gR290aGljIE1lZGl1bSIsIklzQm9sZCI6ZmFsc2UsIklzSXRhbGljIjpmYWxzZSwiSXNVbmRlcmxpbmVkIjpmYWxzZSwiUGFyZW50U3R5bGUiOm51bGx9LCJBdXRvU2l6ZSI6MCwiRm9yZWdyb3VuZCI6eyIkaWQiOiIzNTQiLCJDb2xvciI6eyIkaWQiOiIzNTUiLCJBIjoyNTUsIlIiOjMyLCJHIjo1NiwiQiI6MTAwfX0sIk1heFdpZHRoIjowLjAsIk1heEhlaWdodCI6MC4wLCJTbWFydEZvcmVncm91bmRJc0FjdGl2ZSI6ZmFsc2UsIkhvcml6b250YWxBbGlnbm1lbnQiOjAsIlZlcnRpY2FsQWxpZ25tZW50IjowLCJTbWFydEZvcmVncm91bmQiOm51bGwsIkJhY2tncm91bmRGaWxsVHlwZSI6MCwiTWFyZ2luIjp7IiRpZCI6IjM1NiIsIlRvcCI6MC4wLCJMZWZ0IjowLjAsIlJpZ2h0IjowLjAsIkJvdHRvbSI6MC4wfSwiUGFkZGluZyI6eyIkaWQiOiIzNTciLCJUb3AiOjAuMCwiTGVmdCI6MC4wLCJSaWdodCI6MC4wLCJCb3R0b20iOjAuMH0sIkJhY2tncm91bmQiOm51bGwsIklzVmlzaWJsZSI6dHJ1ZSwiV2lkdGgiOjAuMCwiSGVpZ2h0IjowLjAsIkJvcmRlclN0eWxlIjpudWxsLCJQYXJlbnRTdHlsZSI6bnVsbH0sIlJlY3RhbmdsZVN0eWxlIjp7IiRpZCI6IjM1OCIsIk1hcmdpbiI6eyIkaWQiOiIzNTkiLCJUb3AiOjAuMCwiTGVmdCI6MC4wLCJSaWdodCI6MC4wLCJCb3R0b20iOjAuMH0sIlBhZGRpbmciOnsiJGlkIjoiMzYwIiwiVG9wIjowLjAsIkxlZnQiOjAuMCwiUmlnaHQiOjAuMCwiQm90dG9tIjowLjB9LCJCYWNrZ3JvdW5kIjp7IiRpZCI6IjM2MSIsIkNvbG9yIjp7IiRpZCI6IjM2MiIsIkEiOjEyNywiUiI6OTEsIkciOjE1NSwiQiI6MjEzfX0sIklzVmlzaWJsZSI6ZmFsc2UsIldpZHRoIjowLjAsIkhlaWdodCI6MC4wLCJCb3JkZXJTdHlsZSI6eyIkaWQiOiIzNjMiLCJMaW5lQ29sb3IiOnsiJGlkIjoiMzY0IiwiJHR5cGUiOiJOTFJFLkNvbW1vbi5Eb20uU29saWRDb2xvckJydXNoLCBOTFJFLkNvbW1vbiIsIkNvbG9yIjp7IiRpZCI6IjM2NSIsIkEiOjI1NSwiUiI6MjU1LCJHIjowLCJCIjowfX0sIkxpbmVXZWlnaHQiOjAuMCwiTGluZVR5cGUiOjAsIlBhcmVudFN0eWxlIjpudWxsfSwiUGFyZW50U3R5bGUiOm51bGx9LCJNYXJnaW4iOnsiJGlkIjoiMzY2IiwiVG9wIjowLjAsIkxlZnQiOjAuMCwiUmlnaHQiOjAuMCwiQm90dG9tIjowLjB9LCJQYWRkaW5nIjp7IiRpZCI6IjM2NyIsIlRvcCI6MC4wLCJMZWZ0IjowLjAsIlJpZ2h0IjowLjAsIkJvdHRvbSI6MC4wfSwiQmFja2dyb3VuZCI6bnVsbCwiSXNWaXNpYmxlIjp0cnVlLCJXaWR0aCI6MC4wLCJIZWlnaHQiOjAuMCwiQm9yZGVyU3R5bGUiOm51bGwsIlBhcmVudFN0eWxlIjpudWxsfSwiQmFja2dyb3VuZFN0eWxlIjp7IiRpZCI6IjM2OCIsIk1hcmdpbiI6eyIkaWQiOiIzNjkiLCJUb3AiOjAuMCwiTGVmdCI6MC4wLCJSaWdodCI6MC4wLCJCb3R0b20iOjAuMH0sIlBhZGRpbmciOnsiJGlkIjoiMzcwIiwiVG9wIjowLjAsIkxlZnQiOjAuMCwiUmlnaHQiOjAuMCwiQm90dG9tIjowLjB9LCJCYWNrZ3JvdW5kIjp7IiRpZCI6IjM3MSIsIkNvbG9yIjp7IiRpZCI6IjM3MiIsIkEiOjM4LCJSIjo5MSwiRyI6MTU1LCJCIjoyMTN9fSwiSXNWaXNpYmxlIjp0cnVlLCJXaWR0aCI6MC4wLCJIZWlnaHQiOjAuMCwiQm9yZGVyU3R5bGUiOnsiJGlkIjoiMzczIiwiTGluZUNvbG9yIjp7IiRpZCI6IjM3NCIsIiR0eXBlIjoiTkxSRS5Db21tb24uRG9tLlNvbGlkQ29sb3JCcnVzaCwgTkxSRS5Db21tb24iLCJDb2xvciI6eyIkaWQiOiIzNzUiLCJBIjoyNTUsIlIiOjI1NSwiRyI6MCwiQiI6MH19LCJMaW5lV2VpZ2h0IjowLjAsIkxpbmVUeXBlIjowLCJQYXJlbnRTdHlsZSI6bnVsbH0sIlBhcmVudFN0eWxlIjpudWxsfSwiSXNBYm92ZVRpbWViYW5kIjpmYWxzZSwiU3BhY2luZyI6NSwiTWFyZ2luIjp7IiRpZCI6IjM3NiIsIlRvcCI6MC4wLCJMZWZ0IjowLjAsIlJpZ2h0IjowLjAsIkJvdHRvbSI6MC4wfSwiUGFkZGluZyI6eyIkaWQiOiIzNzciLCJUb3AiOjAuMCwiTGVmdCI6MC4wLCJSaWdodCI6MC4wLCJCb3R0b20iOjAuMH0sIklzVmlzaWJsZSI6dHJ1ZSwiV2lkdGgiOjg4OS4wLCJIZWlnaHQiOjExNy45ODY2OTQzMzU5Mzc1LCJCb3JkZXJTdHlsZSI6eyIkaWQiOiIzNzgiLCJMaW5lQ29sb3IiOm51bGwsIkxpbmVXZWlnaHQiOjAuMCwiTGluZVR5cGUiOjAsIlBhcmVudFN0eWxlIjpudWxsfSwiUGFyZW50U3R5bGUiOm51bGx9fSx7IiRpZCI6IjM3OSIsIl9hY3Rpdml0aWVzIjpbeyIkaWQiOiIzODAiLCJfcm93cyI6W3siJGlkIjoiMzgxIiwiX3Rhc2tzIjpbeyIkaWQiOiIzODIiLCJfYXR0YWNoZWRNaWxlc3RvbmVzIjpbXSwiVGFza0RlZmluaXRpb24iOnsiJGlkIjoiMzgzIiwiR3JvdXBOYW1lIjpudWxsLCJTdGFydERhdGUiOiIyMDI1LTAyLTAzVDAwOjAwOjAwWiIsIkVuZERhdGUiOiIyMDI1LTA1LTAxVDExOjU5OjAwWiIsIlBlcmNlbnRhZ2VDb21wbGV0ZSI6bnVsbCwiU3R5bGUiOnsiJGlkIjoiMzg0IiwiU2hhcGUiOjEsIlNoYXBlVGhpY2tuZXNzIjowLCJEdXJhdGlvbkZvcm1hdCI6MCwiSW5jbHVkZU5vbldvcmtpbmdEYXlzSW5EdXJhdGlvbiI6ZmFsc2UsIlBlcmNlbnRhZ2VDb21wbGV0ZVN0eWxlIjp7IiRpZCI6IjM4NSIsIkZvbnRTZXR0aW5ncyI6eyIkaWQiOiIzODYiLCJGb250U2l6ZSI6MTAsIkZvbnROYW1lIjoiQ2FsaWJyaSIsIklzQm9sZCI6ZmFsc2UsIklzSXRhbGljIjpmYWxzZSwiSXNVbmRlcmxpbmVkIjpmYWxzZSwiUGFyZW50U3R5bGUiOm51bGx9LCJBdXRvU2l6ZSI6MCwiRm9yZWdyb3VuZCI6eyIkaWQiOiIzODciLCJDb2xvciI6eyIkaWQiOiIzODg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zODkiLCJUb3AiOjAuMCwiTGVmdCI6MC4wLCJSaWdodCI6MC4wLCJCb3R0b20iOjAuMH0sIlBhZGRpbmciOnsiJGlkIjoiMzkwIiwiVG9wIjowLjAsIkxlZnQiOjAuMCwiUmlnaHQiOjAuMCwiQm90dG9tIjowLjB9LCJCYWNrZ3JvdW5kIjp7IiRyZWYiOiIxNCJ9LCJJc1Zpc2libGUiOnRydWUsIldpZHRoIjowLjAsIkhlaWdodCI6MC4wLCJCb3JkZXJTdHlsZSI6eyIkaWQiOiIzOTEiLCJMaW5lQ29sb3IiOm51bGwsIkxpbmVXZWlnaHQiOjAuMCwiTGluZVR5cGUiOjAsIlBhcmVudFN0eWxlIjpudWxsfSwiUGFyZW50U3R5bGUiOm51bGx9LCJEdXJhdGlvblN0eWxlIjp7IiRpZCI6IjM5MiIsIkZvbnRTZXR0aW5ncyI6eyIkaWQiOiIzOTMiLCJGb250U2l6ZSI6MTAsIkZvbnROYW1lIjoiQ2FsaWJyaSIsIklzQm9sZCI6ZmFsc2UsIklzSXRhbGljIjpmYWxzZSwiSXNVbmRlcmxpbmVkIjpmYWxzZSwiUGFyZW50U3R5bGUiOm51bGx9LCJBdXRvU2l6ZSI6MiwiRm9yZWdyb3VuZCI6eyIkaWQiOiIzOTQiLCJDb2xvciI6eyIkaWQiOiIzOTU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zOTYiLCJUb3AiOjAuMCwiTGVmdCI6MC4wLCJSaWdodCI6MC4wLCJCb3R0b20iOjAuMH0sIlBhZGRpbmciOnsiJGlkIjoiMzk3IiwiVG9wIjowLjAsIkxlZnQiOjAuMCwiUmlnaHQiOjAuMCwiQm90dG9tIjowLjB9LCJCYWNrZ3JvdW5kIjp7IiRyZWYiOiIyMyJ9LCJJc1Zpc2libGUiOmZhbHNlLCJXaWR0aCI6MC4wLCJIZWlnaHQiOjAuMCwiQm9yZGVyU3R5bGUiOnsiJGlkIjoiMzk4IiwiTGluZUNvbG9yIjpudWxsLCJMaW5lV2VpZ2h0IjowLjAsIkxpbmVUeXBlIjowLCJQYXJlbnRTdHlsZSI6bnVsbH0sIlBhcmVudFN0eWxlIjpudWxsfSwiSG9yaXpvbnRhbENvbm5lY3RvclN0eWxlIjp7IiRpZCI6IjM5OSIsIkxpbmVDb2xvciI6eyIkcmVmIjoiMjYifSwiTGluZVdlaWdodCI6MS4wLCJMaW5lVHlwZSI6MCwiUGFyZW50U3R5bGUiOm51bGx9LCJWZXJ0aWNhbENvbm5lY3RvclN0eWxlIjp7IiRpZCI6IjQwMCIsIkxpbmVDb2xvciI6eyIkcmVmIjoiMjkifSwiTGluZVdlaWdodCI6MC4wLCJMaW5lVHlwZSI6MCwiUGFyZW50U3R5bGUiOm51bGx9LCJNYXJnaW4iOm51bGwsIlN0YXJ0RGF0ZVBvc2l0aW9uIjo2LCJFbmREYXRlUG9zaXRpb24iOjYsIkRhdGVJc1Zpc2libGUiOmZhbHNlLCJUaXRsZVBvc2l0aW9uIjozLCJEdXJhdGlvblBvc2l0aW9uIjo2LCJQZXJjZW50YWdlQ29tcGxldGVkUG9zaXRpb24iOjYsIlNwYWNpbmciOjMsIklzQmVsb3dUaW1lYmFuZCI6dHJ1ZSwiUGVyY2VudGFnZUNvbXBsZXRlU2hhcGVPcGFjaXR5IjozNSwiU2hhcGVTdHlsZSI6eyIkaWQiOiI0MDEiLCJNYXJnaW4iOnsiJGlkIjoiNDAyIiwiVG9wIjowLjAsIkxlZnQiOjQuMCwiUmlnaHQiOjQuMCwiQm90dG9tIjowLjB9LCJQYWRkaW5nIjp7IiRpZCI6IjQwMyIsIlRvcCI6MC4wLCJMZWZ0IjowLjAsIlJpZ2h0IjowLjAsIkJvdHRvbSI6MC4wfSwiQmFja2dyb3VuZCI6eyIkaWQiOiI0MDQiLCJDb2xvciI6eyIkaWQiOiI0MDUiLCJBIjoyNTUsIlIiOjgyLCJHIjoxNDcsIkIiOjIwNX19LCJJc1Zpc2libGUiOnRydWUsIldpZHRoIjo0OS4wLCJIZWlnaHQiOjEwLjAsIkJvcmRlclN0eWxlIjp7IiRpZCI6IjQwNiIsIkxpbmVDb2xvciI6eyIkcmVmIjoiMzcifSwiTGluZVdlaWdodCI6MC4wLCJMaW5lVHlwZSI6MCwiUGFyZW50U3R5bGUiOm51bGx9LCJQYXJlbnRTdHlsZSI6bnVsbH0sIlRpdGxlU3R5bGUiOnsiJGlkIjoiNDA3IiwiRm9udFNldHRpbmdzIjp7IiRpZCI6IjQwOCIsIkZvbnRTaXplIjoxMSwiRm9udE5hbWUiOiJDYWxpYnJpIiwiSXNCb2xkIjp0cnVlLCJJc0l0YWxpYyI6ZmFsc2UsIklzVW5kZXJsaW5lZCI6ZmFsc2UsIlBhcmVudFN0eWxlIjpudWxsfSwiQXV0b1NpemUiOjIsIkZvcmVncm91bmQiOnsiJGlkIjoiNDA5IiwiQ29sb3IiOnsiJGlkIjoiNDEwIiwiQSI6MjU1LCJSIjowLCJHIjowLCJCIjowfX0sIk1heFdpZHRoIjo3Mi4wLCJNYXhIZWlnaHQiOiJJbmZpbml0eSIsIlNtYXJ0Rm9yZWdyb3VuZElzQWN0aXZlIjpmYWxzZSwiSG9yaXpvbnRhbEFsaWdubWVudCI6MiwiVmVydGljYWxBbGlnbm1lbnQiOjAsIlNtYXJ0Rm9yZWdyb3VuZCI6bnVsbCwiQmFja2dyb3VuZEZpbGxUeXBlIjowLCJNYXJnaW4iOnsiJGlkIjoiNDExIiwiVG9wIjowLjAsIkxlZnQiOjAuMCwiUmlnaHQiOjAuMCwiQm90dG9tIjowLjB9LCJQYWRkaW5nIjp7IiRpZCI6IjQxMiIsIlRvcCI6MC4wLCJMZWZ0IjowLjAsIlJpZ2h0IjowLjAsIkJvdHRvbSI6MC4wfSwiQmFja2dyb3VuZCI6eyIkaWQiOiI0MTMiLCJDb2xvciI6eyIkaWQiOiI0MTQiLCJBIjowLCJSIjoyNTUsIkciOjI1NSwiQiI6MjU1fX0sIklzVmlzaWJsZSI6dHJ1ZSwiV2lkdGgiOjAuMCwiSGVpZ2h0IjowLjAsIkJvcmRlclN0eWxlIjp7IiRpZCI6IjQxNSIsIkxpbmVDb2xvciI6bnVsbCwiTGluZVdlaWdodCI6MC4wLCJMaW5lVHlwZSI6MCwiUGFyZW50U3R5bGUiOm51bGx9LCJQYXJlbnRTdHlsZSI6bnVsbH0sIkRhdGVTdHlsZSI6eyIkaWQiOiI0MTYiLCJGb250U2V0dGluZ3MiOnsiJGlkIjoiNDE3IiwiRm9udFNpemUiOjEwLCJGb250TmFtZSI6IkNhbGlicmkiLCJJc0JvbGQiOmZhbHNlLCJJc0l0YWxpYyI6ZmFsc2UsIklzVW5kZXJsaW5lZCI6ZmFsc2UsIlBhcmVudFN0eWxlIjpudWxsfSwiQXV0b1NpemUiOjAsIkZvcmVncm91bmQiOnsiJGlkIjoiNDE4IiwiQ29sb3IiOnsiJGlkIjoiNDE5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0MjAiLCJUb3AiOjAuMCwiTGVmdCI6MC4wLCJSaWdodCI6MC4wLCJCb3R0b20iOjAuMH0sIlBhZGRpbmciOnsiJGlkIjoiNDIxIiwiVG9wIjowLjAsIkxlZnQiOjAuMCwiUmlnaHQiOjAuMCwiQm90dG9tIjowLjB9LCJCYWNrZ3JvdW5kIjp7IiRyZWYiOiI1NCJ9LCJJc1Zpc2libGUiOnRydWUsIldpZHRoIjowLjAsIkhlaWdodCI6MC4wLCJCb3JkZXJTdHlsZSI6eyIkaWQiOiI0MjIiLCJMaW5lQ29sb3IiOm51bGwsIkxpbmVXZWlnaHQiOjAuMCwiTGluZVR5cGUiOjAsIlBhcmVudFN0eWxlIjpudWxsfSwiUGFyZW50U3R5bGUiOm51bGx9LCJEYXRlRm9ybWF0Ijp7IiRpZCI6IjQyM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0MjQiLCJGb3JtYXQiOjAsIklzVmlzaWJsZSI6ZmFsc2UsIkxhc3RLbm93blZpc2liaWxpdHlTdGF0ZSI6ZmFsc2V9LCJJc1Zpc2libGUiOnRydWUsIlBhcmVudFN0eWxlIjpudWxsfSwiSW5kZXgiOjAsIlNtYXJ0RHVyYXRpb25BY3RpdmF0ZWQiOmZhbHNlLCJEYXRlRm9ybWF0Ijp7IiRyZWYiOiI0MjMifSwiV2Vla051bWJlcmluZyI6eyIkaWQiOiI0MjUiLCJGb3JtYXQiOjAsIklzVmlzaWJsZSI6ZmFsc2UsIkxhc3RLbm93blZpc2liaWxpdHlTdGF0ZSI6ZmFsc2V9LCJJZCI6ImNmMjVlN2NhLWViOTMtNGI3NS1iMWVmLWQyZGI3MTkwNWFkNSIsIkltcG9ydElkIjpudWxsLCJUaXRsZSI6IkluaXRpYXRpb24gUGhhc2UiLCJOb3RlIjpudWxsLCJIeXBlcmxpbmsiOnsiJGlkIjoiNDI2IiwiQWRkcmVzcyI6bnVsbCwiU3ViQWRkcmVzcyI6bnVsbH0sIklzQ2hhbmdlZCI6ZmFsc2UsIklzTmV3IjpmYWxzZX19XSwiX21pbGVzdG9uZXMiOltdLCJJZCI6IjAwMDAwMDAwLTAwMDAtMDAwMC0wMDAwLTAwMDAwMDAwMDAwMCIsIklzU2luZ2xlSXRlbVJvdyI6dHJ1ZX0seyIkaWQiOiI0MjciLCJfdGFza3MiOlt7IiRpZCI6IjQyOCIsIl9hdHRhY2hlZE1pbGVzdG9uZXMiOltdLCJUYXNrRGVmaW5pdGlvbiI6eyIkaWQiOiI0MjkiLCJHcm91cE5hbWUiOm51bGwsIlN0YXJ0RGF0ZSI6IjIwMjUtMDUtMDFUMDA6MDA6MDBaIiwiRW5kRGF0ZSI6IjIwMjYtMDItMDFUMTE6NTk6MDBaIiwiUGVyY2VudGFnZUNvbXBsZXRlIjpudWxsLCJTdHlsZSI6eyIkaWQiOiI0MzAiLCJTaGFwZSI6MSwiU2hhcGVUaGlja25lc3MiOjAsIkR1cmF0aW9uRm9ybWF0IjowLCJJbmNsdWRlTm9uV29ya2luZ0RheXNJbkR1cmF0aW9uIjpmYWxzZSwiUGVyY2VudGFnZUNvbXBsZXRlU3R5bGUiOnsiJGlkIjoiNDMxIiwiRm9udFNldHRpbmdzIjp7IiRpZCI6IjQzMiIsIkZvbnRTaXplIjoxMCwiRm9udE5hbWUiOiJDYWxpYnJpIiwiSXNCb2xkIjpmYWxzZSwiSXNJdGFsaWMiOmZhbHNlLCJJc1VuZGVybGluZWQiOmZhbHNlLCJQYXJlbnRTdHlsZSI6bnVsbH0sIkF1dG9TaXplIjowLCJGb3JlZ3JvdW5kIjp7IiRpZCI6IjQzMyIsIkNvbG9yIjp7IiRpZCI6IjQzN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QzNSIsIlRvcCI6MC4wLCJMZWZ0IjowLjAsIlJpZ2h0IjowLjAsIkJvdHRvbSI6MC4wfSwiUGFkZGluZyI6eyIkaWQiOiI0MzYiLCJUb3AiOjAuMCwiTGVmdCI6MC4wLCJSaWdodCI6MC4wLCJCb3R0b20iOjAuMH0sIkJhY2tncm91bmQiOnsiJHJlZiI6IjE0In0sIklzVmlzaWJsZSI6dHJ1ZSwiV2lkdGgiOjAuMCwiSGVpZ2h0IjowLjAsIkJvcmRlclN0eWxlIjp7IiRpZCI6IjQzNyIsIkxpbmVDb2xvciI6bnVsbCwiTGluZVdlaWdodCI6MC4wLCJMaW5lVHlwZSI6MCwiUGFyZW50U3R5bGUiOm51bGx9LCJQYXJlbnRTdHlsZSI6bnVsbH0sIkR1cmF0aW9uU3R5bGUiOnsiJGlkIjoiNDM4IiwiRm9udFNldHRpbmdzIjp7IiRpZCI6IjQzOSIsIkZvbnRTaXplIjoxMCwiRm9udE5hbWUiOiJDYWxpYnJpIiwiSXNCb2xkIjpmYWxzZSwiSXNJdGFsaWMiOmZhbHNlLCJJc1VuZGVybGluZWQiOmZhbHNlLCJQYXJlbnRTdHlsZSI6bnVsbH0sIkF1dG9TaXplIjoyLCJGb3JlZ3JvdW5kIjp7IiRpZCI6IjQ0MCIsIkNvbG9yIjp7IiRpZCI6IjQ0M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Q0MiIsIlRvcCI6MC4wLCJMZWZ0IjowLjAsIlJpZ2h0IjowLjAsIkJvdHRvbSI6MC4wfSwiUGFkZGluZyI6eyIkaWQiOiI0NDMiLCJUb3AiOjAuMCwiTGVmdCI6MC4wLCJSaWdodCI6MC4wLCJCb3R0b20iOjAuMH0sIkJhY2tncm91bmQiOnsiJHJlZiI6IjIzIn0sIklzVmlzaWJsZSI6ZmFsc2UsIldpZHRoIjowLjAsIkhlaWdodCI6MC4wLCJCb3JkZXJTdHlsZSI6eyIkaWQiOiI0NDQiLCJMaW5lQ29sb3IiOm51bGwsIkxpbmVXZWlnaHQiOjAuMCwiTGluZVR5cGUiOjAsIlBhcmVudFN0eWxlIjpudWxsfSwiUGFyZW50U3R5bGUiOm51bGx9LCJIb3Jpem9udGFsQ29ubmVjdG9yU3R5bGUiOnsiJGlkIjoiNDQ1IiwiTGluZUNvbG9yIjp7IiRyZWYiOiIyNiJ9LCJMaW5lV2VpZ2h0IjoxLjAsIkxpbmVUeXBlIjowLCJQYXJlbnRTdHlsZSI6bnVsbH0sIlZlcnRpY2FsQ29ubmVjdG9yU3R5bGUiOnsiJGlkIjoiNDQ2IiwiTGluZUNvbG9yIjp7IiRyZWYiOiIyOS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MywiSXNCZWxvd1RpbWViYW5kIjp0cnVlLCJQZXJjZW50YWdlQ29tcGxldGVTaGFwZU9wYWNpdHkiOjM1LCJTaGFwZVN0eWxlIjp7IiRpZCI6IjQ0NyIsIk1hcmdpbiI6eyIkaWQiOiI0NDgiLCJUb3AiOjAuMCwiTGVmdCI6NC4wLCJSaWdodCI6NC4wLCJCb3R0b20iOjAuMH0sIlBhZGRpbmciOnsiJGlkIjoiNDQ5IiwiVG9wIjowLjAsIkxlZnQiOjAuMCwiUmlnaHQiOjAuMCwiQm90dG9tIjowLjB9LCJCYWNrZ3JvdW5kIjp7IiRpZCI6IjQ1MCIsIkNvbG9yIjp7IiRpZCI6IjQ1MSIsIkEiOjI1NSwiUiI6ODIsIkciOjE0NywiQiI6MjA1fX0sIklzVmlzaWJsZSI6dHJ1ZSwiV2lkdGgiOjE1My4wLCJIZWlnaHQiOjEzLjQyNjY5Mjk2MjY0NjQ4NCwiQm9yZGVyU3R5bGUiOnsiJGlkIjoiNDUyIiwiTGluZUNvbG9yIjp7IiRyZWYiOiIzNyJ9LCJMaW5lV2VpZ2h0IjowLjAsIkxpbmVUeXBlIjowLCJQYXJlbnRTdHlsZSI6bnVsbH0sIlBhcmVudFN0eWxlIjpudWxsfSwiVGl0bGVTdHlsZSI6eyIkaWQiOiI0NTMiLCJGb250U2V0dGluZ3MiOnsiJGlkIjoiNDU0IiwiRm9udFNpemUiOjExLCJGb250TmFtZSI6IkNhbGlicmkiLCJJc0JvbGQiOmZhbHNlLCJJc0l0YWxpYyI6ZmFsc2UsIklzVW5kZXJsaW5lZCI6ZmFsc2UsIlBhcmVudFN0eWxlIjpudWxsfSwiQXV0b1NpemUiOjIsIkZvcmVncm91bmQiOnsiJGlkIjoiNDU1IiwiQ29sb3IiOnsiJGlkIjoiNDU2IiwiQSI6MjU1LCJSIjoyNTUsIkciOjI1NSwiQiI6MjU1fX0sIk1heFdpZHRoIjo5MC4wLCJNYXhIZWlnaHQiOiJJbmZpbml0eSIsIlNtYXJ0Rm9yZWdyb3VuZElzQWN0aXZlIjpmYWxzZSwiSG9yaXpvbnRhbEFsaWdubWVudCI6MSwiVmVydGljYWxBbGlnbm1lbnQiOjAsIlNtYXJ0Rm9yZWdyb3VuZCI6bnVsbCwiQmFja2dyb3VuZEZpbGxUeXBlIjowLCJNYXJnaW4iOnsiJGlkIjoiNDU3IiwiVG9wIjowLjAsIkxlZnQiOjAuMCwiUmlnaHQiOjAuMCwiQm90dG9tIjowLjB9LCJQYWRkaW5nIjp7IiRpZCI6IjQ1OCIsIlRvcCI6MC4wLCJMZWZ0IjowLjAsIlJpZ2h0IjowLjAsIkJvdHRvbSI6MC4wfSwiQmFja2dyb3VuZCI6eyIkaWQiOiI0NTkiLCJDb2xvciI6eyIkaWQiOiI0NjAiLCJBIjowLCJSIjoyNTUsIkciOjI1NSwiQiI6MjU1fX0sIklzVmlzaWJsZSI6dHJ1ZSwiV2lkdGgiOjAuMCwiSGVpZ2h0IjowLjAsIkJvcmRlclN0eWxlIjp7IiRpZCI6IjQ2MSIsIkxpbmVDb2xvciI6bnVsbCwiTGluZVdlaWdodCI6MC4wLCJMaW5lVHlwZSI6MCwiUGFyZW50U3R5bGUiOm51bGx9LCJQYXJlbnRTdHlsZSI6bnVsbH0sIkRhdGVTdHlsZSI6eyIkaWQiOiI0NjIiLCJGb250U2V0dGluZ3MiOnsiJGlkIjoiNDYzIiwiRm9udFNpemUiOjEwLCJGb250TmFtZSI6IkNhbGlicmkiLCJJc0JvbGQiOmZhbHNlLCJJc0l0YWxpYyI6ZmFsc2UsIklzVW5kZXJsaW5lZCI6ZmFsc2UsIlBhcmVudFN0eWxlIjpudWxsfSwiQXV0b1NpemUiOjAsIkZvcmVncm91bmQiOnsiJGlkIjoiNDY0IiwiQ29sb3IiOnsiJGlkIjoiNDY1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0NjYiLCJUb3AiOjAuMCwiTGVmdCI6MC4wLCJSaWdodCI6MC4wLCJCb3R0b20iOjAuMH0sIlBhZGRpbmciOnsiJGlkIjoiNDY3IiwiVG9wIjowLjAsIkxlZnQiOjAuMCwiUmlnaHQiOjAuMCwiQm90dG9tIjowLjB9LCJCYWNrZ3JvdW5kIjp7IiRyZWYiOiI1NCJ9LCJJc1Zpc2libGUiOnRydWUsIldpZHRoIjowLjAsIkhlaWdodCI6MC4wLCJCb3JkZXJTdHlsZSI6eyIkaWQiOiI0NjgiLCJMaW5lQ29sb3IiOm51bGwsIkxpbmVXZWlnaHQiOjAuMCwiTGluZVR5cGUiOjAsIlBhcmVudFN0eWxlIjpudWxsfSwiUGFyZW50U3R5bGUiOm51bGx9LCJEYXRlRm9ybWF0Ijp7IiRpZCI6IjQ2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0NzAiLCJGb3JtYXQiOjAsIklzVmlzaWJsZSI6ZmFsc2UsIkxhc3RLbm93blZpc2liaWxpdHlTdGF0ZSI6ZmFsc2V9LCJJc1Zpc2libGUiOnRydWUsIlBhcmVudFN0eWxlIjpudWxsfSwiSW5kZXgiOjEsIlNtYXJ0RHVyYXRpb25BY3RpdmF0ZWQiOmZhbHNlLCJEYXRlRm9ybWF0Ijp7IiRyZWYiOiI0NjkifSwiV2Vla051bWJlcmluZyI6eyIkaWQiOiI0NzEiLCJGb3JtYXQiOjAsIklzVmlzaWJsZSI6ZmFsc2UsIkxhc3RLbm93blZpc2liaWxpdHlTdGF0ZSI6ZmFsc2V9LCJJZCI6IjU0NmRjMzMyLTNkNzQtNDY0YS04ZWY2LWE0ZTZlNTNmMzZlYSIsIkltcG9ydElkIjpudWxsLCJUaXRsZSI6IkRldmVsb3BtZW50IFBoYXNlIiwiTm90ZSI6bnVsbCwiSHlwZXJsaW5rIjp7IiRpZCI6IjQ3MiIsIkFkZHJlc3MiOm51bGwsIlN1YkFkZHJlc3MiOm51bGx9LCJJc0NoYW5nZWQiOmZhbHNlLCJJc05ldyI6ZmFsc2V9fV0sIl9taWxlc3RvbmVzIjpbXSwiSWQiOiIwMDAwMDAwMC0wMDAwLTAwMDAtMDAwMC0wMDAwMDAwMDAwMDAiLCJJc1NpbmdsZUl0ZW1Sb3ciOnRydWV9LHsiJGlkIjoiNDczIiwiX3Rhc2tzIjpbeyIkaWQiOiI0NzQiLCJfYXR0YWNoZWRNaWxlc3RvbmVzIjpbXSwiVGFza0RlZmluaXRpb24iOnsiJGlkIjoiNDc1IiwiR3JvdXBOYW1lIjpudWxsLCJTdGFydERhdGUiOiIyMDI2LTAyLTAxVDAwOjAwOjAwWiIsIkVuZERhdGUiOiIyMDI2LTA0LTAxVDExOjU5OjAwWiIsIlBlcmNlbnRhZ2VDb21wbGV0ZSI6bnVsbCwiU3R5bGUiOnsiJGlkIjoiNDc2IiwiU2hhcGUiOjEsIlNoYXBlVGhpY2tuZXNzIjowLCJEdXJhdGlvbkZvcm1hdCI6MCwiSW5jbHVkZU5vbldvcmtpbmdEYXlzSW5EdXJhdGlvbiI6ZmFsc2UsIlBlcmNlbnRhZ2VDb21wbGV0ZVN0eWxlIjp7IiRpZCI6IjQ3NyIsIkZvbnRTZXR0aW5ncyI6eyIkaWQiOiI0NzgiLCJGb250U2l6ZSI6MTAsIkZvbnROYW1lIjoiQ2FsaWJyaSIsIklzQm9sZCI6ZmFsc2UsIklzSXRhbGljIjpmYWxzZSwiSXNVbmRlcmxpbmVkIjpmYWxzZSwiUGFyZW50U3R5bGUiOm51bGx9LCJBdXRvU2l6ZSI6MCwiRm9yZWdyb3VuZCI6eyIkaWQiOiI0NzkiLCJDb2xvciI6eyIkaWQiOiI0ODA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0ODEiLCJUb3AiOjAuMCwiTGVmdCI6MC4wLCJSaWdodCI6MC4wLCJCb3R0b20iOjAuMH0sIlBhZGRpbmciOnsiJGlkIjoiNDgyIiwiVG9wIjowLjAsIkxlZnQiOjAuMCwiUmlnaHQiOjAuMCwiQm90dG9tIjowLjB9LCJCYWNrZ3JvdW5kIjp7IiRyZWYiOiIxNCJ9LCJJc1Zpc2libGUiOnRydWUsIldpZHRoIjowLjAsIkhlaWdodCI6MC4wLCJCb3JkZXJTdHlsZSI6eyIkaWQiOiI0ODMiLCJMaW5lQ29sb3IiOm51bGwsIkxpbmVXZWlnaHQiOjAuMCwiTGluZVR5cGUiOjAsIlBhcmVudFN0eWxlIjpudWxsfSwiUGFyZW50U3R5bGUiOm51bGx9LCJEdXJhdGlvblN0eWxlIjp7IiRpZCI6IjQ4NCIsIkZvbnRTZXR0aW5ncyI6eyIkaWQiOiI0ODUiLCJGb250U2l6ZSI6MTAsIkZvbnROYW1lIjoiQ2FsaWJyaSIsIklzQm9sZCI6ZmFsc2UsIklzSXRhbGljIjpmYWxzZSwiSXNVbmRlcmxpbmVkIjpmYWxzZSwiUGFyZW50U3R5bGUiOm51bGx9LCJBdXRvU2l6ZSI6MiwiRm9yZWdyb3VuZCI6eyIkaWQiOiI0ODYiLCJDb2xvciI6eyIkaWQiOiI0ODc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0ODgiLCJUb3AiOjAuMCwiTGVmdCI6MC4wLCJSaWdodCI6MC4wLCJCb3R0b20iOjAuMH0sIlBhZGRpbmciOnsiJGlkIjoiNDg5IiwiVG9wIjowLjAsIkxlZnQiOjAuMCwiUmlnaHQiOjAuMCwiQm90dG9tIjowLjB9LCJCYWNrZ3JvdW5kIjp7IiRyZWYiOiIyMyJ9LCJJc1Zpc2libGUiOmZhbHNlLCJXaWR0aCI6MC4wLCJIZWlnaHQiOjAuMCwiQm9yZGVyU3R5bGUiOnsiJGlkIjoiNDkwIiwiTGluZUNvbG9yIjpudWxsLCJMaW5lV2VpZ2h0IjowLjAsIkxpbmVUeXBlIjowLCJQYXJlbnRTdHlsZSI6bnVsbH0sIlBhcmVudFN0eWxlIjpudWxsfSwiSG9yaXpvbnRhbENvbm5lY3RvclN0eWxlIjp7IiRpZCI6IjQ5MSIsIkxpbmVDb2xvciI6eyIkcmVmIjoiMjYifSwiTGluZVdlaWdodCI6MS4wLCJMaW5lVHlwZSI6MCwiUGFyZW50U3R5bGUiOm51bGx9LCJWZXJ0aWNhbENvbm5lY3RvclN0eWxlIjp7IiRpZCI6IjQ5MiIsIkxpbmVDb2xvciI6eyIkcmVmIjoiMjkifSwiTGluZVdlaWdodCI6MC4wLCJMaW5lVHlwZSI6MCwiUGFyZW50U3R5bGUiOm51bGx9LCJNYXJnaW4iOm51bGwsIlN0YXJ0RGF0ZVBvc2l0aW9uIjo2LCJFbmREYXRlUG9zaXRpb24iOjYsIkRhdGVJc1Zpc2libGUiOmZhbHNlLCJUaXRsZVBvc2l0aW9uIjozLCJEdXJhdGlvblBvc2l0aW9uIjo2LCJQZXJjZW50YWdlQ29tcGxldGVkUG9zaXRpb24iOjYsIlNwYWNpbmciOjMsIklzQmVsb3dUaW1lYmFuZCI6dHJ1ZSwiUGVyY2VudGFnZUNvbXBsZXRlU2hhcGVPcGFjaXR5IjozNSwiU2hhcGVTdHlsZSI6eyIkaWQiOiI0OTMiLCJNYXJnaW4iOnsiJGlkIjoiNDk0IiwiVG9wIjowLjAsIkxlZnQiOjQuMCwiUmlnaHQiOjQuMCwiQm90dG9tIjowLjB9LCJQYWRkaW5nIjp7IiRpZCI6IjQ5NSIsIlRvcCI6MC4wLCJMZWZ0IjowLjAsIlJpZ2h0IjowLjAsIkJvdHRvbSI6MC4wfSwiQmFja2dyb3VuZCI6eyIkaWQiOiI0OTYiLCJDb2xvciI6eyIkaWQiOiI0OTciLCJBIjoyNTUsIlIiOjgyLCJHIjoxNDcsIkIiOjIwNX19LCJJc1Zpc2libGUiOnRydWUsIldpZHRoIjozMy4wLCJIZWlnaHQiOjEwLjAsIkJvcmRlclN0eWxlIjp7IiRpZCI6IjQ5OCIsIkxpbmVDb2xvciI6eyIkcmVmIjoiMzcifSwiTGluZVdlaWdodCI6MC4wLCJMaW5lVHlwZSI6MCwiUGFyZW50U3R5bGUiOm51bGx9LCJQYXJlbnRTdHlsZSI6bnVsbH0sIlRpdGxlU3R5bGUiOnsiJGlkIjoiNDk5IiwiRm9udFNldHRpbmdzIjp7IiRpZCI6IjUwMCIsIkZvbnRTaXplIjoxMSwiRm9udE5hbWUiOiJDYWxpYnJpIiwiSXNCb2xkIjp0cnVlLCJJc0l0YWxpYyI6ZmFsc2UsIklzVW5kZXJsaW5lZCI6ZmFsc2UsIlBhcmVudFN0eWxlIjpudWxsfSwiQXV0b1NpemUiOjIsIkZvcmVncm91bmQiOnsiJGlkIjoiNTAxIiwiQ29sb3IiOnsiJGlkIjoiNTAyIiwiQSI6MjU1LCJSIjowLCJHIjowLCJCIjowfX0sIk1heFdpZHRoIjo2MS4wLCJNYXhIZWlnaHQiOiJJbmZpbml0eSIsIlNtYXJ0Rm9yZWdyb3VuZElzQWN0aXZlIjpmYWxzZSwiSG9yaXpvbnRhbEFsaWdubWVudCI6MiwiVmVydGljYWxBbGlnbm1lbnQiOjAsIlNtYXJ0Rm9yZWdyb3VuZCI6bnVsbCwiQmFja2dyb3VuZEZpbGxUeXBlIjowLCJNYXJnaW4iOnsiJGlkIjoiNTAzIiwiVG9wIjowLjAsIkxlZnQiOjAuMCwiUmlnaHQiOjAuMCwiQm90dG9tIjowLjB9LCJQYWRkaW5nIjp7IiRpZCI6IjUwNCIsIlRvcCI6MC4wLCJMZWZ0IjowLjAsIlJpZ2h0IjowLjAsIkJvdHRvbSI6MC4wfSwiQmFja2dyb3VuZCI6eyIkaWQiOiI1MDUiLCJDb2xvciI6eyIkaWQiOiI1MDYiLCJBIjowLCJSIjoyNTUsIkciOjI1NSwiQiI6MjU1fX0sIklzVmlzaWJsZSI6dHJ1ZSwiV2lkdGgiOjAuMCwiSGVpZ2h0IjowLjAsIkJvcmRlclN0eWxlIjp7IiRpZCI6IjUwNyIsIkxpbmVDb2xvciI6bnVsbCwiTGluZVdlaWdodCI6MC4wLCJMaW5lVHlwZSI6MCwiUGFyZW50U3R5bGUiOm51bGx9LCJQYXJlbnRTdHlsZSI6bnVsbH0sIkRhdGVTdHlsZSI6eyIkaWQiOiI1MDgiLCJGb250U2V0dGluZ3MiOnsiJGlkIjoiNTA5IiwiRm9udFNpemUiOjEwLCJGb250TmFtZSI6IkNhbGlicmkiLCJJc0JvbGQiOmZhbHNlLCJJc0l0YWxpYyI6ZmFsc2UsIklzVW5kZXJsaW5lZCI6ZmFsc2UsIlBhcmVudFN0eWxlIjpudWxsfSwiQXV0b1NpemUiOjAsIkZvcmVncm91bmQiOnsiJGlkIjoiNTEwIiwiQ29sb3IiOnsiJGlkIjoiNTEx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1MTIiLCJUb3AiOjAuMCwiTGVmdCI6MC4wLCJSaWdodCI6MC4wLCJCb3R0b20iOjAuMH0sIlBhZGRpbmciOnsiJGlkIjoiNTEzIiwiVG9wIjowLjAsIkxlZnQiOjAuMCwiUmlnaHQiOjAuMCwiQm90dG9tIjowLjB9LCJCYWNrZ3JvdW5kIjp7IiRyZWYiOiI1NCJ9LCJJc1Zpc2libGUiOnRydWUsIldpZHRoIjowLjAsIkhlaWdodCI6MC4wLCJCb3JkZXJTdHlsZSI6eyIkaWQiOiI1MTQiLCJMaW5lQ29sb3IiOm51bGwsIkxpbmVXZWlnaHQiOjAuMCwiTGluZVR5cGUiOjAsIlBhcmVudFN0eWxlIjpudWxsfSwiUGFyZW50U3R5bGUiOm51bGx9LCJEYXRlRm9ybWF0Ijp7IiRpZCI6IjUxN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1MTYiLCJGb3JtYXQiOjAsIklzVmlzaWJsZSI6ZmFsc2UsIkxhc3RLbm93blZpc2liaWxpdHlTdGF0ZSI6ZmFsc2V9LCJJc1Zpc2libGUiOnRydWUsIlBhcmVudFN0eWxlIjpudWxsfSwiSW5kZXgiOjIsIlNtYXJ0RHVyYXRpb25BY3RpdmF0ZWQiOmZhbHNlLCJEYXRlRm9ybWF0Ijp7IiRyZWYiOiI1MTUifSwiV2Vla051bWJlcmluZyI6eyIkaWQiOiI1MTciLCJGb3JtYXQiOjAsIklzVmlzaWJsZSI6ZmFsc2UsIkxhc3RLbm93blZpc2liaWxpdHlTdGF0ZSI6ZmFsc2V9LCJJZCI6IjdkOTYwOTY5LWRkZmMtNGRmZS1hODMxLTcyMzE0OWMxODQyZSIsIkltcG9ydElkIjpudWxsLCJUaXRsZSI6IlRlc3RpbmcgUGhhc2UiLCJOb3RlIjpudWxsLCJIeXBlcmxpbmsiOnsiJGlkIjoiNTE4IiwiQWRkcmVzcyI6bnVsbCwiU3ViQWRkcmVzcyI6bnVsbH0sIklzQ2hhbmdlZCI6ZmFsc2UsIklzTmV3IjpmYWxzZX19XSwiX21pbGVzdG9uZXMiOltdLCJJZCI6IjAwMDAwMDAwLTAwMDAtMDAwMC0wMDAwLTAwMDAwMDAwMDAwMCIsIklzU2luZ2xlSXRlbVJvdyI6dHJ1ZX0seyIkaWQiOiI1MTkiLCJfdGFza3MiOlt7IiRpZCI6IjUyMCIsIl9hdHRhY2hlZE1pbGVzdG9uZXMiOltdLCJUYXNrRGVmaW5pdGlvbiI6eyIkaWQiOiI1MjEiLCJHcm91cE5hbWUiOm51bGwsIlN0YXJ0RGF0ZSI6IjIwMjYtMDQtMDFUMTE6NTk6MDBaIiwiRW5kRGF0ZSI6IjIwMjYtMDgtMDFUMTE6NTk6MDBaIiwiUGVyY2VudGFnZUNvbXBsZXRlIjpudWxsLCJTdHlsZSI6eyIkaWQiOiI1MjIiLCJTaGFwZSI6MSwiU2hhcGVUaGlja25lc3MiOjAsIkR1cmF0aW9uRm9ybWF0IjowLCJJbmNsdWRlTm9uV29ya2luZ0RheXNJbkR1cmF0aW9uIjpmYWxzZSwiUGVyY2VudGFnZUNvbXBsZXRlU3R5bGUiOnsiJGlkIjoiNTIzIiwiRm9udFNldHRpbmdzIjp7IiRpZCI6IjUyNCIsIkZvbnRTaXplIjoxMCwiRm9udE5hbWUiOiJDYWxpYnJpIiwiSXNCb2xkIjpmYWxzZSwiSXNJdGFsaWMiOmZhbHNlLCJJc1VuZGVybGluZWQiOmZhbHNlLCJQYXJlbnRTdHlsZSI6bnVsbH0sIkF1dG9TaXplIjowLCJGb3JlZ3JvdW5kIjp7IiRpZCI6IjUyNSIsIkNvbG9yIjp7IiRpZCI6IjUyNi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yZWYiOiIyMDYifSwiUGFkZGluZyI6eyIkcmVmIjoiMjA3In0sIkJhY2tncm91bmQiOnsiJHJlZiI6IjE0In0sIklzVmlzaWJsZSI6dHJ1ZSwiV2lkdGgiOjAuMCwiSGVpZ2h0IjowLjAsIkJvcmRlclN0eWxlIjp7IiRpZCI6IjUyNyIsIkxpbmVDb2xvciI6bnVsbCwiTGluZVdlaWdodCI6MC4wLCJMaW5lVHlwZSI6MCwiUGFyZW50U3R5bGUiOm51bGx9LCJQYXJlbnRTdHlsZSI6bnVsbH0sIkR1cmF0aW9uU3R5bGUiOnsiJGlkIjoiNTI4IiwiRm9udFNldHRpbmdzIjp7IiRpZCI6IjUyOSIsIkZvbnRTaXplIjoxMCwiRm9udE5hbWUiOiJDYWxpYnJpIiwiSXNCb2xkIjpmYWxzZSwiSXNJdGFsaWMiOmZhbHNlLCJJc1VuZGVybGluZWQiOmZhbHNlLCJQYXJlbnRTdHlsZSI6bnVsbH0sIkF1dG9TaXplIjoyLCJGb3JlZ3JvdW5kIjp7IiRpZCI6IjUzMCIsIkNvbG9yIjp7IiRpZCI6IjUzM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yZWYiOiIyMTMifSwiUGFkZGluZyI6eyIkcmVmIjoiMjE0In0sIkJhY2tncm91bmQiOnsiJHJlZiI6IjIzIn0sIklzVmlzaWJsZSI6ZmFsc2UsIldpZHRoIjowLjAsIkhlaWdodCI6MC4wLCJCb3JkZXJTdHlsZSI6eyIkaWQiOiI1MzIiLCJMaW5lQ29sb3IiOm51bGwsIkxpbmVXZWlnaHQiOjAuMCwiTGluZVR5cGUiOjAsIlBhcmVudFN0eWxlIjpudWxsfSwiUGFyZW50U3R5bGUiOm51bGx9LCJIb3Jpem9udGFsQ29ubmVjdG9yU3R5bGUiOnsiJGlkIjoiNTMzIiwiTGluZUNvbG9yIjp7IiRyZWYiOiIyNiJ9LCJMaW5lV2VpZ2h0IjoxLjAsIkxpbmVUeXBlIjowLCJQYXJlbnRTdHlsZSI6bnVsbH0sIlZlcnRpY2FsQ29ubmVjdG9yU3R5bGUiOnsiJGlkIjoiNTM0IiwiTGluZUNvbG9yIjp7IiRyZWYiOiIyOSJ9LCJMaW5lV2VpZ2h0IjowLjAsIkxpbmVUeXBlIjowLCJQYXJlbnRTdHlsZSI6bnVsbH0sIk1hcmdpbiI6bnVsbCwiU3RhcnREYXRlUG9zaXRpb24iOjMsIkVuZERhdGVQb3NpdGlvbiI6MywiRGF0ZUlzVmlzaWJsZSI6dHJ1ZSwiVGl0bGVQb3NpdGlvbiI6NCwiRHVyYXRpb25Qb3NpdGlvbiI6NiwiUGVyY2VudGFnZUNvbXBsZXRlZFBvc2l0aW9uIjo2LCJTcGFjaW5nIjozLCJJc0JlbG93VGltZWJhbmQiOnRydWUsIlBlcmNlbnRhZ2VDb21wbGV0ZVNoYXBlT3BhY2l0eSI6MzUsIlNoYXBlU3R5bGUiOnsiJGlkIjoiNTM1IiwiTWFyZ2luIjp7IiRyZWYiOiIyMTkifSwiUGFkZGluZyI6eyIkcmVmIjoiMjIwIn0sIkJhY2tncm91bmQiOnsiJGlkIjoiNTM2IiwiQ29sb3IiOnsiJGlkIjoiNTM3IiwiQSI6MjU1LCJSIjoxMTYsIkciOjE3MywiQiI6NzN9fSwiSXNWaXNpYmxlIjp0cnVlLCJXaWR0aCI6NjguMCwiSGVpZ2h0IjoxMC4wLCJCb3JkZXJTdHlsZSI6eyIkaWQiOiI1MzgiLCJMaW5lQ29sb3IiOnsiJHJlZiI6IjIyNCJ9LCJMaW5lV2VpZ2h0IjowLjAsIkxpbmVUeXBlIjowLCJQYXJlbnRTdHlsZSI6bnVsbH0sIlBhcmVudFN0eWxlIjpudWxsfSwiVGl0bGVTdHlsZSI6eyIkaWQiOiI1MzkiLCJGb250U2V0dGluZ3MiOnsiJGlkIjoiNTQwIiwiRm9udFNpemUiOjExLCJGb250TmFtZSI6IkNhbGlicmkiLCJJc0JvbGQiOnRydWUsIklzSXRhbGljIjpmYWxzZSwiSXNVbmRlcmxpbmVkIjpmYWxzZSwiUGFyZW50U3R5bGUiOm51bGx9LCJBdXRvU2l6ZSI6MiwiRm9yZWdyb3VuZCI6eyIkaWQiOiI1NDEiLCJDb2xvciI6eyIkaWQiOiI1NDIiLCJBIjoyNTUsIlIiOjAsIkciOjAsIkIiOjB9fSwiTWF4V2lkdGgiOjYwLjAsIk1heEhlaWdodCI6IkluZmluaXR5IiwiU21hcnRGb3JlZ3JvdW5kSXNBY3RpdmUiOmZhbHNlLCJIb3Jpem9udGFsQWxpZ25tZW50IjowLCJWZXJ0aWNhbEFsaWdubWVudCI6MCwiU21hcnRGb3JlZ3JvdW5kIjpudWxsLCJCYWNrZ3JvdW5kRmlsbFR5cGUiOjAsIk1hcmdpbiI6eyIkcmVmIjoiMjMwIn0sIlBhZGRpbmciOnsiJHJlZiI6IjIzMSJ9LCJCYWNrZ3JvdW5kIjp7IiRpZCI6IjU0MyIsIkNvbG9yIjp7IiRpZCI6IjU0NCIsIkEiOjAsIlIiOjI1NSwiRyI6MjU1LCJCIjoyNTV9fSwiSXNWaXNpYmxlIjp0cnVlLCJXaWR0aCI6MC4wLCJIZWlnaHQiOjAuMCwiQm9yZGVyU3R5bGUiOnsiJGlkIjoiNTQ1IiwiTGluZUNvbG9yIjpudWxsLCJMaW5lV2VpZ2h0IjowLjAsIkxpbmVUeXBlIjowLCJQYXJlbnRTdHlsZSI6bnVsbH0sIlBhcmVudFN0eWxlIjpudWxsfSwiRGF0ZVN0eWxlIjp7IiRpZCI6IjU0NiIsIkZvbnRTZXR0aW5ncyI6eyIkaWQiOiI1NDciLCJGb250U2l6ZSI6MTAsIkZvbnROYW1lIjoiQ2FsaWJyaSIsIklzQm9sZCI6ZmFsc2UsIklzSXRhbGljIjpmYWxzZSwiSXNVbmRlcmxpbmVkIjpmYWxzZSwiUGFyZW50U3R5bGUiOm51bGx9LCJBdXRvU2l6ZSI6MiwiRm9yZWdyb3VuZCI6eyIkaWQiOiI1NDgiLCJDb2xvciI6eyIkaWQiOiI1NDkiLCJBIjoyNTUsIlIiOjY4LCJHIjo4NCwiQiI6MTA2fX0sIk1heFdpZHRoIjo1My4wLCJNYXhIZWlnaHQiOiJJbmZpbml0eSIsIlNtYXJ0Rm9yZWdyb3VuZElzQWN0aXZlIjpmYWxzZSwiSG9yaXpvbnRhbEFsaWdubWVudCI6MiwiVmVydGljYWxBbGlnbm1lbnQiOjAsIlNtYXJ0Rm9yZWdyb3VuZCI6bnVsbCwiQmFja2dyb3VuZEZpbGxUeXBlIjowLCJNYXJnaW4iOnsiJHJlZiI6IjIzOSJ9LCJQYWRkaW5nIjp7IiRyZWYiOiIyNDAifSwiQmFja2dyb3VuZCI6eyIkaWQiOiI1NTAiLCJDb2xvciI6eyIkaWQiOiI1NTEiLCJBIjowLCJSIjoyNTUsIkciOjI1NSwiQiI6MjU1fX0sIklzVmlzaWJsZSI6dHJ1ZSwiV2lkdGgiOjAuMCwiSGVpZ2h0IjowLjAsIkJvcmRlclN0eWxlIjp7IiRpZCI6IjU1MiIsIkxpbmVDb2xvciI6bnVsbCwiTGluZVdlaWdodCI6MC4wLCJMaW5lVHlwZSI6MCwiUGFyZW50U3R5bGUiOm51bGx9LCJQYXJlbnRTdHlsZSI6bnVsbH0sIkRhdGVGb3JtYXQiOnsiJHJlZiI6IjI0NCJ9LCJXZWVrTnVtYmVyaW5nIjp7IiRpZCI6IjU1MyIsIkZvcm1hdCI6MCwiSXNWaXNpYmxlIjpmYWxzZSwiTGFzdEtub3duVmlzaWJpbGl0eVN0YXRlIjpmYWxzZX0sIklzVmlzaWJsZSI6dHJ1ZSwiUGFyZW50U3R5bGUiOm51bGx9LCJJbmRleCI6MywiU21hcnREdXJhdGlvbkFjdGl2YXRlZCI6ZmFsc2UsIkRhdGVGb3JtYXQiOnsiJHJlZiI6IjI0NCJ9LCJXZWVrTnVtYmVyaW5nIjp7IiRpZCI6IjU1NCIsIkZvcm1hdCI6MCwiSXNWaXNpYmxlIjpmYWxzZSwiTGFzdEtub3duVmlzaWJpbGl0eVN0YXRlIjpmYWxzZX0sIklkIjoiMjZjNTY5YzAtMWU2YS00N2I4LWI5YmItNjIxOTA2OGRjMDhlIiwiSW1wb3J0SWQiOm51bGwsIlRpdGxlIjoiTWFya2V0IFRyaWFscyIsIk5vdGUiOm51bGwsIkh5cGVybGluayI6eyIkaWQiOiI1NTUiLCJBZGRyZXNzIjpudWxsLCJTdWJBZGRyZXNzIjpudWxsfSwiSXNDaGFuZ2VkIjpmYWxzZSwiSXNOZXciOmZhbHNlfX1dLCJfbWlsZXN0b25lcyI6W10sIklkIjoiMDAwMDAwMDAtMDAwMC0wMDAwLTAwMDAtMDAwMDAwMDAwMDAwIiwiSXNTaW5nbGVJdGVtUm93Ijp0cnVlfV0sIkluZGV4IjoxLCJJZCI6IjBlNjllNDgyLWM5YmEtNGE3MC1iOWQxLWQ0NDA3Nzg1OWRkNCIsIkhlYWRlclRleHQiOiIiLCJJc0RlZmF1bHQiOnRydWUsIlN0eWxlIjp7IiRpZCI6IjU1NiIsIkhlYWRlclN0eWxlIjp7IiRpZCI6IjU1NyIsIlRleHRTdHlsZSI6eyIkaWQiOiI1NTgiLCJGb250U2V0dGluZ3MiOnsiJGlkIjoiNTU5IiwiRm9udFNpemUiOjEyLCJGb250TmFtZSI6IkNhbGlicmkiLCJJc0JvbGQiOmZhbHNlLCJJc0l0YWxpYyI6ZmFsc2UsIklzVW5kZXJsaW5lZCI6ZmFsc2UsIlBhcmVudFN0eWxlIjpudWxsfSwiQXV0b1NpemUiOjAsIkZvcmVncm91bmQiOnsiJGlkIjoiNTYwIiwiQ29sb3IiOnsiJGlkIjoiNTYxIiwiQSI6MjU1LCJSIjowLCJHIjowLCJCIjowfX0sIk1heFdpZHRoIjowLjAsIk1heEhlaWdodCI6MC4wLCJTbWFydEZvcmVncm91bmRJc0FjdGl2ZSI6ZmFsc2UsIkhvcml6b250YWxBbGlnbm1lbnQiOjAsIlZlcnRpY2FsQWxpZ25tZW50IjowLCJTbWFydEZvcmVncm91bmQiOm51bGwsIkJhY2tncm91bmRGaWxsVHlwZSI6MCwiTWFyZ2luIjp7IiRpZCI6IjU2MiIsIlRvcCI6MC4wLCJMZWZ0IjowLjAsIlJpZ2h0IjowLjAsIkJvdHRvbSI6MC4wfSwiUGFkZGluZyI6eyIkaWQiOiI1NjMiLCJUb3AiOjAuMCwiTGVmdCI6MC4wLCJSaWdodCI6MC4wLCJCb3R0b20iOjAuMH0sIkJhY2tncm91bmQiOm51bGwsIklzVmlzaWJsZSI6ZmFsc2UsIldpZHRoIjowLjAsIkhlaWdodCI6MC4wLCJCb3JkZXJTdHlsZSI6bnVsbCwiUGFyZW50U3R5bGUiOm51bGx9LCJSZWN0YW5nbGVTdHlsZSI6eyIkaWQiOiI1NjQiLCJNYXJnaW4iOnsiJGlkIjoiNTY1IiwiVG9wIjowLjAsIkxlZnQiOjAuMCwiUmlnaHQiOjAuMCwiQm90dG9tIjowLjB9LCJQYWRkaW5nIjp7IiRpZCI6IjU2NiIsIlRvcCI6MC4wLCJMZWZ0IjowLjAsIlJpZ2h0IjowLjAsIkJvdHRvbSI6MC4wfSwiQmFja2dyb3VuZCI6eyIkaWQiOiI1NjciLCJDb2xvciI6eyIkaWQiOiI1NjgiLCJBIjo2MywiUiI6MzgsIkciOjIwOCwiQiI6MTI0fX0sIklzVmlzaWJsZSI6ZmFsc2UsIldpZHRoIjowLjAsIkhlaWdodCI6MC4wLCJCb3JkZXJTdHlsZSI6eyIkaWQiOiI1NjkiLCJMaW5lQ29sb3IiOnsiJGlkIjoiNTcwIiwiJHR5cGUiOiJOTFJFLkNvbW1vbi5Eb20uU29saWRDb2xvckJydXNoLCBOTFJFLkNvbW1vbiIsIkNvbG9yIjp7IiRpZCI6IjU3MSIsIkEiOjI1NSwiUiI6MjU1LCJHIjowLCJCIjowfX0sIkxpbmVXZWlnaHQiOjAuMCwiTGluZVR5cGUiOjAsIlBhcmVudFN0eWxlIjpudWxsfSwiUGFyZW50U3R5bGUiOm51bGx9LCJNYXJnaW4iOnsiJGlkIjoiNTcyIiwiVG9wIjowLjAsIkxlZnQiOjAuMCwiUmlnaHQiOjAuMCwiQm90dG9tIjowLjB9LCJQYWRkaW5nIjp7IiRpZCI6IjU3MyIsIlRvcCI6MC4wLCJMZWZ0IjowLjAsIlJpZ2h0IjowLjAsIkJvdHRvbSI6MC4wfSwiQmFja2dyb3VuZCI6bnVsbCwiSXNWaXNpYmxlIjp0cnVlLCJXaWR0aCI6MC4wLCJIZWlnaHQiOjAuMCwiQm9yZGVyU3R5bGUiOm51bGwsIlBhcmVudFN0eWxlIjpudWxsfSwiQmFja2dyb3VuZFN0eWxlIjp7IiRpZCI6IjU3NCIsIk1hcmdpbiI6eyIkaWQiOiI1NzUiLCJUb3AiOjAuMCwiTGVmdCI6MC4wLCJSaWdodCI6MC4wLCJCb3R0b20iOjAuMH0sIlBhZGRpbmciOnsiJGlkIjoiNTc2IiwiVG9wIjowLjAsIkxlZnQiOjAuMCwiUmlnaHQiOjAuMCwiQm90dG9tIjowLjB9LCJCYWNrZ3JvdW5kIjp7IiRpZCI6IjU3NyIsIkNvbG9yIjp7IiRpZCI6IjU3OCIsIkEiOjUxLCJSIjoxNjUsIkciOjE2NSwiQiI6MTY1fX0sIklzVmlzaWJsZSI6dHJ1ZSwiV2lkdGgiOjAuMCwiSGVpZ2h0IjowLjAsIkJvcmRlclN0eWxlIjp7IiRpZCI6IjU3OSIsIkxpbmVDb2xvciI6eyIkaWQiOiI1ODAiLCIkdHlwZSI6Ik5MUkUuQ29tbW9uLkRvbS5Tb2xpZENvbG9yQnJ1c2gsIE5MUkUuQ29tbW9uIiwiQ29sb3IiOnsiJGlkIjoiNTgxIiwiQSI6MjU1LCJSIjoyNTUsIkciOjAsIkIiOjB9fSwiTGluZVdlaWdodCI6MC4wLCJMaW5lVHlwZSI6MCwiUGFyZW50U3R5bGUiOm51bGx9LCJQYXJlbnRTdHlsZSI6bnVsbH0sIk1hcmdpbiI6eyIkaWQiOiI1ODIiLCJUb3AiOjAuMCwiTGVmdCI6MC4wLCJSaWdodCI6MC4wLCJCb3R0b20iOjAuMH0sIlBhZGRpbmciOnsiJGlkIjoiNTgzIiwiVG9wIjowLjAsIkxlZnQiOjAuMCwiUmlnaHQiOjAuMCwiQm90dG9tIjowLjB9LCJJc1Zpc2libGUiOnRydWUsIldpZHRoIjo4MTguMCwiSGVpZ2h0Ijo2OC43MDY2OTU1NTY2NDA2MjUsIkJvcmRlclN0eWxlIjpudWxsLCJQYXJlbnRTdHlsZSI6bnVsbH19XSwiSWQiOiI4OTExYmNlYi02Nzk0LTQxYWQtYjM3NS02YTc5NGI2ODJmMzEiLCJJbmRleCI6MSwiSGVhZGVyVGV4dCI6IkRldmVsb3AiLCJTdHlsZSI6eyIkaWQiOiI1ODQiLCJIZWFkZXJTdHlsZSI6eyIkaWQiOiI1ODUiLCJUZXh0SXNWZXJ0aWNhbCI6ZmFsc2UsIlRleHRTdHlsZSI6eyIkaWQiOiI1ODYiLCJGb250U2V0dGluZ3MiOnsiJGlkIjoiNTg3IiwiRm9udFNpemUiOjEwLCJGb250TmFtZSI6IkZyYW5rbGluIEdvdGhpYyBNZWRpdW0iLCJJc0JvbGQiOmZhbHNlLCJJc0l0YWxpYyI6ZmFsc2UsIklzVW5kZXJsaW5lZCI6ZmFsc2UsIlBhcmVudFN0eWxlIjpudWxsfSwiQXV0b1NpemUiOjAsIkZvcmVncm91bmQiOnsiJGlkIjoiNTg4IiwiQ29sb3IiOnsiJGlkIjoiNTg5IiwiQSI6MjU1LCJSIjozOSwiRyI6MTAzLCJCIjowfX0sIk1heFdpZHRoIjowLjAsIk1heEhlaWdodCI6MC4wLCJTbWFydEZvcmVncm91bmRJc0FjdGl2ZSI6ZmFsc2UsIkhvcml6b250YWxBbGlnbm1lbnQiOjAsIlZlcnRpY2FsQWxpZ25tZW50IjowLCJTbWFydEZvcmVncm91bmQiOm51bGwsIkJhY2tncm91bmRGaWxsVHlwZSI6MCwiTWFyZ2luIjp7IiRpZCI6IjU5MCIsIlRvcCI6MC4wLCJMZWZ0IjowLjAsIlJpZ2h0IjowLjAsIkJvdHRvbSI6MC4wfSwiUGFkZGluZyI6eyIkaWQiOiI1OTEiLCJUb3AiOjAuMCwiTGVmdCI6MC4wLCJSaWdodCI6MC4wLCJCb3R0b20iOjAuMH0sIkJhY2tncm91bmQiOm51bGwsIklzVmlzaWJsZSI6dHJ1ZSwiV2lkdGgiOjAuMCwiSGVpZ2h0IjowLjAsIkJvcmRlclN0eWxlIjpudWxsLCJQYXJlbnRTdHlsZSI6bnVsbH0sIlJlY3RhbmdsZVN0eWxlIjp7IiRpZCI6IjU5MiIsIk1hcmdpbiI6eyIkaWQiOiI1OTMiLCJUb3AiOjAuMCwiTGVmdCI6MC4wLCJSaWdodCI6MC4wLCJCb3R0b20iOjAuMH0sIlBhZGRpbmciOnsiJGlkIjoiNTk0IiwiVG9wIjowLjAsIkxlZnQiOjAuMCwiUmlnaHQiOjAuMCwiQm90dG9tIjowLjB9LCJCYWNrZ3JvdW5kIjp7IiRpZCI6IjU5NSIsIkNvbG9yIjp7IiRpZCI6IjU5NiIsIkEiOjEyNywiUiI6MTEyLCJHIjoxNzMsIkIiOjcxfX0sIklzVmlzaWJsZSI6ZmFsc2UsIldpZHRoIjowLjAsIkhlaWdodCI6MC4wLCJCb3JkZXJTdHlsZSI6eyIkaWQiOiI1OTciLCJMaW5lQ29sb3IiOnsiJHJlZiI6IjM2NCJ9LCJMaW5lV2VpZ2h0IjowLjAsIkxpbmVUeXBlIjowLCJQYXJlbnRTdHlsZSI6bnVsbH0sIlBhcmVudFN0eWxlIjpudWxsfSwiTWFyZ2luIjp7IiRpZCI6IjU5OCIsIlRvcCI6MC4wLCJMZWZ0IjowLjAsIlJpZ2h0IjowLjAsIkJvdHRvbSI6MC4wfSwiUGFkZGluZyI6eyIkaWQiOiI1OTkiLCJUb3AiOjAuMCwiTGVmdCI6MC4wLCJSaWdodCI6MC4wLCJCb3R0b20iOjAuMH0sIkJhY2tncm91bmQiOm51bGwsIklzVmlzaWJsZSI6dHJ1ZSwiV2lkdGgiOjAuMCwiSGVpZ2h0IjowLjAsIkJvcmRlclN0eWxlIjpudWxsLCJQYXJlbnRTdHlsZSI6bnVsbH0sIkJhY2tncm91bmRTdHlsZSI6eyIkaWQiOiI2MDAiLCJNYXJnaW4iOnsiJGlkIjoiNjAxIiwiVG9wIjowLjAsIkxlZnQiOjAuMCwiUmlnaHQiOjAuMCwiQm90dG9tIjowLjB9LCJQYWRkaW5nIjp7IiRpZCI6IjYwMiIsIlRvcCI6MC4wLCJMZWZ0IjowLjAsIlJpZ2h0IjowLjAsIkJvdHRvbSI6MC4wfSwiQmFja2dyb3VuZCI6eyIkaWQiOiI2MDMiLCJDb2xvciI6eyIkaWQiOiI2MDQiLCJBIjozOCwiUiI6MTEyLCJHIjoxNzMsIkIiOjcxfX0sIklzVmlzaWJsZSI6dHJ1ZSwiV2lkdGgiOjAuMCwiSGVpZ2h0IjowLjAsIkJvcmRlclN0eWxlIjp7IiRpZCI6IjYwNSIsIkxpbmVDb2xvciI6eyIkcmVmIjoiMzc0In0sIkxpbmVXZWlnaHQiOjAuMCwiTGluZVR5cGUiOjAsIlBhcmVudFN0eWxlIjpudWxsfSwiUGFyZW50U3R5bGUiOm51bGx9LCJJc0Fib3ZlVGltZWJhbmQiOmZhbHNlLCJTcGFjaW5nIjo1LCJNYXJnaW4iOnsiJGlkIjoiNjA2IiwiVG9wIjowLjAsIkxlZnQiOjAuMCwiUmlnaHQiOjAuMCwiQm90dG9tIjowLjB9LCJQYWRkaW5nIjp7IiRpZCI6IjYwNyIsIlRvcCI6MC4wLCJMZWZ0IjowLjAsIlJpZ2h0IjowLjAsIkJvdHRvbSI6MC4wfSwiSXNWaXNpYmxlIjp0cnVlLCJXaWR0aCI6ODg5LjAsIkhlaWdodCI6NjguNzA2Njk1NTU2NjQwNjI1LCJCb3JkZXJTdHlsZSI6eyIkaWQiOiI2MDgiLCJMaW5lQ29sb3IiOm51bGwsIkxpbmVXZWlnaHQiOjAuMCwiTGluZVR5cGUiOjAsIlBhcmVudFN0eWxlIjpudWxsfSwiUGFyZW50U3R5bGUiOm51bGx9fSx7IiRpZCI6IjYwOSIsIl9hY3Rpdml0aWVzIjpbeyIkaWQiOiI2MTAiLCJfcm93cyI6W3siJGlkIjoiNjExIiwiX3Rhc2tzIjpbeyIkaWQiOiI2MTIiLCJfYXR0YWNoZWRNaWxlc3RvbmVzIjpbXSwiVGFza0RlZmluaXRpb24iOnsiJGlkIjoiNjEzIiwiR3JvdXBOYW1lIjpudWxsLCJTdGFydERhdGUiOiIyMDI2LTA4LTE1VDExOjU5OjAwWiIsIkVuZERhdGUiOiIyMDI3LTA4LTE1VDExOjU5OjAwWiIsIlBlcmNlbnRhZ2VDb21wbGV0ZSI6bnVsbCwiU3R5bGUiOnsiJGlkIjoiNjE0IiwiU2hhcGUiOjEsIlNoYXBlVGhpY2tuZXNzIjowLCJEdXJhdGlvbkZvcm1hdCI6MCwiSW5jbHVkZU5vbldvcmtpbmdEYXlzSW5EdXJhdGlvbiI6ZmFsc2UsIlBlcmNlbnRhZ2VDb21wbGV0ZVN0eWxlIjp7IiRpZCI6IjYxNSIsIkZvbnRTZXR0aW5ncyI6eyIkaWQiOiI2MTYiLCJGb250U2l6ZSI6MTAsIkZvbnROYW1lIjoiQ2FsaWJyaSIsIklzQm9sZCI6ZmFsc2UsIklzSXRhbGljIjpmYWxzZSwiSXNVbmRlcmxpbmVkIjpmYWxzZSwiUGFyZW50U3R5bGUiOm51bGx9LCJBdXRvU2l6ZSI6MCwiRm9yZWdyb3VuZCI6eyIkaWQiOiI2MTciLCJDb2xvciI6eyIkaWQiOiI2MTg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cmVmIjoiMjA2In0sIlBhZGRpbmciOnsiJHJlZiI6IjIwNyJ9LCJCYWNrZ3JvdW5kIjp7IiRyZWYiOiIxNCJ9LCJJc1Zpc2libGUiOnRydWUsIldpZHRoIjowLjAsIkhlaWdodCI6MC4wLCJCb3JkZXJTdHlsZSI6eyIkaWQiOiI2MTkiLCJMaW5lQ29sb3IiOm51bGwsIkxpbmVXZWlnaHQiOjAuMCwiTGluZVR5cGUiOjAsIlBhcmVudFN0eWxlIjpudWxsfSwiUGFyZW50U3R5bGUiOm51bGx9LCJEdXJhdGlvblN0eWxlIjp7IiRpZCI6IjYyMCIsIkZvbnRTZXR0aW5ncyI6eyIkaWQiOiI2MjEiLCJGb250U2l6ZSI6MTAsIkZvbnROYW1lIjoiQ2FsaWJyaSIsIklzQm9sZCI6ZmFsc2UsIklzSXRhbGljIjpmYWxzZSwiSXNVbmRlcmxpbmVkIjpmYWxzZSwiUGFyZW50U3R5bGUiOm51bGx9LCJBdXRvU2l6ZSI6MiwiRm9yZWdyb3VuZCI6eyIkaWQiOiI2MjIiLCJDb2xvciI6eyIkaWQiOiI2MjM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cmVmIjoiMjEzIn0sIlBhZGRpbmciOnsiJHJlZiI6IjIxNCJ9LCJCYWNrZ3JvdW5kIjp7IiRyZWYiOiIyMyJ9LCJJc1Zpc2libGUiOmZhbHNlLCJXaWR0aCI6MC4wLCJIZWlnaHQiOjAuMCwiQm9yZGVyU3R5bGUiOnsiJGlkIjoiNjI0IiwiTGluZUNvbG9yIjpudWxsLCJMaW5lV2VpZ2h0IjowLjAsIkxpbmVUeXBlIjowLCJQYXJlbnRTdHlsZSI6bnVsbH0sIlBhcmVudFN0eWxlIjpudWxsfSwiSG9yaXpvbnRhbENvbm5lY3RvclN0eWxlIjp7IiRpZCI6IjYyNSIsIkxpbmVDb2xvciI6eyIkcmVmIjoiMjYifSwiTGluZVdlaWdodCI6MS4wLCJMaW5lVHlwZSI6MCwiUGFyZW50U3R5bGUiOm51bGx9LCJWZXJ0aWNhbENvbm5lY3RvclN0eWxlIjp7IiRpZCI6IjYyNiIsIkxpbmVDb2xvciI6eyIkcmVmIjoiMjkifSwiTGluZVdlaWdodCI6MC4wLCJMaW5lVHlwZSI6MCwiUGFyZW50U3R5bGUiOm51bGx9LCJNYXJnaW4iOm51bGwsIlN0YXJ0RGF0ZVBvc2l0aW9uIjozLCJFbmREYXRlUG9zaXRpb24iOjMsIkRhdGVJc1Zpc2libGUiOnRydWUsIlRpdGxlUG9zaXRpb24iOjQsIkR1cmF0aW9uUG9zaXRpb24iOjYsIlBlcmNlbnRhZ2VDb21wbGV0ZWRQb3NpdGlvbiI6NiwiU3BhY2luZyI6MywiSXNCZWxvd1RpbWViYW5kIjp0cnVlLCJQZXJjZW50YWdlQ29tcGxldGVTaGFwZU9wYWNpdHkiOjM1LCJTaGFwZVN0eWxlIjp7IiRpZCI6IjYyNyIsIk1hcmdpbiI6eyIkcmVmIjoiMjE5In0sIlBhZGRpbmciOnsiJHJlZiI6IjIyMCJ9LCJCYWNrZ3JvdW5kIjp7IiRpZCI6IjYyOCIsIkNvbG9yIjp7IiRpZCI6IjYyOSIsIkEiOjI1NSwiUiI6ODIsIkciOjE0NywiQiI6MjA1fX0sIklzVmlzaWJsZSI6dHJ1ZSwiV2lkdGgiOjIwMi4wLCJIZWlnaHQiOjEwLjAsIkJvcmRlclN0eWxlIjp7IiRpZCI6IjYzMCIsIkxpbmVDb2xvciI6eyIkcmVmIjoiMjI0In0sIkxpbmVXZWlnaHQiOjAuMCwiTGluZVR5cGUiOjAsIlBhcmVudFN0eWxlIjpudWxsfSwiUGFyZW50U3R5bGUiOm51bGx9LCJUaXRsZVN0eWxlIjp7IiRpZCI6IjYzMSIsIkZvbnRTZXR0aW5ncyI6eyIkaWQiOiI2MzIiLCJGb250U2l6ZSI6MTEsIkZvbnROYW1lIjoiQ2FsaWJyaSIsIklzQm9sZCI6dHJ1ZSwiSXNJdGFsaWMiOmZhbHNlLCJJc1VuZGVybGluZWQiOmZhbHNlLCJQYXJlbnRTdHlsZSI6bnVsbH0sIkF1dG9TaXplIjoyLCJGb3JlZ3JvdW5kIjp7IiRpZCI6IjYzMyIsIkNvbG9yIjp7IiRpZCI6IjYzNCIsIkEiOjI1NSwiUiI6MCwiRyI6MCwiQiI6MH19LCJNYXhXaWR0aCI6MTM1LjAsIk1heEhlaWdodCI6IkluZmluaXR5IiwiU21hcnRGb3JlZ3JvdW5kSXNBY3RpdmUiOmZhbHNlLCJIb3Jpem9udGFsQWxpZ25tZW50IjowLCJWZXJ0aWNhbEFsaWdubWVudCI6MCwiU21hcnRGb3JlZ3JvdW5kIjpudWxsLCJCYWNrZ3JvdW5kRmlsbFR5cGUiOjAsIk1hcmdpbiI6eyIkcmVmIjoiMjMwIn0sIlBhZGRpbmciOnsiJHJlZiI6IjIzMSJ9LCJCYWNrZ3JvdW5kIjp7IiRpZCI6IjYzNSIsIkNvbG9yIjp7IiRpZCI6IjYzNiIsIkEiOjAsIlIiOjI1NSwiRyI6MjU1LCJCIjoyNTV9fSwiSXNWaXNpYmxlIjp0cnVlLCJXaWR0aCI6MC4wLCJIZWlnaHQiOjAuMCwiQm9yZGVyU3R5bGUiOnsiJGlkIjoiNjM3IiwiTGluZUNvbG9yIjpudWxsLCJMaW5lV2VpZ2h0IjowLjAsIkxpbmVUeXBlIjowLCJQYXJlbnRTdHlsZSI6bnVsbH0sIlBhcmVudFN0eWxlIjpudWxsfSwiRGF0ZVN0eWxlIjp7IiRpZCI6IjYzOCIsIkZvbnRTZXR0aW5ncyI6eyIkaWQiOiI2MzkiLCJGb250U2l6ZSI6MTAsIkZvbnROYW1lIjoiQ2FsaWJyaSIsIklzQm9sZCI6ZmFsc2UsIklzSXRhbGljIjpmYWxzZSwiSXNVbmRlcmxpbmVkIjpmYWxzZSwiUGFyZW50U3R5bGUiOm51bGx9LCJBdXRvU2l6ZSI6MiwiRm9yZWdyb3VuZCI6eyIkaWQiOiI2NDAiLCJDb2xvciI6eyIkaWQiOiI2NDEiLCJBIjoyNTUsIlIiOjY4LCJHIjo4NCwiQiI6MTA2fX0sIk1heFdpZHRoIjo2NC4wLCJNYXhIZWlnaHQiOiJJbmZpbml0eSIsIlNtYXJ0Rm9yZWdyb3VuZElzQWN0aXZlIjpmYWxzZSwiSG9yaXpvbnRhbEFsaWdubWVudCI6MiwiVmVydGljYWxBbGlnbm1lbnQiOjAsIlNtYXJ0Rm9yZWdyb3VuZCI6bnVsbCwiQmFja2dyb3VuZEZpbGxUeXBlIjowLCJNYXJnaW4iOnsiJHJlZiI6IjIzOSJ9LCJQYWRkaW5nIjp7IiRyZWYiOiIyNDAifSwiQmFja2dyb3VuZCI6eyIkaWQiOiI2NDIiLCJDb2xvciI6eyIkaWQiOiI2NDMiLCJBIjowLCJSIjoyNTUsIkciOjI1NSwiQiI6MjU1fX0sIklzVmlzaWJsZSI6dHJ1ZSwiV2lkdGgiOjAuMCwiSGVpZ2h0IjowLjAsIkJvcmRlclN0eWxlIjp7IiRpZCI6IjY0NCIsIkxpbmVDb2xvciI6bnVsbCwiTGluZVdlaWdodCI6MC4wLCJMaW5lVHlwZSI6MCwiUGFyZW50U3R5bGUiOm51bGx9LCJQYXJlbnRTdHlsZSI6bnVsbH0sIkRhdGVGb3JtYXQiOnsiJHJlZiI6IjI0NCJ9LCJXZWVrTnVtYmVyaW5nIjp7IiRpZCI6IjY0NSIsIkZvcm1hdCI6MCwiSXNWaXNpYmxlIjpmYWxzZSwiTGFzdEtub3duVmlzaWJpbGl0eVN0YXRlIjpmYWxzZX0sIklzVmlzaWJsZSI6dHJ1ZSwiUGFyZW50U3R5bGUiOm51bGx9LCJJbmRleCI6MCwiU21hcnREdXJhdGlvbkFjdGl2YXRlZCI6ZmFsc2UsIkRhdGVGb3JtYXQiOnsiJHJlZiI6IjI0NCJ9LCJXZWVrTnVtYmVyaW5nIjp7IiRpZCI6IjY0NiIsIkZvcm1hdCI6MCwiSXNWaXNpYmxlIjpmYWxzZSwiTGFzdEtub3duVmlzaWJpbGl0eVN0YXRlIjpmYWxzZX0sIklkIjoiMDk3ZmUwMzUtMDMyZS00Y2ZlLTllODktZDIzZGRkOGQ1MGNjIiwiSW1wb3J0SWQiOm51bGwsIlRpdGxlIjoiTGVnYWN5IGFuZCBDdXJyZW50IFNvbHV0aW9ucyBDb2V4aXN0IiwiTm90ZSI6bnVsbCwiSHlwZXJsaW5rIjp7IiRpZCI6IjY0NyIsIkFkZHJlc3MiOm51bGwsIlN1YkFkZHJlc3MiOm51bGx9LCJJc0NoYW5nZWQiOmZhbHNlLCJJc05ldyI6ZmFsc2V9fV0sIl9taWxlc3RvbmVzIjpbXSwiSWQiOiIwMDAwMDAwMC0wMDAwLTAwMDAtMDAwMC0wMDAwMDAwMDAwMDAiLCJJc1NpbmdsZUl0ZW1Sb3ciOnRydWV9LHsiJGlkIjoiNjQ4IiwiX3Rhc2tzIjpbeyIkaWQiOiI2NDkiLCJfYXR0YWNoZWRNaWxlc3RvbmVzIjpbXSwiVGFza0RlZmluaXRpb24iOnsiJGlkIjoiNjUwIiwiR3JvdXBOYW1lIjpudWxsLCJTdGFydERhdGUiOiIyMDI3LTAyLTE1VDExOjU5OjAwWiIsIkVuZERhdGUiOiIyMDI3LTA4LTAxVDExOjU5OjAwWiIsIlBlcmNlbnRhZ2VDb21wbGV0ZSI6bnVsbCwiU3R5bGUiOnsiJGlkIjoiNjUxIiwiU2hhcGUiOjEsIlNoYXBlVGhpY2tuZXNzIjowLCJEdXJhdGlvbkZvcm1hdCI6MCwiSW5jbHVkZU5vbldvcmtpbmdEYXlzSW5EdXJhdGlvbiI6ZmFsc2UsIlBlcmNlbnRhZ2VDb21wbGV0ZVN0eWxlIjp7IiRpZCI6IjY1MiIsIkZvbnRTZXR0aW5ncyI6eyIkaWQiOiI2NTMiLCJGb250U2l6ZSI6MTAsIkZvbnROYW1lIjoiQ2FsaWJyaSIsIklzQm9sZCI6ZmFsc2UsIklzSXRhbGljIjpmYWxzZSwiSXNVbmRlcmxpbmVkIjpmYWxzZSwiUGFyZW50U3R5bGUiOm51bGx9LCJBdXRvU2l6ZSI6MCwiRm9yZWdyb3VuZCI6eyIkaWQiOiI2NTQiLCJDb2xvciI6eyIkaWQiOiI2NTU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cmVmIjoiMjA2In0sIlBhZGRpbmciOnsiJHJlZiI6IjIwNyJ9LCJCYWNrZ3JvdW5kIjp7IiRyZWYiOiIxNCJ9LCJJc1Zpc2libGUiOnRydWUsIldpZHRoIjowLjAsIkhlaWdodCI6MC4wLCJCb3JkZXJTdHlsZSI6eyIkaWQiOiI2NTYiLCJMaW5lQ29sb3IiOm51bGwsIkxpbmVXZWlnaHQiOjAuMCwiTGluZVR5cGUiOjAsIlBhcmVudFN0eWxlIjpudWxsfSwiUGFyZW50U3R5bGUiOm51bGx9LCJEdXJhdGlvblN0eWxlIjp7IiRpZCI6IjY1NyIsIkZvbnRTZXR0aW5ncyI6eyIkaWQiOiI2NTgiLCJGb250U2l6ZSI6MTAsIkZvbnROYW1lIjoiQ2FsaWJyaSIsIklzQm9sZCI6ZmFsc2UsIklzSXRhbGljIjpmYWxzZSwiSXNVbmRlcmxpbmVkIjpmYWxzZSwiUGFyZW50U3R5bGUiOm51bGx9LCJBdXRvU2l6ZSI6MiwiRm9yZWdyb3VuZCI6eyIkaWQiOiI2NTkiLCJDb2xvciI6eyIkaWQiOiI2NjA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cmVmIjoiMjEzIn0sIlBhZGRpbmciOnsiJHJlZiI6IjIxNCJ9LCJCYWNrZ3JvdW5kIjp7IiRyZWYiOiIyMyJ9LCJJc1Zpc2libGUiOmZhbHNlLCJXaWR0aCI6MC4wLCJIZWlnaHQiOjAuMCwiQm9yZGVyU3R5bGUiOnsiJGlkIjoiNjYxIiwiTGluZUNvbG9yIjpudWxsLCJMaW5lV2VpZ2h0IjowLjAsIkxpbmVUeXBlIjowLCJQYXJlbnRTdHlsZSI6bnVsbH0sIlBhcmVudFN0eWxlIjpudWxsfSwiSG9yaXpvbnRhbENvbm5lY3RvclN0eWxlIjp7IiRpZCI6IjY2MiIsIkxpbmVDb2xvciI6eyIkcmVmIjoiMjYifSwiTGluZVdlaWdodCI6MS4wLCJMaW5lVHlwZSI6MCwiUGFyZW50U3R5bGUiOm51bGx9LCJWZXJ0aWNhbENvbm5lY3RvclN0eWxlIjp7IiRpZCI6IjY2MyIsIkxpbmVDb2xvciI6eyIkcmVmIjoiMjkifSwiTGluZVdlaWdodCI6MC4wLCJMaW5lVHlwZSI6MCwiUGFyZW50U3R5bGUiOm51bGx9LCJNYXJnaW4iOm51bGwsIlN0YXJ0RGF0ZVBvc2l0aW9uIjozLCJFbmREYXRlUG9zaXRpb24iOjMsIkRhdGVJc1Zpc2libGUiOnRydWUsIlRpdGxlUG9zaXRpb24iOjQsIkR1cmF0aW9uUG9zaXRpb24iOjYsIlBlcmNlbnRhZ2VDb21wbGV0ZWRQb3NpdGlvbiI6NiwiU3BhY2luZyI6MywiSXNCZWxvd1RpbWViYW5kIjp0cnVlLCJQZXJjZW50YWdlQ29tcGxldGVTaGFwZU9wYWNpdHkiOjM1LCJTaGFwZVN0eWxlIjp7IiRpZCI6IjY2NCIsIk1hcmdpbiI6eyIkcmVmIjoiMjE5In0sIlBhZGRpbmciOnsiJHJlZiI6IjIyMCJ9LCJCYWNrZ3JvdW5kIjp7IiRpZCI6IjY2NSIsIkNvbG9yIjp7IiRpZCI6IjY2NiIsIkEiOjI1NSwiUiI6MTE2LCJHIjoxNzMsIkIiOjczfX0sIklzVmlzaWJsZSI6dHJ1ZSwiV2lkdGgiOjkzLjAsIkhlaWdodCI6MTAuMCwiQm9yZGVyU3R5bGUiOnsiJGlkIjoiNjY3IiwiTGluZUNvbG9yIjp7IiRyZWYiOiIyMjQifSwiTGluZVdlaWdodCI6MC4wLCJMaW5lVHlwZSI6MCwiUGFyZW50U3R5bGUiOm51bGx9LCJQYXJlbnRTdHlsZSI6bnVsbH0sIlRpdGxlU3R5bGUiOnsiJGlkIjoiNjY4IiwiRm9udFNldHRpbmdzIjp7IiRpZCI6IjY2OSIsIkZvbnRTaXplIjoxMSwiRm9udE5hbWUiOiJDYWxpYnJpIiwiSXNCb2xkIjp0cnVlLCJJc0l0YWxpYyI6ZmFsc2UsIklzVW5kZXJsaW5lZCI6ZmFsc2UsIlBhcmVudFN0eWxlIjpudWxsfSwiQXV0b1NpemUiOjIsIkZvcmVncm91bmQiOnsiJGlkIjoiNjcwIiwiQ29sb3IiOnsiJGlkIjoiNjcxIiwiQSI6MjU1LCJSIjowLCJHIjowLCJCIjowfX0sIk1heFdpZHRoIjo4NS4wLCJNYXhIZWlnaHQiOiJJbmZpbml0eSIsIlNtYXJ0Rm9yZWdyb3VuZElzQWN0aXZlIjpmYWxzZSwiSG9yaXpvbnRhbEFsaWdubWVudCI6MCwiVmVydGljYWxBbGlnbm1lbnQiOjAsIlNtYXJ0Rm9yZWdyb3VuZCI6bnVsbCwiQmFja2dyb3VuZEZpbGxUeXBlIjowLCJNYXJnaW4iOnsiJHJlZiI6IjIzMCJ9LCJQYWRkaW5nIjp7IiRyZWYiOiIyMzEifSwiQmFja2dyb3VuZCI6eyIkaWQiOiI2NzIiLCJDb2xvciI6eyIkaWQiOiI2NzMiLCJBIjowLCJSIjoyNTUsIkciOjI1NSwiQiI6MjU1fX0sIklzVmlzaWJsZSI6dHJ1ZSwiV2lkdGgiOjAuMCwiSGVpZ2h0IjowLjAsIkJvcmRlclN0eWxlIjp7IiRpZCI6IjY3NCIsIkxpbmVDb2xvciI6bnVsbCwiTGluZVdlaWdodCI6MC4wLCJMaW5lVHlwZSI6MCwiUGFyZW50U3R5bGUiOm51bGx9LCJQYXJlbnRTdHlsZSI6bnVsbH0sIkRhdGVTdHlsZSI6eyIkaWQiOiI2NzUiLCJGb250U2V0dGluZ3MiOnsiJGlkIjoiNjc2IiwiRm9udFNpemUiOjEwLCJGb250TmFtZSI6IkNhbGlicmkiLCJJc0JvbGQiOmZhbHNlLCJJc0l0YWxpYyI6ZmFsc2UsIklzVW5kZXJsaW5lZCI6ZmFsc2UsIlBhcmVudFN0eWxlIjpudWxsfSwiQXV0b1NpemUiOjIsIkZvcmVncm91bmQiOnsiJGlkIjoiNjc3IiwiQ29sb3IiOnsiJGlkIjoiNjc4IiwiQSI6MjU1LCJSIjo2OCwiRyI6ODQsIkIiOjEwNn19LCJNYXhXaWR0aCI6NTguMCwiTWF4SGVpZ2h0IjoiSW5maW5pdHkiLCJTbWFydEZvcmVncm91bmRJc0FjdGl2ZSI6ZmFsc2UsIkhvcml6b250YWxBbGlnbm1lbnQiOjIsIlZlcnRpY2FsQWxpZ25tZW50IjowLCJTbWFydEZvcmVncm91bmQiOm51bGwsIkJhY2tncm91bmRGaWxsVHlwZSI6MCwiTWFyZ2luIjp7IiRyZWYiOiIyMzkifSwiUGFkZGluZyI6eyIkcmVmIjoiMjQwIn0sIkJhY2tncm91bmQiOnsiJGlkIjoiNjc5IiwiQ29sb3IiOnsiJGlkIjoiNjgwIiwiQSI6MCwiUiI6MjU1LCJHIjoyNTUsIkIiOjI1NX19LCJJc1Zpc2libGUiOnRydWUsIldpZHRoIjowLjAsIkhlaWdodCI6MC4wLCJCb3JkZXJTdHlsZSI6eyIkaWQiOiI2ODEiLCJMaW5lQ29sb3IiOm51bGwsIkxpbmVXZWlnaHQiOjAuMCwiTGluZVR5cGUiOjAsIlBhcmVudFN0eWxlIjpudWxsfSwiUGFyZW50U3R5bGUiOm51bGx9LCJEYXRlRm9ybWF0Ijp7IiRyZWYiOiIyNDQifSwiV2Vla051bWJlcmluZyI6eyIkaWQiOiI2ODIiLCJGb3JtYXQiOjAsIklzVmlzaWJsZSI6ZmFsc2UsIkxhc3RLbm93blZpc2liaWxpdHlTdGF0ZSI6ZmFsc2V9LCJJc1Zpc2libGUiOnRydWUsIlBhcmVudFN0eWxlIjpudWxsfSwiSW5kZXgiOjEsIlNtYXJ0RHVyYXRpb25BY3RpdmF0ZWQiOmZhbHNlLCJEYXRlRm9ybWF0Ijp7IiRyZWYiOiIyNDQifSwiV2Vla051bWJlcmluZyI6eyIkaWQiOiI2ODMiLCJGb3JtYXQiOjAsIklzVmlzaWJsZSI6ZmFsc2UsIkxhc3RLbm93blZpc2liaWxpdHlTdGF0ZSI6ZmFsc2V9LCJJZCI6IjA4ZjczYmY4LTZhMjQtNGYwYS04MWFjLWUxZjc1ZWZiZGQ2YiIsIkltcG9ydElkIjpudWxsLCJUaXRsZSI6IlRyYW5zaXRpb24gU3VwcG9ydCIsIk5vdGUiOm51bGwsIkh5cGVybGluayI6eyIkaWQiOiI2ODQiLCJBZGRyZXNzIjpudWxsLCJTdWJBZGRyZXNzIjpudWxsfSwiSXNDaGFuZ2VkIjpmYWxzZSwiSXNOZXciOmZhbHNlfX1dLCJfbWlsZXN0b25lcyI6W10sIklkIjoiMDAwMDAwMDAtMDAwMC0wMDAwLTAwMDAtMDAwMDAwMDAwMDAwIiwiSXNTaW5nbGVJdGVtUm93Ijp0cnVlfV0sIkluZGV4IjoyLCJJZCI6IjI0YzYzNGJhLWY2MGUtNDc2My04N2VlLTk3MzY3NzJlYWE4OCIsIkhlYWRlclRleHQiOiIiLCJJc0RlZmF1bHQiOnRydWUsIlN0eWxlIjp7IiRpZCI6IjY4NSIsIkhlYWRlclN0eWxlIjp7IiRpZCI6IjY4NiIsIlRleHRTdHlsZSI6eyIkaWQiOiI2ODciLCJGb250U2V0dGluZ3MiOnsiJGlkIjoiNjg4IiwiRm9udFNpemUiOjEyLCJGb250TmFtZSI6IkNhbGlicmkiLCJJc0JvbGQiOmZhbHNlLCJJc0l0YWxpYyI6ZmFsc2UsIklzVW5kZXJsaW5lZCI6ZmFsc2UsIlBhcmVudFN0eWxlIjpudWxsfSwiQXV0b1NpemUiOjAsIkZvcmVncm91bmQiOnsiJGlkIjoiNjg5IiwiQ29sb3IiOnsiJGlkIjoiNjkwIiwiQSI6MjU1LCJSIjowLCJHIjowLCJCIjowfX0sIk1heFdpZHRoIjowLjAsIk1heEhlaWdodCI6MC4wLCJTbWFydEZvcmVncm91bmRJc0FjdGl2ZSI6ZmFsc2UsIkhvcml6b250YWxBbGlnbm1lbnQiOjAsIlZlcnRpY2FsQWxpZ25tZW50IjowLCJTbWFydEZvcmVncm91bmQiOm51bGwsIkJhY2tncm91bmRGaWxsVHlwZSI6MCwiTWFyZ2luIjp7IiRpZCI6IjY5MSIsIlRvcCI6MC4wLCJMZWZ0IjowLjAsIlJpZ2h0IjowLjAsIkJvdHRvbSI6MC4wfSwiUGFkZGluZyI6eyIkaWQiOiI2OTIiLCJUb3AiOjAuMCwiTGVmdCI6MC4wLCJSaWdodCI6MC4wLCJCb3R0b20iOjAuMH0sIkJhY2tncm91bmQiOm51bGwsIklzVmlzaWJsZSI6ZmFsc2UsIldpZHRoIjowLjAsIkhlaWdodCI6MC4wLCJCb3JkZXJTdHlsZSI6bnVsbCwiUGFyZW50U3R5bGUiOm51bGx9LCJSZWN0YW5nbGVTdHlsZSI6eyIkaWQiOiI2OTMiLCJNYXJnaW4iOnsiJGlkIjoiNjk0IiwiVG9wIjowLjAsIkxlZnQiOjAuMCwiUmlnaHQiOjAuMCwiQm90dG9tIjowLjB9LCJQYWRkaW5nIjp7IiRpZCI6IjY5NSIsIlRvcCI6MC4wLCJMZWZ0IjowLjAsIlJpZ2h0IjowLjAsIkJvdHRvbSI6MC4wfSwiQmFja2dyb3VuZCI6eyIkaWQiOiI2OTYiLCJDb2xvciI6eyIkaWQiOiI2OTciLCJBIjo2MywiUiI6MzgsIkciOjIwOCwiQiI6MTI0fX0sIklzVmlzaWJsZSI6ZmFsc2UsIldpZHRoIjowLjAsIkhlaWdodCI6MC4wLCJCb3JkZXJTdHlsZSI6eyIkaWQiOiI2OTgiLCJMaW5lQ29sb3IiOnsiJGlkIjoiNjk5IiwiJHR5cGUiOiJOTFJFLkNvbW1vbi5Eb20uU29saWRDb2xvckJydXNoLCBOTFJFLkNvbW1vbiIsIkNvbG9yIjp7IiRpZCI6IjcwMCIsIkEiOjI1NSwiUiI6MjU1LCJHIjowLCJCIjowfX0sIkxpbmVXZWlnaHQiOjAuMCwiTGluZVR5cGUiOjAsIlBhcmVudFN0eWxlIjpudWxsfSwiUGFyZW50U3R5bGUiOm51bGx9LCJNYXJnaW4iOnsiJGlkIjoiNzAxIiwiVG9wIjowLjAsIkxlZnQiOjAuMCwiUmlnaHQiOjAuMCwiQm90dG9tIjowLjB9LCJQYWRkaW5nIjp7IiRpZCI6IjcwMiIsIlRvcCI6MC4wLCJMZWZ0IjowLjAsIlJpZ2h0IjowLjAsIkJvdHRvbSI6MC4wfSwiQmFja2dyb3VuZCI6bnVsbCwiSXNWaXNpYmxlIjp0cnVlLCJXaWR0aCI6MC4wLCJIZWlnaHQiOjAuMCwiQm9yZGVyU3R5bGUiOm51bGwsIlBhcmVudFN0eWxlIjpudWxsfSwiQmFja2dyb3VuZFN0eWxlIjp7IiRpZCI6IjcwMyIsIk1hcmdpbiI6eyIkaWQiOiI3MDQiLCJUb3AiOjAuMCwiTGVmdCI6MC4wLCJSaWdodCI6MC4wLCJCb3R0b20iOjAuMH0sIlBhZGRpbmciOnsiJGlkIjoiNzA1IiwiVG9wIjowLjAsIkxlZnQiOjAuMCwiUmlnaHQiOjAuMCwiQm90dG9tIjowLjB9LCJCYWNrZ3JvdW5kIjp7IiRpZCI6IjcwNiIsIkNvbG9yIjp7IiRpZCI6IjcwNyIsIkEiOjUxLCJSIjoxNjUsIkciOjE2NSwiQiI6MTY1fX0sIklzVmlzaWJsZSI6dHJ1ZSwiV2lkdGgiOjAuMCwiSGVpZ2h0IjowLjAsIkJvcmRlclN0eWxlIjp7IiRpZCI6IjcwOCIsIkxpbmVDb2xvciI6eyIkaWQiOiI3MDkiLCIkdHlwZSI6Ik5MUkUuQ29tbW9uLkRvbS5Tb2xpZENvbG9yQnJ1c2gsIE5MUkUuQ29tbW9uIiwiQ29sb3IiOnsiJGlkIjoiNzEwIiwiQSI6MjU1LCJSIjoyNTUsIkciOjAsIkIiOjB9fSwiTGluZVdlaWdodCI6MC4wLCJMaW5lVHlwZSI6MCwiUGFyZW50U3R5bGUiOm51bGx9LCJQYXJlbnRTdHlsZSI6bnVsbH0sIk1hcmdpbiI6eyIkaWQiOiI3MTEiLCJUb3AiOjAuMCwiTGVmdCI6MC4wLCJSaWdodCI6MC4wLCJCb3R0b20iOjAuMH0sIlBhZGRpbmciOnsiJGlkIjoiNzEyIiwiVG9wIjowLjAsIkxlZnQiOjAuMCwiUmlnaHQiOjAuMCwiQm90dG9tIjowLjB9LCJJc1Zpc2libGUiOnRydWUsIldpZHRoIjo4MTguMCwiSGVpZ2h0Ijo0OS4yNzk5OTg3NzkyOTY4NzUsIkJvcmRlclN0eWxlIjpudWxsLCJQYXJlbnRTdHlsZSI6bnVsbH19XSwiSWQiOiI5ZWI3NjU4NC1iYjMyLTQ1MmUtYWMwNy1mYjI2MzdiYWVhMWEiLCJJbmRleCI6MiwiSGVhZGVyVGV4dCI6IlN1cHBvcnQiLCJTdHlsZSI6eyIkaWQiOiI3MTMiLCJIZWFkZXJTdHlsZSI6eyIkaWQiOiI3MTQiLCJUZXh0SXNWZXJ0aWNhbCI6ZmFsc2UsIlRleHRTdHlsZSI6eyIkaWQiOiI3MTUiLCJGb250U2V0dGluZ3MiOnsiJGlkIjoiNzE2IiwiRm9udFNpemUiOjEwLCJGb250TmFtZSI6IkZyYW5rbGluIEdvdGhpYyBNZWRpdW0iLCJJc0JvbGQiOmZhbHNlLCJJc0l0YWxpYyI6ZmFsc2UsIklzVW5kZXJsaW5lZCI6ZmFsc2UsIlBhcmVudFN0eWxlIjpudWxsfSwiQXV0b1NpemUiOjAsIkZvcmVncm91bmQiOnsiJGlkIjoiNzE3IiwiQ29sb3IiOnsiJGlkIjoiNzE4IiwiQSI6MjU1LCJSIjowLCJHIjowLCJCIjowfX0sIk1heFdpZHRoIjowLjAsIk1heEhlaWdodCI6MC4wLCJTbWFydEZvcmVncm91bmRJc0FjdGl2ZSI6ZmFsc2UsIkhvcml6b250YWxBbGlnbm1lbnQiOjAsIlZlcnRpY2FsQWxpZ25tZW50IjowLCJTbWFydEZvcmVncm91bmQiOm51bGwsIkJhY2tncm91bmRGaWxsVHlwZSI6MCwiTWFyZ2luIjp7IiRpZCI6IjcxOSIsIlRvcCI6MC4wLCJMZWZ0IjowLjAsIlJpZ2h0IjowLjAsIkJvdHRvbSI6MC4wfSwiUGFkZGluZyI6eyIkaWQiOiI3MjAiLCJUb3AiOjAuMCwiTGVmdCI6MC4wLCJSaWdodCI6MC4wLCJCb3R0b20iOjAuMH0sIkJhY2tncm91bmQiOm51bGwsIklzVmlzaWJsZSI6dHJ1ZSwiV2lkdGgiOjAuMCwiSGVpZ2h0IjowLjAsIkJvcmRlclN0eWxlIjpudWxsLCJQYXJlbnRTdHlsZSI6bnVsbH0sIlJlY3RhbmdsZVN0eWxlIjp7IiRpZCI6IjcyMSIsIk1hcmdpbiI6eyIkaWQiOiI3MjIiLCJUb3AiOjAuMCwiTGVmdCI6MC4wLCJSaWdodCI6MC4wLCJCb3R0b20iOjAuMH0sIlBhZGRpbmciOnsiJGlkIjoiNzIzIiwiVG9wIjowLjAsIkxlZnQiOjAuMCwiUmlnaHQiOjAuMCwiQm90dG9tIjowLjB9LCJCYWNrZ3JvdW5kIjp7IiRpZCI6IjcyNCIsIkNvbG9yIjp7IiRpZCI6IjcyNSIsIkEiOjEyNywiUiI6MTY1LCJHIjoxNjUsIkIiOjE2NX19LCJJc1Zpc2libGUiOmZhbHNlLCJXaWR0aCI6MC4wLCJIZWlnaHQiOjAuMCwiQm9yZGVyU3R5bGUiOnsiJGlkIjoiNzI2IiwiTGluZUNvbG9yIjp7IiRyZWYiOiIzNjQifSwiTGluZVdlaWdodCI6MC4wLCJMaW5lVHlwZSI6MCwiUGFyZW50U3R5bGUiOm51bGx9LCJQYXJlbnRTdHlsZSI6bnVsbH0sIk1hcmdpbiI6eyIkaWQiOiI3MjciLCJUb3AiOjAuMCwiTGVmdCI6MC4wLCJSaWdodCI6MC4wLCJCb3R0b20iOjAuMH0sIlBhZGRpbmciOnsiJGlkIjoiNzI4IiwiVG9wIjowLjAsIkxlZnQiOjAuMCwiUmlnaHQiOjAuMCwiQm90dG9tIjowLjB9LCJCYWNrZ3JvdW5kIjpudWxsLCJJc1Zpc2libGUiOnRydWUsIldpZHRoIjowLjAsIkhlaWdodCI6MC4wLCJCb3JkZXJTdHlsZSI6bnVsbCwiUGFyZW50U3R5bGUiOm51bGx9LCJCYWNrZ3JvdW5kU3R5bGUiOnsiJGlkIjoiNzI5IiwiTWFyZ2luIjp7IiRpZCI6IjczMCIsIlRvcCI6MC4wLCJMZWZ0IjowLjAsIlJpZ2h0IjowLjAsIkJvdHRvbSI6MC4wfSwiUGFkZGluZyI6eyIkaWQiOiI3MzEiLCJUb3AiOjAuMCwiTGVmdCI6MC4wLCJSaWdodCI6MC4wLCJCb3R0b20iOjAuMH0sIkJhY2tncm91bmQiOnsiJGlkIjoiNzMyIiwiQ29sb3IiOnsiJGlkIjoiNzMzIiwiQSI6MzgsIlIiOjE2NSwiRyI6MTY1LCJCIjoxNjV9fSwiSXNWaXNpYmxlIjp0cnVlLCJXaWR0aCI6MC4wLCJIZWlnaHQiOjAuMCwiQm9yZGVyU3R5bGUiOnsiJGlkIjoiNzM0IiwiTGluZUNvbG9yIjp7IiRyZWYiOiIzNzQifSwiTGluZVdlaWdodCI6MC4wLCJMaW5lVHlwZSI6MCwiUGFyZW50U3R5bGUiOm51bGx9LCJQYXJlbnRTdHlsZSI6bnVsbH0sIklzQWJvdmVUaW1lYmFuZCI6ZmFsc2UsIlNwYWNpbmciOjUsIk1hcmdpbiI6eyIkaWQiOiI3MzUiLCJUb3AiOjAuMCwiTGVmdCI6MC4wLCJSaWdodCI6MC4wLCJCb3R0b20iOjAuMH0sIlBhZGRpbmciOnsiJGlkIjoiNzM2IiwiVG9wIjowLjAsIkxlZnQiOjAuMCwiUmlnaHQiOjAuMCwiQm90dG9tIjowLjB9LCJJc1Zpc2libGUiOnRydWUsIldpZHRoIjo4ODkuMCwiSGVpZ2h0Ijo0OS4yNzk5OTg3NzkyOTY4NzUsIkJvcmRlclN0eWxlIjp7IiRpZCI6IjczNyIsIkxpbmVDb2xvciI6bnVsbCwiTGluZVdlaWdodCI6MC4wLCJMaW5lVHlwZSI6MCwiUGFyZW50U3R5bGUiOm51bGx9LCJQYXJlbnRTdHlsZSI6bnVsbH19XSwiQ3VsdHVyZUluZm9OYW1lIjoiZW4tVVMiLCJTdHlsZU5hbWUiOm51bGwsIlZlcnNpb24iOnsiJGlkIjoiNzM4IiwiVmVyc2lvbiI6IjMuOS4wIiwiT3JpZ2luYWxBc3NlbWJseVZlcnNpb24iOiI2LjAwLjA2LjAwIiwiRWRpdGlvbiI6bnVsbCwiTGFzdFNhdmVkRWRpdGlvbiI6MywiSXNQbHVzRWRpdGlvbiI6ZmFsc2UsIklzUHJvRWRpdGlvbiI6ZmFsc2V9LCJFZmZlY3QiOjAsIlN0eWxlIjp7IiRpZCI6IjczOSIsIkRlZmF1bHREZXBlbmRlbmN5U3R5bGUiOnsiJGlkIjoiNzQwIiwiTGluZVN0eWxlIjp7IiRpZCI6Ijc0MSIsIkxpbmVDb2xvciI6eyIkaWQiOiI3NDIiLCIkdHlwZSI6Ik5MUkUuQ29tbW9uLkRvbS5Tb2xpZENvbG9yQnJ1c2gsIE5MUkUuQ29tbW9uIiwiQ29sb3IiOnsiJGlkIjoiNzQzIiwiQSI6MjU1LCJSIjowLCJHIjowLCJCIjowfX0sIkxpbmVXZWlnaHQiOjEuMCwiTGluZVR5cGUiOjAsIlBhcmVudFN0eWxlIjpudWxsfSwiRW5kQXJyb3doZWFkTGluZVN0eWxlIjp7IiRpZCI6Ijc0NCIsIktpbmQiOjEsIldpZHRoIjoxLCJMZW5ndGgiOjAsIlBhcmVudFN0eWxlIjpudWxsfSwiQnJpbmdUb0Zyb250Ijp0cnVlLCJFbGJvd1JhZGl1cyI6MC4wLCJNYXJnaW4iOnsiJGlkIjoiNzQ1IiwiVG9wIjowLjAsIkxlZnQiOjAuMCwiUmlnaHQiOjAuMCwiQm90dG9tIjowLjB9LCJQYWRkaW5nIjp7IiRpZCI6Ijc0NiIsIlRvcCI6MC4wLCJMZWZ0IjowLjAsIlJpZ2h0IjowLjAsIkJvdHRvbSI6MC4wfSwiQmFja2dyb3VuZCI6bnVsbCwiSXNWaXNpYmxlIjp0cnVlLCJXaWR0aCI6MC4wLCJIZWlnaHQiOjAuMCwiQm9yZGVyU3R5bGUiOm51bGwsIlBhcmVudFN0eWxlIjpudWxsfSwiQ3JpdGljYWxQYXRoU3R5bGUiOnsiJGlkIjoiNzQ3IiwiQ3JpdGljYWxQYXRoU3R5bGVPcHRpb25zIjoxNSwiTGluZVN0eWxlIjp7IiRpZCI6Ijc0OCIsIkxpbmVDb2xvciI6eyIkaWQiOiI3NDkiLCIkdHlwZSI6Ik5MUkUuQ29tbW9uLkRvbS5Tb2xpZENvbG9yQnJ1c2gsIE5MUkUuQ29tbW9uIiwiQ29sb3IiOnsiJGlkIjoiNzUwIiwiQSI6MjU1LCJSIjoyMjIsIkciOjUwLCJCIjo1MH19LCJMaW5lV2VpZ2h0IjoxLjAsIkxpbmVUeXBlIjowLCJQYXJlbnRTdHlsZSI6bnVsbH0sIlRpdGxlRm9yZWdyb3VuZCI6eyIkaWQiOiI3NTEiLCJDb2xvciI6eyIkaWQiOiI3NTIiLCJBIjoyNTUsIlIiOjE3NiwiRyI6MTksIkIiOjI1fX0sIlNoYXBlc0JhY2tncm91bmQiOnsiJGlkIjoiNzUzIiwiQ29sb3IiOnsiJGlkIjoiNzU0IiwiQSI6MjU1LCJSIjoyNTMsIkciOjIwMywiQiI6MjA4fX0sIlNoYXBlc0JvcmRlclN0eWxlIjp7IiRpZCI6Ijc1NSIsIkxpbmVDb2xvciI6eyIkaWQiOiI3NTYiLCIkdHlwZSI6Ik5MUkUuQ29tbW9uLkRvbS5Tb2xpZENvbG9yQnJ1c2gsIE5MUkUuQ29tbW9uIiwiQ29sb3IiOnsiJGlkIjoiNzU3IiwiQSI6MjU1LCJSIjoyMjIsIkciOjUwLCJCIjo1MH19LCJMaW5lV2VpZ2h0IjoxLjUsIkxpbmVUeXBlIjowLCJQYXJlbnRTdHlsZSI6bnVsbH0sIk1hcmdpbiI6eyIkaWQiOiI3NTgiLCJUb3AiOjAuMCwiTGVmdCI6MC4wLCJSaWdodCI6MC4wLCJCb3R0b20iOjAuMH0sIlBhZGRpbmciOnsiJGlkIjoiNzU5IiwiVG9wIjowLjAsIkxlZnQiOjAuMCwiUmlnaHQiOjAuMCwiQm90dG9tIjowLjB9LCJCYWNrZ3JvdW5kIjpudWxsLCJJc1Zpc2libGUiOmZhbHNlLCJXaWR0aCI6MC4wLCJIZWlnaHQiOjAuMCwiQm9yZGVyU3R5bGUiOm51bGwsIlBhcmVudFN0eWxlIjpudWxsfSwiUGFuZWxzU3BhY2luZ0RlZmluaXRpb24iOnsiJGlkIjoiNzYwIiwiU3BhY2luZ0Fib3ZlVGltZWJhbmQiOjE2LCJTcGFjaW5nQmVsb3dUaW1lYmFuZCI6MTYsIlNwYWNpbmdBYm92ZUJldHdlZW5Td2ltbGFuZXNBbmRUYXNrcyI6MTYsIlNwYWNpbmdCZWxvd0JldHdlZW5Td2ltbGFuZXNBbmRUYXNrcyI6MTZ9LCJUaW1lYmFuZFN0eWxlIjp7IiRpZCI6Ijc2MSIsIlNjYWxlTWFya2luZyI6MSwiU2hhcGUiOjAsIlNoYXBlU3R5bGUiOnsiJGlkIjoiNzYyIiwiTWFyZ2luIjp7IiRpZCI6Ijc2MyIsIlRvcCI6MC4wLCJMZWZ0IjoxMC4wLCJSaWdodCI6MTAuMCwiQm90dG9tIjowLjB9LCJQYWRkaW5nIjp7IiRpZCI6Ijc2NCIsIlRvcCI6My4wLCJMZWZ0IjowLjAsIlJpZ2h0IjowLjAsIkJvdHRvbSI6My4wfSwiQmFja2dyb3VuZCI6eyIkaWQiOiI3NjUiLCJDb2xvciI6eyIkaWQiOiI3NjYiLCJBIjoyNTUsIlIiOjY4LCJHIjo4NCwiQiI6MTA2fX0sIklzVmlzaWJsZSI6dHJ1ZSwiV2lkdGgiOjg1OC4wLCJIZWlnaHQiOjIwLjAsIkJvcmRlclN0eWxlIjp7IiRpZCI6Ijc2NyIsIkxpbmVDb2xvciI6eyIkaWQiOiI3NjgiLCIkdHlwZSI6Ik5MUkUuQ29tbW9uLkRvbS5Tb2xpZENvbG9yQnJ1c2gsIE5MUkUuQ29tbW9uIiwiQ29sb3IiOnsiJGlkIjoiNzY5IiwiQSI6MjU1LCJSIjoyNTUsIkciOjAsIkIiOjB9fSwiTGluZVdlaWdodCI6MC4wLCJMaW5lVHlwZSI6MCwiUGFyZW50U3R5bGUiOm51bGx9LCJQYXJlbnRTdHlsZSI6bnVsbH0sIk1pZGRsZVRpZXJTaGFwZVN0eWxlIjp7IiRpZCI6Ijc3MCIsIk1hcmdpbiI6eyIkaWQiOiI3NzEiLCJUb3AiOjAuMCwiTGVmdCI6MTAuMCwiUmlnaHQiOjEwLjAsIkJvdHRvbSI6MC4wfSwiUGFkZGluZyI6eyIkaWQiOiI3NzIiLCJUb3AiOjMuMCwiTGVmdCI6MC4wLCJSaWdodCI6MC4wLCJCb3R0b20iOjMuMH0sIkJhY2tncm91bmQiOnsiJGlkIjoiNzczIiwiQ29sb3IiOnsiJGlkIjoiNzc0IiwiQSI6MjU1LCJSIjo2OCwiRyI6ODQsIkIiOjEwNn19LCJJc1Zpc2libGUiOnRydWUsIldpZHRoIjo4NTguMCwiSGVpZ2h0IjoyMC4wLCJCb3JkZXJTdHlsZSI6eyIkaWQiOiI3NzUiLCJMaW5lQ29sb3IiOnsiJGlkIjoiNzc2IiwiJHR5cGUiOiJOTFJFLkNvbW1vbi5Eb20uU29saWRDb2xvckJydXNoLCBOTFJFLkNvbW1vbiIsIkNvbG9yIjp7IiRpZCI6Ijc3NyIsIkEiOjI1NSwiUiI6MjU1LCJHIjowLCJCIjowfX0sIkxpbmVXZWlnaHQiOjAuMCwiTGluZVR5cGUiOjAsIlBhcmVudFN0eWxlIjpudWxsfSwiUGFyZW50U3R5bGUiOm51bGx9LCJCb3R0b21UaWVyU2hhcGVTdHlsZSI6eyIkaWQiOiI3NzgiLCJNYXJnaW4iOnsiJGlkIjoiNzc5IiwiVG9wIjowLjAsIkxlZnQiOjEwLjAsIlJpZ2h0IjoxMC4wLCJCb3R0b20iOjAuMH0sIlBhZGRpbmciOnsiJGlkIjoiNzgwIiwiVG9wIjozLjAsIkxlZnQiOjAuMCwiUmlnaHQiOjAuMCwiQm90dG9tIjozLjB9LCJCYWNrZ3JvdW5kIjp7IiRpZCI6Ijc4MSIsIkNvbG9yIjp7IiRpZCI6Ijc4MiIsIkEiOjI1NSwiUiI6NjgsIkciOjg0LCJCIjoxMDZ9fSwiSXNWaXNpYmxlIjp0cnVlLCJXaWR0aCI6ODU4LjAsIkhlaWdodCI6MjAuMCwiQm9yZGVyU3R5bGUiOnsiJGlkIjoiNzgzIiwiTGluZUNvbG9yIjp7IiRpZCI6Ijc4NCIsIiR0eXBlIjoiTkxSRS5Db21tb24uRG9tLlNvbGlkQ29sb3JCcnVzaCwgTkxSRS5Db21tb24iLCJDb2xvciI6eyIkaWQiOiI3ODUiLCJBIjoyNTUsIlIiOjI1NSwiRyI6MCwiQiI6MH19LCJMaW5lV2VpZ2h0IjowLjAsIkxpbmVUeXBlIjowLCJQYXJlbnRTdHlsZSI6bnVsbH0sIlBhcmVudFN0eWxlIjpudWxsfSwiUmlnaHRFbmRDYXBzU3R5bGUiOnsiJGlkIjoiNzg2IiwiRm9udFNldHRpbmdzIjp7IiRpZCI6Ijc4NyIsIkZvbnRTaXplIjoxOCwiRm9udE5hbWUiOiJDYWxpYnJpIiwiSXNCb2xkIjp0cnVlLCJJc0l0YWxpYyI6ZmFsc2UsIklzVW5kZXJsaW5lZCI6ZmFsc2UsIlBhcmVudFN0eWxlIjpudWxsfSwiQXV0b1NpemUiOjAsIkZvcmVncm91bmQiOnsiJGlkIjoiNzg4IiwiQ29sb3IiOnsiJGlkIjoiNzg5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3OTAiLCJUb3AiOjAuMCwiTGVmdCI6MC4wLCJSaWdodCI6MjAuMCwiQm90dG9tIjowLjB9LCJQYWRkaW5nIjp7IiRpZCI6Ijc5MSIsIlRvcCI6MC4wLCJMZWZ0IjowLjAsIlJpZ2h0IjowLjAsIkJvdHRvbSI6MC4wfSwiQmFja2dyb3VuZCI6eyIkaWQiOiI3OTIiLCJDb2xvciI6eyIkcmVmIjoiMTUifX0sIklzVmlzaWJsZSI6ZmFsc2UsIldpZHRoIjowLjAsIkhlaWdodCI6MC4wLCJCb3JkZXJTdHlsZSI6bnVsbCwiUGFyZW50U3R5bGUiOm51bGx9LCJMZWZ0RW5kQ2Fwc1N0eWxlIjp7IiRpZCI6Ijc5MyIsIkZvbnRTZXR0aW5ncyI6eyIkaWQiOiI3OTQiLCJGb250U2l6ZSI6MTgsIkZvbnROYW1lIjoiQ2FsaWJyaSIsIklzQm9sZCI6dHJ1ZSwiSXNJdGFsaWMiOmZhbHNlLCJJc1VuZGVybGluZWQiOmZhbHNlLCJQYXJlbnRTdHlsZSI6bnVsbH0sIkF1dG9TaXplIjowLCJGb3JlZ3JvdW5kIjp7IiRpZCI6Ijc5NSIsIkNvbG9yIjp7IiRpZCI6Ijc5NiIsIkEiOjI1NSwiUiI6MjM3LCJHIjoxMjUsIkIiOjQ5fX0sIk1heFdpZHRoIjoiSW5maW5pdHkiLCJNYXhIZWlnaHQiOiJJbmZpbml0eSIsIlNtYXJ0Rm9yZWdyb3VuZElzQWN0aXZlIjpmYWxzZSwiSG9yaXpvbnRhbEFsaWdubWVudCI6MCwiVmVydGljYWxBbGlnbm1lbnQiOjAsIlNtYXJ0Rm9yZWdyb3VuZCI6bnVsbCwiQmFja2dyb3VuZEZpbGxUeXBlIjowLCJNYXJnaW4iOnsiJGlkIjoiNzk3IiwiVG9wIjowLjAsIkxlZnQiOjM5LjUwNjY2NjY2NjY2NjY2MSwiUmlnaHQiOjAuMCwiQm90dG9tIjowLjB9LCJQYWRkaW5nIjp7IiRpZCI6Ijc5OCIsIlRvcCI6MC4wLCJMZWZ0IjowLjAsIlJpZ2h0IjowLjAsIkJvdHRvbSI6MC4wfSwiQmFja2dyb3VuZCI6eyIkaWQiOiI3OTkiLCJDb2xvciI6eyIkcmVmIjoiMTUifX0sIklzVmlzaWJsZSI6ZmFsc2UsIldpZHRoIjowLjAsIkhlaWdodCI6MC4wLCJCb3JkZXJTdHlsZSI6bnVsbCwiUGFyZW50U3R5bGUiOm51bGx9LCJUb2RheVRleHRTdHlsZSI6eyIkaWQiOiI4MDAiLCJGb250U2V0dGluZ3MiOnsiJGlkIjoiODAxIiwiRm9udFNpemUiOjEyLCJGb250TmFtZSI6IkNhbGlicmkiLCJJc0JvbGQiOmZhbHNlLCJJc0l0YWxpYyI6ZmFsc2UsIklzVW5kZXJsaW5lZCI6ZmFsc2UsIlBhcmVudFN0eWxlIjpudWxsfSwiQXV0b1NpemUiOjAsIkZvcmVncm91bmQiOnsiJGlkIjoiODAyIiwiQ29sb3IiOnsiJGlkIjoiODAz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gwNCIsIlRvcCI6MC4wLCJMZWZ0IjowLjAsIlJpZ2h0IjowLjAsIkJvdHRvbSI6MC4wfSwiUGFkZGluZyI6eyIkaWQiOiI4MDUiLCJUb3AiOjAuMCwiTGVmdCI6MC4wLCJSaWdodCI6MC4wLCJCb3R0b20iOjAuMH0sIkJhY2tncm91bmQiOnsiJGlkIjoiODA2IiwiQ29sb3IiOnsiJHJlZiI6IjE1In19LCJJc1Zpc2libGUiOnRydWUsIldpZHRoIjowLjAsIkhlaWdodCI6MC4wLCJCb3JkZXJTdHlsZSI6bnVsbCwiUGFyZW50U3R5bGUiOm51bGx9LCJUb2RheU1hcmtlclN0eWxlIjp7IiRpZCI6IjgwNyIsIk1hcmdpbiI6eyIkaWQiOiI4MDgiLCJUb3AiOjAuMCwiTGVmdCI6MC4wLCJSaWdodCI6MC4wLCJCb3R0b20iOjAuMH0sIlBhZGRpbmciOnsiJGlkIjoiODA5IiwiVG9wIjowLjAsIkxlZnQiOjAuMCwiUmlnaHQiOjAuMCwiQm90dG9tIjowLjB9LCJCYWNrZ3JvdW5kIjp7IiRpZCI6IjgxMCIsIkNvbG9yIjp7IiRpZCI6IjgxMSIsIkEiOjI1NSwiUiI6MjU1LCJHIjowLCJCIjowfX0sIklzVmlzaWJsZSI6dHJ1ZSwiV2lkdGgiOjAuMCwiSGVpZ2h0IjowLjAsIkJvcmRlclN0eWxlIjpudWxsLCJQYXJlbnRTdHlsZSI6bnVsbH0sIlNjYWxlU3R5bGUiOnsiJGlkIjoiODEyIiwiU2hhcGUiOjMsIlNob3dTZWdtZW50U2VwYXJhdG9ycyI6ZmFsc2UsIlNlZ21lbnRTZXBhcmF0b3JPcGFjaXR5IjozMCwiSGFzQmVlblZpc2libGVCZWZvcmUiOnRydWUsIkZvbnRTZXR0aW5ncyI6eyIkaWQiOiI4MTMiLCJGb250U2l6ZSI6MTIsIkZvbnROYW1lIjoiQ2FsaWJyaSIsIklzQm9sZCI6ZmFsc2UsIklzSXRhbGljIjpmYWxzZSwiSXNVbmRlcmxpbmVkIjpmYWxzZSwiUGFyZW50U3R5bGUiOm51bGx9LCJBdXRvU2l6ZSI6MCwiRm9yZWdyb3VuZCI6eyIkaWQiOiI4MTQiLCJDb2xvciI6eyIkaWQiOiI4MTUiLCJBIjoyNTUsIlIiOjI1NSwiRyI6MjU1LCJCIjoyNTV9fSwiTWF4V2lkdGgiOjIwMC4wLCJNYXhIZWlnaHQiOiJJbmZpbml0eSIsIlNtYXJ0Rm9yZWdyb3VuZElzQWN0aXZlIjpmYWxzZSwiSG9yaXpvbnRhbEFsaWdubWVudCI6MCwiVmVydGljYWxBbGlnbm1lbnQiOjEsIlNtYXJ0Rm9yZWdyb3VuZCI6bnVsbCwiQmFja2dyb3VuZEZpbGxUeXBlIjowLCJNYXJnaW4iOnsiJGlkIjoiODE2IiwiVG9wIjowLjAsIkxlZnQiOjUuMCwiUmlnaHQiOjAuMCwiQm90dG9tIjowLjB9LCJQYWRkaW5nIjp7IiRpZCI6IjgxNyIsIlRvcCI6MC4wLCJMZWZ0IjowLjAsIlJpZ2h0IjowLjAsIkJvdHRvbSI6MC4wfSwiQmFja2dyb3VuZCI6eyIkaWQiOiI4MTgiLCJDb2xvciI6eyIkcmVmIjoiMTUifX0sIklzVmlzaWJsZSI6dHJ1ZSwiV2lkdGgiOjAuMCwiSGVpZ2h0IjowLjAsIkJvcmRlclN0eWxlIjpudWxsLCJQYXJlbnRTdHlsZSI6bnVsbH0sIlNpbmdsZVNjYWxlU2hhcGVTdHlsZSI6eyIkaWQiOiI4MTkiLCJTaGFwZSI6MCwiSGVpZ2h0IjowLjB9LCJNaWRkbGVUaWVyU2NhbGVTdHlsZSI6eyIkaWQiOiI4MjAiLCJTaGFwZSI6MywiU2hvd1NlZ21lbnRTZXBhcmF0b3JzIjpmYWxzZSwiU2VnbWVudFNlcGFyYXRvck9wYWNpdHkiOjMwLCJIYXNCZWVuVmlzaWJsZUJlZm9yZSI6ZmFsc2UsIkZvbnRTZXR0aW5ncyI6eyIkaWQiOiI4MjEiLCJGb250U2l6ZSI6MTIsIkZvbnROYW1lIjoiQ2FsaWJyaSIsIklzQm9sZCI6ZmFsc2UsIklzSXRhbGljIjpmYWxzZSwiSXNVbmRlcmxpbmVkIjpmYWxzZSwiUGFyZW50U3R5bGUiOm51bGx9LCJBdXRvU2l6ZSI6MCwiRm9yZWdyb3VuZCI6eyIkaWQiOiI4MjIiLCJDb2xvciI6eyIkaWQiOiI4MjMiLCJBIjoyNTUsIlIiOjI1NSwiRyI6MjU1LCJCIjoyNTV9fSwiTWF4V2lkdGgiOjIwMC4wLCJNYXhIZWlnaHQiOiJJbmZpbml0eSIsIlNtYXJ0Rm9yZWdyb3VuZElzQWN0aXZlIjpmYWxzZSwiSG9yaXpvbnRhbEFsaWdubWVudCI6MCwiVmVydGljYWxBbGlnbm1lbnQiOjEsIlNtYXJ0Rm9yZWdyb3VuZCI6bnVsbCwiQmFja2dyb3VuZEZpbGxUeXBlIjowLCJNYXJnaW4iOnsiJGlkIjoiODI0IiwiVG9wIjowLjAsIkxlZnQiOjUuMCwiUmlnaHQiOjAuMCwiQm90dG9tIjowLjB9LCJQYWRkaW5nIjp7IiRpZCI6IjgyNSIsIlRvcCI6MC4wLCJMZWZ0IjowLjAsIlJpZ2h0IjowLjAsIkJvdHRvbSI6MC4wfSwiQmFja2dyb3VuZCI6eyIkaWQiOiI4MjYiLCJDb2xvciI6eyIkaWQiOiI4MjciLCJBIjo4OSwiUiI6MCwiRyI6MCwiQiI6MH19LCJJc1Zpc2libGUiOmZhbHNlLCJXaWR0aCI6MC4wLCJIZWlnaHQiOjAuMCwiQm9yZGVyU3R5bGUiOm51bGwsIlBhcmVudFN0eWxlIjpudWxsfSwiQm90dG9tVGllclNjYWxlU3R5bGUiOnsiJGlkIjoiODI4IiwiU2hhcGUiOjMsIlNob3dTZWdtZW50U2VwYXJhdG9ycyI6ZmFsc2UsIlNlZ21lbnRTZXBhcmF0b3JPcGFjaXR5IjozMCwiSGFzQmVlblZpc2libGVCZWZvcmUiOmZhbHNlLCJGb250U2V0dGluZ3MiOnsiJGlkIjoiODI5IiwiRm9udFNpemUiOjEyLCJGb250TmFtZSI6IkNhbGlicmkiLCJJc0JvbGQiOmZhbHNlLCJJc0l0YWxpYyI6ZmFsc2UsIklzVW5kZXJsaW5lZCI6ZmFsc2UsIlBhcmVudFN0eWxlIjpudWxsfSwiQXV0b1NpemUiOjAsIkZvcmVncm91bmQiOnsiJGlkIjoiODMwIiwiQ29sb3IiOnsiJGlkIjoiODMx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gzMiIsIlRvcCI6MC4wLCJMZWZ0Ijo1LjAsIlJpZ2h0IjowLjAsIkJvdHRvbSI6MC4wfSwiUGFkZGluZyI6eyIkaWQiOiI4MzMiLCJUb3AiOjAuMCwiTGVmdCI6MC4wLCJSaWdodCI6MC4wLCJCb3R0b20iOjAuMH0sIkJhY2tncm91bmQiOnsiJGlkIjoiODM0IiwiQ29sb3IiOnsiJGlkIjoiODM1IiwiQSI6ODksIlIiOjAsIkciOjAsIkIiOjB9fSwiSXNWaXNpYmxlIjpmYWxzZSwiV2lkdGgiOjAuMCwiSGVpZ2h0IjowLjAsIkJvcmRlclN0eWxlIjpudWxsLCJQYXJlbnRTdHlsZSI6bnVsbH0sIkVsYXBzZWRUaW1lQmFja2dyb3VuZCI6eyIkaWQiOiI4MzYiLCJDb2xvciI6eyIkaWQiOiI4MzciLCJBIjoxOTEsIlIiOjI1NSwiRyI6MCwiQiI6MH19LCJBcHBlbmRZZWFyT25ZZWFyQ2hhbmdlIjpmYWxzZSwiRWxhcHNlZFRpbWVGb3JtYXQiOjIsIlRvZGF5TWFya2VyUG9zaXRpb24iOjAsIlF1aWNrUG9zaXRpb24iOjMsIkFic29sdXRlUG9zaXRpb24iOjE3NS4zMTgxOTIsIk1hcmdpbiI6eyIkaWQiOiI4MzgiLCJUb3AiOjAuMCwiTGVmdCI6MTAuMCwiUmlnaHQiOjEwLjAsIkJvdHRvbSI6MC4wfSwiUGFkZGluZyI6eyIkaWQiOiI4MzkiLCJUb3AiOjAuMCwiTGVmdCI6MC4wLCJSaWdodCI6MC4wLCJCb3R0b20iOjAuMH0sIkJhY2tncm91bmQiOnsiJGlkIjoiODQwIiwiQ29sb3IiOnsiJGlkIjoiODQxIiwiQSI6MjU1LCJSIjo0NywiRyI6NTQsIkIiOjE1M319LCJJc1Zpc2libGUiOnRydWUsIldpZHRoIjowLjAsIkhlaWdodCI6MC4wLCJCb3JkZXJTdHlsZSI6bnVsbCwiUGFyZW50U3R5bGUiOm51bGx9LCJEZWZhdWx0TWlsZXN0b25lU3R5bGUiOnsiJGlkIjoiODQyIiwiU2hhcGUiOjIsIkNvbm5lY3Rvck1hcmdpbiI6eyIkaWQiOiI4NDMiLCJUb3AiOjAuMCwiTGVmdCI6Mi4wLCJSaWdodCI6Mi4wLCJCb3R0b20iOjAuMH0sIkNvbm5lY3RvclN0eWxlIjp7IiRpZCI6Ijg0NCIsIkxpbmVDb2xvciI6eyIkaWQiOiI4NDUiLCIkdHlwZSI6Ik5MUkUuQ29tbW9uLkRvbS5Tb2xpZENvbG9yQnJ1c2gsIE5MUkUuQ29tbW9uIiwiQ29sb3IiOnsiJGlkIjoiODQ2IiwiQSI6MTI3LCJSIjo3OSwiRyI6MTI5LCJCIjoxODl9fSwiTGluZVdlaWdodCI6MS4wLCJMaW5lVHlwZSI6MCwiUGFyZW50U3R5bGUiOm51bGx9LCJJc0JlbG93VGltZWJhbmQiOmZhbHNlLCJQb3NpdGlvbk9uVGFzayI6MCwiSGlkZURhdGUiOmZhbHNlLCJTaGFwZVNpemUiOjEsIlNwYWNpbmciOjIuMCwiUGFkZGluZyI6eyIkaWQiOiI4NDciLCJUb3AiOjcuMCwiTGVmdCI6My4wLCJSaWdodCI6MC4wLCJCb3R0b20iOjIuMH0sIlNoYXBlU3R5bGUiOnsiJGlkIjoiODQ4IiwiTWFyZ2luIjp7IiRpZCI6Ijg0OSIsIlRvcCI6MC4wLCJMZWZ0IjowLjAsIlJpZ2h0IjowLjAsIkJvdHRvbSI6MC4wfSwiUGFkZGluZyI6eyIkaWQiOiI4NTAiLCJUb3AiOjAuMCwiTGVmdCI6MC4wLCJSaWdodCI6MC4wLCJCb3R0b20iOjAuMH0sIkJhY2tncm91bmQiOnsiJGlkIjoiODUxIiwiQ29sb3IiOnsiJGlkIjoiODUyIiwiQSI6MjU1LCJSIjowLCJHIjoxMTQsIkIiOjE4OH19LCJJc1Zpc2libGUiOnRydWUsIldpZHRoIjoxMy4wLCJIZWlnaHQiOjEzLjAsIkJvcmRlclN0eWxlIjp7IiRpZCI6Ijg1MyIsIkxpbmVDb2xvciI6eyIkaWQiOiI4NTQiLCIkdHlwZSI6Ik5MUkUuQ29tbW9uLkRvbS5Tb2xpZENvbG9yQnJ1c2gsIE5MUkUuQ29tbW9uIiwiQ29sb3IiOnsiJGlkIjoiODU1IiwiQSI6MjU1LCJSIjoyNTUsIkciOjAsIkIiOjB9fSwiTGluZVdlaWdodCI6MC4wLCJMaW5lVHlwZSI6MCwiUGFyZW50U3R5bGUiOm51bGx9LCJQYXJlbnRTdHlsZSI6bnVsbH0sIlRpdGxlU3R5bGUiOnsiJGlkIjoiODU2IiwiRm9udFNldHRpbmdzIjp7IiRpZCI6Ijg1NyIsIkZvbnRTaXplIjoxMSwiRm9udE5hbWUiOiJDYWxpYnJpIiwiSXNCb2xkIjp0cnVlLCJJc0l0YWxpYyI6ZmFsc2UsIklzVW5kZXJsaW5lZCI6ZmFsc2UsIlBhcmVudFN0eWxlIjpudWxsfSwiQXV0b1NpemUiOjAsIkZvcmVncm91bmQiOnsiJGlkIjoiODU4IiwiQ29sb3IiOnsiJGlkIjoiODU5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g2MCIsIlRvcCI6MC4wLCJMZWZ0IjowLjAsIlJpZ2h0IjowLjAsIkJvdHRvbSI6MC4wfSwiUGFkZGluZyI6eyIkaWQiOiI4NjEiLCJUb3AiOjAuMCwiTGVmdCI6MC4wLCJSaWdodCI6MC4wLCJCb3R0b20iOjAuMH0sIkJhY2tncm91bmQiOnsiJGlkIjoiODYyIiwiQ29sb3IiOnsiJHJlZiI6IjE1In19LCJJc1Zpc2libGUiOnRydWUsIldpZHRoIjowLjAsIkhlaWdodCI6MC4wLCJCb3JkZXJTdHlsZSI6bnVsbCwiUGFyZW50U3R5bGUiOm51bGx9LCJEYXRlU3R5bGUiOnsiJGlkIjoiODYzIiwiRm9udFNldHRpbmdzIjp7IiRpZCI6Ijg2NCIsIkZvbnRTaXplIjoxMCwiRm9udE5hbWUiOiJDYWxpYnJpIiwiSXNCb2xkIjpmYWxzZSwiSXNJdGFsaWMiOmZhbHNlLCJJc1VuZGVybGluZWQiOmZhbHNlLCJQYXJlbnRTdHlsZSI6bnVsbH0sIkF1dG9TaXplIjowLCJGb3JlZ3JvdW5kIjp7IiRpZCI6Ijg2NSIsIkNvbG9yIjp7IiRpZCI6Ijg2Ni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ODY3IiwiVG9wIjowLjAsIkxlZnQiOjAuMCwiUmlnaHQiOjAuMCwiQm90dG9tIjowLjB9LCJQYWRkaW5nIjp7IiRpZCI6Ijg2OCIsIlRvcCI6MC4wLCJMZWZ0IjowLjAsIlJpZ2h0IjowLjAsIkJvdHRvbSI6MC4wfSwiQmFja2dyb3VuZCI6eyIkaWQiOiI4NjkiLCJDb2xvciI6eyIkcmVmIjoiMTUifX0sIklzVmlzaWJsZSI6dHJ1ZSwiV2lkdGgiOjAuMCwiSGVpZ2h0IjowLjAsIkJvcmRlclN0eWxlIjpudWxsLCJQYXJlbnRTdHlsZSI6bnVsbH0sIkRhdGVGb3JtYXQiOnsiJGlkIjoiODcw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g3MSIsIkZvcm1hdCI6MCwiSXNWaXNpYmxlIjpmYWxzZSwiTGFzdEtub3duVmlzaWJpbGl0eVN0YXRlIjpmYWxzZX0sIklzVmlzaWJsZSI6dHJ1ZSwiUGFyZW50U3R5bGUiOm51bGx9LCJEZWZhdWx0VGFza1N0eWxlIjp7IiRpZCI6Ijg3MiIsIlNoYXBlIjoxLCJTaGFwZVRoaWNrbmVzcyI6MCwiRHVyYXRpb25Gb3JtYXQiOjAsIkluY2x1ZGVOb25Xb3JraW5nRGF5c0luRHVyYXRpb24iOmZhbHNlLCJQZXJjZW50YWdlQ29tcGxldGVTdHlsZSI6eyIkaWQiOiI4NzMiLCJGb250U2V0dGluZ3MiOnsiJGlkIjoiODc0IiwiRm9udFNpemUiOjEwLCJGb250TmFtZSI6IkNhbGlicmkiLCJJc0JvbGQiOmZhbHNlLCJJc0l0YWxpYyI6ZmFsc2UsIklzVW5kZXJsaW5lZCI6ZmFsc2UsIlBhcmVudFN0eWxlIjpudWxsfSwiQXV0b1NpemUiOjAsIkZvcmVncm91bmQiOnsiJGlkIjoiODc1IiwiQ29sb3IiOnsiJGlkIjoiODc2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HJlZiI6IjIwNiJ9LCJQYWRkaW5nIjp7IiRyZWYiOiIyMDcifSwiQmFja2dyb3VuZCI6eyIkcmVmIjoiMTQifSwiSXNWaXNpYmxlIjp0cnVlLCJXaWR0aCI6MC4wLCJIZWlnaHQiOjAuMCwiQm9yZGVyU3R5bGUiOm51bGwsIlBhcmVudFN0eWxlIjpudWxsfSwiRHVyYXRpb25TdHlsZSI6eyIkaWQiOiI4NzciLCJGb250U2V0dGluZ3MiOnsiJGlkIjoiODc4IiwiRm9udFNpemUiOjEwLCJGb250TmFtZSI6IkNhbGlicmkiLCJJc0JvbGQiOmZhbHNlLCJJc0l0YWxpYyI6ZmFsc2UsIklzVW5kZXJsaW5lZCI6ZmFsc2UsIlBhcmVudFN0eWxlIjpudWxsfSwiQXV0b1NpemUiOjAsIkZvcmVncm91bmQiOnsiJGlkIjoiODc5IiwiQ29sb3IiOnsiJGlkIjoiODgw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HJlZiI6IjIxMyJ9LCJQYWRkaW5nIjp7IiRyZWYiOiIyMTQifSwiQmFja2dyb3VuZCI6eyIkcmVmIjoiMjMifSwiSXNWaXNpYmxlIjp0cnVlLCJXaWR0aCI6MC4wLCJIZWlnaHQiOjAuMCwiQm9yZGVyU3R5bGUiOm51bGwsIlBhcmVudFN0eWxlIjpudWxsfSwiSG9yaXpvbnRhbENvbm5lY3RvclN0eWxlIjp7IiRpZCI6Ijg4MSIsIkxpbmVDb2xvciI6eyIkcmVmIjoiMjYifSwiTGluZVdlaWdodCI6MS4wLCJMaW5lVHlwZSI6MCwiUGFyZW50U3R5bGUiOm51bGx9LCJWZXJ0aWNhbENvbm5lY3RvclN0eWxlIjp7IiRpZCI6Ijg4MiIsIkxpbmVDb2xvciI6eyIkcmVmIjoiMjkifSwiTGluZVdlaWdodCI6MC4wLCJMaW5lVHlwZSI6MCwiUGFyZW50U3R5bGUiOm51bGx9LCJNYXJnaW4iOm51bGwsIlN0YXJ0RGF0ZVBvc2l0aW9uIjozLCJFbmREYXRlUG9zaXRpb24iOjMsIkRhdGVJc1Zpc2libGUiOnRydWUsIlRpdGxlUG9zaXRpb24iOjQsIkR1cmF0aW9uUG9zaXRpb24iOjYsIlBlcmNlbnRhZ2VDb21wbGV0ZWRQb3NpdGlvbiI6NiwiU3BhY2luZyI6MywiSXNCZWxvd1RpbWViYW5kIjpmYWxzZSwiUGVyY2VudGFnZUNvbXBsZXRlU2hhcGVPcGFjaXR5IjozNSwiU2hhcGVTdHlsZSI6eyIkaWQiOiI4ODMiLCJNYXJnaW4iOnsiJHJlZiI6IjIxOSJ9LCJQYWRkaW5nIjp7IiRyZWYiOiIyMjAifSwiQmFja2dyb3VuZCI6eyIkaWQiOiI4ODQiLCJDb2xvciI6eyIkaWQiOiI4ODUiLCJBIjoyNTUsIlIiOjAsIkciOjExNCwiQiI6MTg4fX0sIklzVmlzaWJsZSI6dHJ1ZSwiV2lkdGgiOjAuMCwiSGVpZ2h0IjoxMC4wLCJCb3JkZXJTdHlsZSI6eyIkaWQiOiI4ODYiLCJMaW5lQ29sb3IiOnsiJGlkIjoiODg3IiwiJHR5cGUiOiJOTFJFLkNvbW1vbi5Eb20uU29saWRDb2xvckJydXNoLCBOTFJFLkNvbW1vbiIsIkNvbG9yIjp7IiRpZCI6Ijg4OCIsIkEiOjI1NSwiUiI6MjU1LCJHIjowLCJCIjowfX0sIkxpbmVXZWlnaHQiOjAuMCwiTGluZVR5cGUiOjAsIlBhcmVudFN0eWxlIjpudWxsfSwiUGFyZW50U3R5bGUiOm51bGx9LCJUaXRsZVN0eWxlIjp7IiRpZCI6Ijg4OSIsIkZvbnRTZXR0aW5ncyI6eyIkaWQiOiI4OTAiLCJGb250U2l6ZSI6MTEsIkZvbnROYW1lIjoiQ2FsaWJyaSIsIklzQm9sZCI6dHJ1ZSwiSXNJdGFsaWMiOmZhbHNlLCJJc1VuZGVybGluZWQiOmZhbHNlLCJQYXJlbnRTdHlsZSI6bnVsbH0sIkF1dG9TaXplIjowLCJGb3JlZ3JvdW5kIjp7IiRpZCI6Ijg5MSIsIkNvbG9yIjp7IiRpZCI6Ijg5MiIsIkEiOjI1NSwiUiI6MCwiRyI6MCwiQiI6MH19LCJNYXhXaWR0aCI6OTYwLjAsIk1heEhlaWdodCI6IkluZmluaXR5IiwiU21hcnRGb3JlZ3JvdW5kSXNBY3RpdmUiOmZhbHNlLCJIb3Jpem9udGFsQWxpZ25tZW50IjowLCJWZXJ0aWNhbEFsaWdubWVudCI6MCwiU21hcnRGb3JlZ3JvdW5kIjpudWxsLCJCYWNrZ3JvdW5kRmlsbFR5cGUiOjAsIk1hcmdpbiI6eyIkcmVmIjoiMjMwIn0sIlBhZGRpbmciOnsiJHJlZiI6IjIzMSJ9LCJCYWNrZ3JvdW5kIjp7IiRpZCI6Ijg5MyIsIkNvbG9yIjp7IiRyZWYiOiIxNSJ9fSwiSXNWaXNpYmxlIjp0cnVlLCJXaWR0aCI6MC4wLCJIZWlnaHQiOjAuMCwiQm9yZGVyU3R5bGUiOm51bGwsIlBhcmVudFN0eWxlIjpudWxsfSwiRGF0ZVN0eWxlIjp7IiRpZCI6Ijg5NCIsIkZvbnRTZXR0aW5ncyI6eyIkaWQiOiI4OTUiLCJGb250U2l6ZSI6MTAsIkZvbnROYW1lIjoiQ2FsaWJyaSIsIklzQm9sZCI6ZmFsc2UsIklzSXRhbGljIjpmYWxzZSwiSXNVbmRlcmxpbmVkIjpmYWxzZSwiUGFyZW50U3R5bGUiOm51bGx9LCJBdXRvU2l6ZSI6MCwiRm9yZWdyb3VuZCI6eyIkaWQiOiI4OTYiLCJDb2xvciI6eyIkaWQiOiI4OTc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yZWYiOiIyMzkifSwiUGFkZGluZyI6eyIkcmVmIjoiMjQwIn0sIkJhY2tncm91bmQiOnsiJHJlZiI6IjU0In0sIklzVmlzaWJsZSI6dHJ1ZSwiV2lkdGgiOjAuMCwiSGVpZ2h0IjowLjAsIkJvcmRlclN0eWxlIjpudWxsLCJQYXJlbnRTdHlsZSI6bnVsbH0sIkRhdGVGb3JtYXQiOnsiJGlkIjoiODk4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g5OSIsIkZvcm1hdCI6MCwiSXNWaXNpYmxlIjpmYWxzZSwiTGFzdEtub3duVmlzaWJpbGl0eVN0YXRlIjpmYWxzZX0sIklzVmlzaWJsZSI6dHJ1ZSwiUGFyZW50U3R5bGUiOm51bGwsIl9leHBsaWNpdGx5U2V0Ijp7IiRpZCI6IjkwMC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EZWZhdWx0U3dpbWxhbmVNaWxlc3RvbmVTdHlsZSI6eyIkaWQiOiI5MDEiLCJUaXRsZVBvc2l0aW9uIjoiUmlnaHQiLCJEYXRlUG9zaXRpb24iOiJMZWZ0IiwiU2hhcGVUeXBlIjoyLCJTaGFwZVNpemUiOjEsIlNwYWNpbmciOjUsIlNoYXBlU3R5bGUiOnsiJGlkIjoiOTAyIiwiTWFyZ2luIjp7IiRpZCI6IjkwMyIsIlRvcCI6MC4wLCJMZWZ0IjowLjAsIlJpZ2h0IjowLjAsIkJvdHRvbSI6MC4wfSwiUGFkZGluZyI6eyIkaWQiOiI5MDQiLCJUb3AiOjAuMCwiTGVmdCI6MC4wLCJSaWdodCI6MC4wLCJCb3R0b20iOjAuMH0sIkJhY2tncm91bmQiOnsiJGlkIjoiOTA1IiwiQ29sb3IiOnsiJGlkIjoiOTA2IiwiQSI6MjU1LCJSIjowLCJHIjoxMTQsIkIiOjE4OH19LCJJc1Zpc2libGUiOnRydWUsIldpZHRoIjoxMy4wLCJIZWlnaHQiOjEzLjAsIkJvcmRlclN0eWxlIjp7IiRpZCI6IjkwNyIsIkxpbmVDb2xvciI6eyIkaWQiOiI5MDgiLCIkdHlwZSI6Ik5MUkUuQ29tbW9uLkRvbS5Tb2xpZENvbG9yQnJ1c2gsIE5MUkUuQ29tbW9uIiwiQ29sb3IiOnsiJGlkIjoiOTA5IiwiQSI6MjU1LCJSIjoyNTUsIkciOjAsIkIiOjB9fSwiTGluZVdlaWdodCI6MC4wLCJMaW5lVHlwZSI6MCwiUGFyZW50U3R5bGUiOm51bGx9LCJQYXJlbnRTdHlsZSI6bnVsbH0sIlRpdGxlU3R5bGUiOnsiJGlkIjoiOTEwIiwiRm9udFNldHRpbmdzIjp7IiRpZCI6IjkxMSIsIkZvbnRTaXplIjoxMSwiRm9udE5hbWUiOiJDYWxpYnJpIiwiSXNCb2xkIjp0cnVlLCJJc0l0YWxpYyI6ZmFsc2UsIklzVW5kZXJsaW5lZCI6ZmFsc2UsIlBhcmVudFN0eWxlIjpudWxsfSwiQXV0b1NpemUiOjAsIkZvcmVncm91bmQiOnsiJGlkIjoiOTEyIiwiQ29sb3IiOnsiJGlkIjoiOTEz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kxNCIsIlRvcCI6MC4wLCJMZWZ0IjowLjAsIlJpZ2h0IjowLjAsIkJvdHRvbSI6MC4wfSwiUGFkZGluZyI6eyIkaWQiOiI5MTUiLCJUb3AiOjAuMCwiTGVmdCI6MC4wLCJSaWdodCI6MC4wLCJCb3R0b20iOjAuMH0sIkJhY2tncm91bmQiOnsiJGlkIjoiOTE2IiwiQ29sb3IiOnsiJGlkIjoiOTE3IiwiQSI6ODksIlIiOjAsIkciOjAsIkIiOjB9fSwiSXNWaXNpYmxlIjp0cnVlLCJXaWR0aCI6MC4wLCJIZWlnaHQiOjAuMCwiQm9yZGVyU3R5bGUiOm51bGwsIlBhcmVudFN0eWxlIjpudWxsfSwiRGF0ZVN0eWxlIjp7IiRpZCI6IjkxOCIsIkZvbnRTZXR0aW5ncyI6eyIkaWQiOiI5MTkiLCJGb250U2l6ZSI6MTAsIkZvbnROYW1lIjoiQ2FsaWJyaSIsIklzQm9sZCI6ZmFsc2UsIklzSXRhbGljIjpmYWxzZSwiSXNVbmRlcmxpbmVkIjpmYWxzZSwiUGFyZW50U3R5bGUiOm51bGx9LCJBdXRvU2l6ZSI6MCwiRm9yZWdyb3VuZCI6eyIkaWQiOiI5MjAiLCJDb2xvciI6eyIkaWQiOiI5MjE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kyMiIsIlRvcCI6MC4wLCJMZWZ0IjowLjAsIlJpZ2h0IjowLjAsIkJvdHRvbSI6MC4wfSwiUGFkZGluZyI6eyIkaWQiOiI5MjMiLCJUb3AiOjAuMCwiTGVmdCI6MC4wLCJSaWdodCI6MC4wLCJCb3R0b20iOjAuMH0sIkJhY2tncm91bmQiOnsiJGlkIjoiOTI0IiwiQ29sb3IiOnsiJGlkIjoiOTI1IiwiQSI6ODksIlIiOjAsIkciOjAsIkIiOjB9fSwiSXNWaXNpYmxlIjp0cnVlLCJXaWR0aCI6MC4wLCJIZWlnaHQiOjAuMCwiQm9yZGVyU3R5bGUiOm51bGwsIlBhcmVudFN0eWxlIjpudWxsfSwiRGF0ZUZvcm1hdCI6eyIkaWQiOiI5MjY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OTI3IiwiRm9ybWF0IjowLCJJc1Zpc2libGUiOmZhbHNlLCJMYXN0S25vd25WaXNpYmlsaXR5U3RhdGUiOmZhbHNlfSwiSXNWaXNpYmxlIjp0cnVlLCJQYXJlbnRTdHlsZSI6bnVsbH0sIkdyaWRsaW5lUGFuZWxTdHlsZSI6eyIkaWQiOiI5MjgiLCJHcmlkbGluZVN0eWxlIjp7IiRpZCI6IjkyOSIsIkxpbmVDb2xvciI6eyIkaWQiOiI5MzAiLCIkdHlwZSI6Ik5MUkUuQ29tbW9uLkRvbS5Tb2xpZENvbG9yQnJ1c2gsIE5MUkUuQ29tbW9uIiwiQ29sb3IiOnsiJGlkIjoiOTMxIiwiQSI6MzgsIlIiOjkxLCJHIjoxNTUsIkIiOjIxM319LCJMaW5lV2VpZ2h0IjoxLjAsIkxpbmVUeXBlIjowLCJQYXJlbnRTdHlsZSI6bnVsbH0sIk1hcmdpbiI6eyIkaWQiOiI5MzIiLCJUb3AiOjAuMCwiTGVmdCI6MC4wLCJSaWdodCI6MC4wLCJCb3R0b20iOjAuMH0sIlBhZGRpbmciOnsiJGlkIjoiOTMzIiwiVG9wIjowLjAsIkxlZnQiOjAuMCwiUmlnaHQiOjAuMCwiQm90dG9tIjowLjB9LCJCYWNrZ3JvdW5kIjpudWxsLCJJc1Zpc2libGUiOnRydWUsIldpZHRoIjowLjAsIkhlaWdodCI6MC4wLCJCb3JkZXJTdHlsZSI6eyIkaWQiOiI5MzQiLCJMaW5lQ29sb3IiOm51bGwsIkxpbmVXZWlnaHQiOjAuMCwiTGluZVR5cGUiOjAsIlBhcmVudFN0eWxlIjpudWxsfSwiUGFyZW50U3R5bGUiOm51bGx9LCJBY3Rpdml0eUxpbmVQYW5lbFN0eWxlIjp7IiRpZCI6IjkzNSIsIkFjdGl2aXR5TGluZVN0eWxlIjp7IiRpZCI6IjkzNiIsIkxpbmVDb2xvciI6eyIkaWQiOiI5MzciLCIkdHlwZSI6Ik5MUkUuQ29tbW9uLkRvbS5Tb2xpZENvbG9yQnJ1c2gsIE5MUkUuQ29tbW9uIiwiQ29sb3IiOnsiJGlkIjoiOTM4IiwiQSI6MzgsIlIiOjY4LCJHIjoxMTQsIkIiOjE5Nn19LCJMaW5lV2VpZ2h0IjoxLjAsIkxpbmVUeXBlIjowLCJQYXJlbnRTdHlsZSI6bnVsbH0sIk1hcmdpbiI6eyIkaWQiOiI5MzkiLCJUb3AiOjAuMCwiTGVmdCI6MC4wLCJSaWdodCI6MC4wLCJCb3R0b20iOjAuMH0sIlBhZGRpbmciOnsiJGlkIjoiOTQwIiwiVG9wIjowLjAsIkxlZnQiOjAuMCwiUmlnaHQiOjAuMCwiQm90dG9tIjowLjB9LCJCYWNrZ3JvdW5kIjpudWxsLCJJc1Zpc2libGUiOnRydWUsIldpZHRoIjowLjAsIkhlaWdodCI6MC4wLCJCb3JkZXJTdHlsZSI6eyIkaWQiOiI5NDEiLCJMaW5lQ29sb3IiOm51bGwsIkxpbmVXZWlnaHQiOjAuMCwiTGluZVR5cGUiOjAsIlBhcmVudFN0eWxlIjpudWxsfSwiUGFyZW50U3R5bGUiOm51bGx9LCJTaG93RWxhcHNlZFRpbWVHcmFkaWVudFN0eWxlIjpmYWxzZSwiVGltZWJhbmRSZXNlcnZlZExlZnRBcmVhU3R5bGUiOnsiJGlkIjoiOTQyIiwiQWN0aXZpdHlIZWFkZXJXaWR0aCI6MC4wLCJJc1NldCI6ZmFsc2V9LCJEZWZhdWx0U3dpbWxhbmVTdHlsZSI6bnVsbCwiRGVmYXVsdFN3aW1sYW5lVjJTdHlsZSI6eyIkaWQiOiI5NDMiLCJIZWFkZXJTdHlsZSI6eyIkaWQiOiI5NDQiLCJUZXh0SXNWZXJ0aWNhbCI6ZmFsc2UsIlRleHRTdHlsZSI6eyIkaWQiOiI5NDUiLCJGb250U2V0dGluZ3MiOnsiJGlkIjoiOTQ2IiwiRm9udFNpemUiOjEyLCJGb250TmFtZSI6IkNhbGlicmkiLCJJc0JvbGQiOmZhbHNlLCJJc0l0YWxpYyI6ZmFsc2UsIklzVW5kZXJsaW5lZCI6ZmFsc2UsIlBhcmVudFN0eWxlIjpudWxsfSwiQXV0b1NpemUiOjIsIkZvcmVncm91bmQiOnsiJGlkIjoiOTQ3IiwiQ29sb3IiOnsiJGlkIjoiOTQ4IiwiQSI6MjU1LCJSIjoyNTUsIkciOjI1NSwiQiI6MjU1fX0sIk1heFdpZHRoIjoiSW5maW5pdHkiLCJNYXhIZWlnaHQiOiJJbmZpbml0eSIsIlNtYXJ0Rm9yZWdyb3VuZElzQWN0aXZlIjpmYWxzZSwiSG9yaXpvbnRhbEFsaWdubWVudCI6MCwiVmVydGljYWxBbGlnbm1lbnQiOjAsIlNtYXJ0Rm9yZWdyb3VuZCI6bnVsbCwiQmFja2dyb3VuZEZpbGxUeXBlIjowLCJNYXJnaW4iOnsiJGlkIjoiOTQ5IiwiVG9wIjowLjAsIkxlZnQiOjAuMCwiUmlnaHQiOjAuMCwiQm90dG9tIjowLjB9LCJQYWRkaW5nIjp7IiRpZCI6Ijk1MCIsIlRvcCI6MC4wLCJMZWZ0IjowLjAsIlJpZ2h0IjowLjAsIkJvdHRvbSI6MC4wfSwiQmFja2dyb3VuZCI6bnVsbCwiSXNWaXNpYmxlIjp0cnVlLCJXaWR0aCI6MC4wLCJIZWlnaHQiOjAuMCwiQm9yZGVyU3R5bGUiOm51bGwsIlBhcmVudFN0eWxlIjpudWxsfSwiUmVjdGFuZ2xlU3R5bGUiOnsiJGlkIjoiOTUxIiwiTWFyZ2luIjp7IiRpZCI6Ijk1MiIsIlRvcCI6MC4wLCJMZWZ0IjowLjAsIlJpZ2h0IjowLjAsIkJvdHRvbSI6MC4wfSwiUGFkZGluZyI6eyIkaWQiOiI5NTMiLCJUb3AiOjAuMCwiTGVmdCI6MC4wLCJSaWdodCI6MC4wLCJCb3R0b20iOjAuMH0sIkJhY2tncm91bmQiOnsiJGlkIjoiOTU0IiwiQ29sb3IiOnsiJGlkIjoiOTU1IiwiQSI6MjU1LCJSIjowLCJHIjoxNzQsIkIiOjE5OX19LCJJc1Zpc2libGUiOnRydWUsIldpZHRoIjowLjAsIkhlaWdodCI6MC4wLCJCb3JkZXJTdHlsZSI6eyIkaWQiOiI5NTYiLCJMaW5lQ29sb3IiOnsiJGlkIjoiOTU3IiwiJHR5cGUiOiJOTFJFLkNvbW1vbi5Eb20uU29saWRDb2xvckJydXNoLCBOTFJFLkNvbW1vbiIsIkNvbG9yIjp7IiRpZCI6Ijk1OCIsIkEiOjI1NSwiUiI6MjU1LCJHIjowLCJCIjowfX0sIkxpbmVXZWlnaHQiOjAuMCwiTGluZVR5cGUiOjAsIlBhcmVudFN0eWxlIjpudWxsfSwiUGFyZW50U3R5bGUiOm51bGx9LCJNYXJnaW4iOnsiJGlkIjoiOTU5IiwiVG9wIjowLjAsIkxlZnQiOjAuMCwiUmlnaHQiOjAuMCwiQm90dG9tIjowLjB9LCJQYWRkaW5nIjp7IiRpZCI6Ijk2MCIsIlRvcCI6MC4wLCJMZWZ0IjowLjAsIlJpZ2h0IjowLjAsIkJvdHRvbSI6MC4wfSwiQmFja2dyb3VuZCI6bnVsbCwiSXNWaXNpYmxlIjp0cnVlLCJXaWR0aCI6MC4wLCJIZWlnaHQiOjAuMCwiQm9yZGVyU3R5bGUiOm51bGwsIlBhcmVudFN0eWxlIjpudWxsfSwiQmFja2dyb3VuZFN0eWxlIjp7IiRpZCI6Ijk2MSIsIk1hcmdpbiI6eyIkaWQiOiI5NjIiLCJUb3AiOjAuMCwiTGVmdCI6MC4wLCJSaWdodCI6MC4wLCJCb3R0b20iOjAuMH0sIlBhZGRpbmciOnsiJGlkIjoiOTYzIiwiVG9wIjowLjAsIkxlZnQiOjAuMCwiUmlnaHQiOjAuMCwiQm90dG9tIjowLjB9LCJCYWNrZ3JvdW5kIjp7IiRpZCI6Ijk2NCIsIkNvbG9yIjp7IiRpZCI6Ijk2NSIsIkEiOjUxLCJSIjozOCwiRyI6MjA4LCJCIjoxMjR9fSwiSXNWaXNpYmxlIjp0cnVlLCJXaWR0aCI6MC4wLCJIZWlnaHQiOjAuMCwiQm9yZGVyU3R5bGUiOnsiJGlkIjoiOTY2IiwiTGluZUNvbG9yIjp7IiRpZCI6Ijk2NyIsIiR0eXBlIjoiTkxSRS5Db21tb24uRG9tLlNvbGlkQ29sb3JCcnVzaCwgTkxSRS5Db21tb24iLCJDb2xvciI6eyIkaWQiOiI5NjgiLCJBIjoyNTUsIlIiOjI1NSwiRyI6MCwiQiI6MH19LCJMaW5lV2VpZ2h0IjowLjAsIkxpbmVUeXBlIjowLCJQYXJlbnRTdHlsZSI6bnVsbH0sIlBhcmVudFN0eWxlIjpudWxsfSwiSXNBYm92ZVRpbWViYW5kIjpmYWxzZSwiU3BhY2luZyI6NSwiTWFyZ2luIjp7IiRpZCI6Ijk2OSIsIlRvcCI6MC4wLCJMZWZ0IjowLjAsIlJpZ2h0IjowLjAsIkJvdHRvbSI6MC4wfSwiUGFkZGluZyI6eyIkaWQiOiI5NzAiLCJUb3AiOjAuMCwiTGVmdCI6MC4wLCJSaWdodCI6MC4wLCJCb3R0b20iOjAuMH0sIklzVmlzaWJsZSI6dHJ1ZSwiV2lkdGgiOjAuMCwiSGVpZ2h0IjowLjAsIkJvcmRlclN0eWxlIjp7IiRpZCI6Ijk3MSIsIkxpbmVDb2xvciI6bnVsbCwiTGluZVdlaWdodCI6MC4wLCJMaW5lVHlwZSI6MCwiUGFyZW50U3R5bGUiOm51bGx9LCJQYXJlbnRTdHlsZSI6bnVsbH19LCJTY2FsZSI6bnVsbCwiU2NhbGVWMiI6eyIkaWQiOiI5NzIiLCJTdGFydERhdGUiOiIwMDAxLTAxLTAxVDAwOjAwOjAwIiwiRW5kRGF0ZSI6IjIwMjctMDgtMTVUMTE6NTk6MDAiLCJBdXRvRGF0ZVJhbmdlIjp0cnVlLCJXb3JraW5nRGF5cyI6MzEsIkZpc2NhbFllYXIiOnsiJGlkIjoiOTczIiwiU3RhcnRNb250aCI6MSwiVXNlU3RhcnRpbmdZZWFyRm9yTnVtYmVyaW5nIjp0cnVlLCJTaG93RmlzY2FsWWVhckxhYmVsIjp0cnVlfSwiVG9kYXlNYXJrZXJUZXh0IjoiVG9kYXkiLCJBdXRvU2NhbGVUeXBlIjp0cnVlLCJUaW1lYmFuZFNjYWxlcyI6eyIkaWQiOiI5NzQiLCJUb3BTY2FsZUxheWVyIjp7IiRpZCI6Ijk3NSIsIkZvcm1hdCI6Ik1NTSIsIlR5cGUiOjR9LCJNaWRkbGVTY2FsZUxheWVyIjp7IiRpZCI6Ijk3NiIsIkZvcm1hdCI6bnVsbCwiVHlwZSI6MH0sIkJvdHRvbVNjYWxlTGF5ZXIiOnsiJGlkIjoiOTc3IiwiRm9ybWF0IjpudWxsLCJUeXBlIjowfX19LCJNaWxlc3RvbmVzIjpbeyIkaWQiOiI5NzgiLCJEYXRlIjoiMjAyNC0wNS0wM1QxMTo1OTowMFoiLCJTdHlsZSI6eyIkaWQiOiI5NzkiLCJTaGFwZSI6MCwiQ29ubmVjdG9yTWFyZ2luIjp7IiRpZCI6Ijk4MCIsIlRvcCI6MC4wLCJMZWZ0IjoyLjAsIlJpZ2h0IjoyLjAsIkJvdHRvbSI6MC4wfSwiQ29ubmVjdG9yU3R5bGUiOnsiJGlkIjoiOTgxIiwiTGluZUNvbG9yIjp7IiRpZCI6Ijk4MiIsIiR0eXBlIjoiTkxSRS5Db21tb24uRG9tLlNvbGlkQ29sb3JCcnVzaCwgTkxSRS5Db21tb24iLCJDb2xvciI6eyIkaWQiOiI5ODMiLCJBIjoxMjcsIlIiOjc5LCJHIjoxMjksIkIiOjE4OX19LCJMaW5lV2VpZ2h0IjoxLjAsIkxpbmVUeXBlIjowLCJQYXJlbnRTdHlsZSI6bnVsbH0sIklzQmVsb3dUaW1lYmFuZCI6ZmFsc2UsIlBvc2l0aW9uT25UYXNrIjowLCJIaWRlRGF0ZSI6ZmFsc2UsIlNoYXBlU2l6ZSI6MCwiU3BhY2luZyI6Mi4wLCJQYWRkaW5nIjp7IiRyZWYiOiI4NDcifSwiU2hhcGVTdHlsZSI6eyIkaWQiOiI5ODQiLCJNYXJnaW4iOnsiJGlkIjoiOTg1IiwiVG9wIjowLjAsIkxlZnQiOjAuMCwiUmlnaHQiOjAuMCwiQm90dG9tIjowLjB9LCJQYWRkaW5nIjp7IiRpZCI6Ijk4NiIsIlRvcCI6MC4wLCJMZWZ0IjowLjAsIlJpZ2h0IjowLjAsIkJvdHRvbSI6MC4wfSwiQmFja2dyb3VuZCI6eyIkaWQiOiI5ODciLCJDb2xvciI6eyIkaWQiOiI5ODgiLCJBIjoyNTUsIlIiOjE3OCwiRyI6MTQsIkIiOjE4fX0sIklzVmlzaWJsZSI6dHJ1ZSwiV2lkdGgiOjEyLjAsIkhlaWdodCI6MTQuMCwiQm9yZGVyU3R5bGUiOnsiJGlkIjoiOTg5IiwiTGluZUNvbG9yIjp7IiRyZWYiOiI4NTQifSwiTGluZVdlaWdodCI6MC4wLCJMaW5lVHlwZSI6MCwiUGFyZW50U3R5bGUiOm51bGx9LCJQYXJlbnRTdHlsZSI6bnVsbH0sIlRpdGxlU3R5bGUiOnsiJGlkIjoiOTkwIiwiRm9udFNldHRpbmdzIjp7IiRpZCI6Ijk5MSIsIkZvbnRTaXplIjoxMSwiRm9udE5hbWUiOiJDYWxpYnJpIiwiSXNCb2xkIjp0cnVlLCJJc0l0YWxpYyI6ZmFsc2UsIklzVW5kZXJsaW5lZCI6ZmFsc2UsIlBhcmVudFN0eWxlIjpudWxsfSwiQXV0b1NpemUiOjAsIkZvcmVncm91bmQiOnsiJGlkIjoiOTkyIiwiQ29sb3IiOnsiJGlkIjoiOTkz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k5NCIsIlRvcCI6MC4wLCJMZWZ0IjowLjAsIlJpZ2h0IjowLjAsIkJvdHRvbSI6MC4wfSwiUGFkZGluZyI6eyIkaWQiOiI5OTUiLCJUb3AiOjAuMCwiTGVmdCI6MC4wLCJSaWdodCI6MC4wLCJCb3R0b20iOjAuMH0sIkJhY2tncm91bmQiOnsiJGlkIjoiOTk2IiwiQ29sb3IiOnsiJGlkIjoiOTk3IiwiQSI6MCwiUiI6MjU1LCJHIjoyNTUsIkIiOjI1NX19LCJJc1Zpc2libGUiOnRydWUsIldpZHRoIjowLjAsIkhlaWdodCI6MC4wLCJCb3JkZXJTdHlsZSI6eyIkaWQiOiI5OTgiLCJMaW5lQ29sb3IiOm51bGwsIkxpbmVXZWlnaHQiOjAuMCwiTGluZVR5cGUiOjAsIlBhcmVudFN0eWxlIjpudWxsfSwiUGFyZW50U3R5bGUiOm51bGx9LCJEYXRlU3R5bGUiOnsiJGlkIjoiOTk5IiwiRm9udFNldHRpbmdzIjp7IiRpZCI6IjEwMDAiLCJGb250U2l6ZSI6MTAsIkZvbnROYW1lIjoiQ2FsaWJyaSIsIklzQm9sZCI6ZmFsc2UsIklzSXRhbGljIjpmYWxzZSwiSXNVbmRlcmxpbmVkIjpmYWxzZSwiUGFyZW50U3R5bGUiOm51bGx9LCJBdXRvU2l6ZSI6MCwiRm9yZWdyb3VuZCI6eyIkaWQiOiIxMDAxIiwiQ29sb3IiOnsiJGlkIjoiMTAwMi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MTAwMyIsIlRvcCI6MC4wLCJMZWZ0IjowLjAsIlJpZ2h0IjowLjAsIkJvdHRvbSI6MC4wfSwiUGFkZGluZyI6eyIkaWQiOiIxMDA0IiwiVG9wIjowLjAsIkxlZnQiOjAuMCwiUmlnaHQiOjAuMCwiQm90dG9tIjowLjB9LCJCYWNrZ3JvdW5kIjp7IiRpZCI6IjEwMDUiLCJDb2xvciI6eyIkaWQiOiIxMDA2IiwiQSI6MCwiUiI6MjU1LCJHIjoyNTUsIkIiOjI1NX19LCJJc1Zpc2libGUiOnRydWUsIldpZHRoIjowLjAsIkhlaWdodCI6MC4wLCJCb3JkZXJTdHlsZSI6eyIkaWQiOiIxMDA3IiwiTGluZUNvbG9yIjpudWxsLCJMaW5lV2VpZ2h0IjowLjAsIkxpbmVUeXBlIjowLCJQYXJlbnRTdHlsZSI6bnVsbH0sIlBhcmVudFN0eWxlIjpudWxsfSwiRGF0ZUZvcm1hdCI6eyIkaWQiOiIxMDA4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wMDkiLCJGb3JtYXQiOjAsIklzVmlzaWJsZSI6ZmFsc2UsIkxhc3RLbm93blZpc2liaWxpdHlTdGF0ZSI6ZmFsc2V9LCJJc1Zpc2libGUiOnRydWUsIlBhcmVudFN0eWxlIjpudWxsfSwiSW5kZXgiOjAsIlBlcmNlbnRhZ2VDb21wbGV0ZSI6bnVsbCwiUG9zaXRpb24iOnsiUmF0aW8iOjAuMCwiSXNDdXN0b20iOmZhbHNlfSwiRGF0ZUZvcm1hdCI6eyIkcmVmIjoiMTAwOCJ9LCJXZWVrTnVtYmVyaW5nIjp7IiRpZCI6IjEwMTAiLCJGb3JtYXQiOjAsIklzVmlzaWJsZSI6ZmFsc2UsIkxhc3RLbm93blZpc2liaWxpdHlTdGF0ZSI6ZmFsc2V9LCJSZWxhdGVkVGFza0lkIjoiMDAwMDAwMDAtMDAwMC0wMDAwLTAwMDAtMDAwMDAwMDAwMDAwIiwiSWQiOiIxNzcxODg3MC03ZTU0LTQ4MzAtYjhjZS04ODRhNDViMTRkM2EiLCJJbXBvcnRJZCI6bnVsbCwiVGl0bGUiOiJTdXJ2ZXkgUHVibGlzaGVkIiwiTm90ZSI6bnVsbCwiSHlwZXJsaW5rIjp7IiRpZCI6IjEwMTEiLCJBZGRyZXNzIjpudWxsLCJTdWJBZGRyZXNzIjpudWxsfSwiSXNDaGFuZ2VkIjpmYWxzZSwiSXNOZXciOmZhbHNlfSx7IiRpZCI6IjEwMTIiLCJEYXRlIjoiMjAyNC0wNS0yOVQxMTo1OTowMFoiLCJTdHlsZSI6eyIkaWQiOiIxMDEzIiwiU2hhcGUiOjAsIkNvbm5lY3Rvck1hcmdpbiI6eyIkaWQiOiIxMDE0IiwiVG9wIjowLjAsIkxlZnQiOjIuMCwiUmlnaHQiOjIuMCwiQm90dG9tIjowLjB9LCJDb25uZWN0b3JTdHlsZSI6eyIkaWQiOiIxMDE1IiwiTGluZUNvbG9yIjp7IiRyZWYiOiI4NDUifSwiTGluZVdlaWdodCI6MS4wLCJMaW5lVHlwZSI6MCwiUGFyZW50U3R5bGUiOm51bGx9LCJJc0JlbG93VGltZWJhbmQiOmZhbHNlLCJQb3NpdGlvbk9uVGFzayI6MCwiSGlkZURhdGUiOmZhbHNlLCJTaGFwZVNpemUiOjAsIlNwYWNpbmciOjIuMCwiUGFkZGluZyI6eyIkcmVmIjoiODQ3In0sIlNoYXBlU3R5bGUiOnsiJGlkIjoiMTAxNiIsIk1hcmdpbiI6eyIkaWQiOiIxMDE3IiwiVG9wIjowLjAsIkxlZnQiOjAuMCwiUmlnaHQiOjAuMCwiQm90dG9tIjowLjB9LCJQYWRkaW5nIjp7IiRpZCI6IjEwMTgiLCJUb3AiOjAuMCwiTGVmdCI6MC4wLCJSaWdodCI6MC4wLCJCb3R0b20iOjAuMH0sIkJhY2tncm91bmQiOnsiJGlkIjoiMTAxOSIsIkNvbG9yIjp7IiRpZCI6IjEwMjAiLCJBIjoyNTUsIlIiOjE3OCwiRyI6MTQsIkIiOjE4fX0sIklzVmlzaWJsZSI6dHJ1ZSwiV2lkdGgiOjEyLjAsIkhlaWdodCI6MTQuMCwiQm9yZGVyU3R5bGUiOnsiJGlkIjoiMTAyMSIsIkxpbmVDb2xvciI6eyIkcmVmIjoiODU0In0sIkxpbmVXZWlnaHQiOjAuMCwiTGluZVR5cGUiOjAsIlBhcmVudFN0eWxlIjpudWxsfSwiUGFyZW50U3R5bGUiOm51bGx9LCJUaXRsZVN0eWxlIjp7IiRpZCI6IjEwMjIiLCJGb250U2V0dGluZ3MiOnsiJGlkIjoiMTAyMyIsIkZvbnRTaXplIjoxMSwiRm9udE5hbWUiOiJDYWxpYnJpIiwiSXNCb2xkIjp0cnVlLCJJc0l0YWxpYyI6ZmFsc2UsIklzVW5kZXJsaW5lZCI6ZmFsc2UsIlBhcmVudFN0eWxlIjpudWxsfSwiQXV0b1NpemUiOjAsIkZvcmVncm91bmQiOnsiJGlkIjoiMTAyNCIsIkNvbG9yIjp7IiRpZCI6IjEwMjU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AyNiIsIlRvcCI6MC4wLCJMZWZ0IjowLjAsIlJpZ2h0IjowLjAsIkJvdHRvbSI6MC4wfSwiUGFkZGluZyI6eyIkaWQiOiIxMDI3IiwiVG9wIjowLjAsIkxlZnQiOjAuMCwiUmlnaHQiOjAuMCwiQm90dG9tIjowLjB9LCJCYWNrZ3JvdW5kIjp7IiRpZCI6IjEwMjgiLCJDb2xvciI6eyIkaWQiOiIxMDI5IiwiQSI6MCwiUiI6MjU1LCJHIjoyNTUsIkIiOjI1NX19LCJJc1Zpc2libGUiOnRydWUsIldpZHRoIjowLjAsIkhlaWdodCI6MC4wLCJCb3JkZXJTdHlsZSI6eyIkaWQiOiIxMDMwIiwiTGluZUNvbG9yIjpudWxsLCJMaW5lV2VpZ2h0IjowLjAsIkxpbmVUeXBlIjowLCJQYXJlbnRTdHlsZSI6bnVsbH0sIlBhcmVudFN0eWxlIjpudWxsfSwiRGF0ZVN0eWxlIjp7IiRpZCI6IjEwMzEiLCJGb250U2V0dGluZ3MiOnsiJGlkIjoiMTAzMiIsIkZvbnRTaXplIjoxMCwiRm9udE5hbWUiOiJDYWxpYnJpIiwiSXNCb2xkIjpmYWxzZSwiSXNJdGFsaWMiOmZhbHNlLCJJc1VuZGVybGluZWQiOmZhbHNlLCJQYXJlbnRTdHlsZSI6bnVsbH0sIkF1dG9TaXplIjowLCJGb3JlZ3JvdW5kIjp7IiRpZCI6IjEwMzMiLCJDb2xvciI6eyIkaWQiOiIxMDM0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xMDM1IiwiVG9wIjowLjAsIkxlZnQiOjAuMCwiUmlnaHQiOjAuMCwiQm90dG9tIjowLjB9LCJQYWRkaW5nIjp7IiRpZCI6IjEwMzYiLCJUb3AiOjAuMCwiTGVmdCI6MC4wLCJSaWdodCI6MC4wLCJCb3R0b20iOjAuMH0sIkJhY2tncm91bmQiOnsiJGlkIjoiMTAzNyIsIkNvbG9yIjp7IiRpZCI6IjEwMzgiLCJBIjowLCJSIjoyNTUsIkciOjI1NSwiQiI6MjU1fX0sIklzVmlzaWJsZSI6dHJ1ZSwiV2lkdGgiOjAuMCwiSGVpZ2h0IjowLjAsIkJvcmRlclN0eWxlIjp7IiRpZCI6IjEwMzkiLCJMaW5lQ29sb3IiOm51bGwsIkxpbmVXZWlnaHQiOjAuMCwiTGluZVR5cGUiOjAsIlBhcmVudFN0eWxlIjpudWxsfSwiUGFyZW50U3R5bGUiOm51bGx9LCJEYXRlRm9ybWF0Ijp7IiRpZCI6IjEwNDA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A0MSIsIkZvcm1hdCI6MCwiSXNWaXNpYmxlIjpmYWxzZSwiTGFzdEtub3duVmlzaWJpbGl0eVN0YXRlIjpmYWxzZX0sIklzVmlzaWJsZSI6dHJ1ZSwiUGFyZW50U3R5bGUiOm51bGx9LCJJbmRleCI6MSwiUGVyY2VudGFnZUNvbXBsZXRlIjpudWxsLCJQb3NpdGlvbiI6eyJSYXRpbyI6MC4wLCJJc0N1c3RvbSI6ZmFsc2V9LCJEYXRlRm9ybWF0Ijp7IiRyZWYiOiIxMDQwIn0sIldlZWtOdW1iZXJpbmciOnsiJGlkIjoiMTA0MiIsIkZvcm1hdCI6MCwiSXNWaXNpYmxlIjpmYWxzZSwiTGFzdEtub3duVmlzaWJpbGl0eVN0YXRlIjpmYWxzZX0sIlJlbGF0ZWRUYXNrSWQiOiIwMDAwMDAwMC0wMDAwLTAwMDAtMDAwMC0wMDAwMDAwMDAwMDAiLCJJZCI6ImU3ZDQyNDIxLWQ5ZTYtNDBhMi1hMTA3LWFmYTQyMzE0MWM0NiIsIkltcG9ydElkIjpudWxsLCJUaXRsZSI6IlN1cnZleSBSZXN1bHRzIFByZXNlbnRlZCIsIk5vdGUiOm51bGwsIkh5cGVybGluayI6eyIkaWQiOiIxMDQzIiwiQWRkcmVzcyI6bnVsbCwiU3ViQWRkcmVzcyI6bnVsbH0sIklzQ2hhbmdlZCI6ZmFsc2UsIklzTmV3IjpmYWxzZX0seyIkaWQiOiIxMDQ0IiwiRGF0ZSI6IjIwMjQtMTAtMDhUMjM6NTk6MDBaIiwiU3R5bGUiOnsiJGlkIjoiMTA0NSIsIlNoYXBlIjowLCJDb25uZWN0b3JNYXJnaW4iOnsiJHJlZiI6Ijg0MyJ9LCJDb25uZWN0b3JTdHlsZSI6eyIkaWQiOiIxMDQ2IiwiTGluZUNvbG9yIjp7IiRpZCI6IjEwNDciLCIkdHlwZSI6Ik5MUkUuQ29tbW9uLkRvbS5Tb2xpZENvbG9yQnJ1c2gsIE5MUkUuQ29tbW9uIiwiQ29sb3IiOnsiJGlkIjoiMTA0OCIsIkEiOjEyNywiUiI6NzksIkciOjEyOSwiQiI6MTg5fX0sIkxpbmVXZWlnaHQiOjEuMCwiTGluZVR5cGUiOjAsIlBhcmVudFN0eWxlIjpudWxsfSwiSXNCZWxvd1RpbWViYW5kIjpmYWxzZSwiUG9zaXRpb25PblRhc2siOjAsIkhpZGVEYXRlIjpmYWxzZSwiU2hhcGVTaXplIjoxLCJTcGFjaW5nIjoyLjAsIlBhZGRpbmciOnsiJHJlZiI6Ijg0NyJ9LCJTaGFwZVN0eWxlIjp7IiRpZCI6IjEwNDkiLCJNYXJnaW4iOnsiJHJlZiI6Ijg0OSJ9LCJQYWRkaW5nIjp7IiRyZWYiOiI4NTAifSwiQmFja2dyb3VuZCI6eyIkaWQiOiIxMDUwIiwiQ29sb3IiOnsiJGlkIjoiMTA1MSIsIkEiOjI1NSwiUiI6MTc4LCJHIjoxNCwiQiI6MTh9fSwiSXNWaXNpYmxlIjp0cnVlLCJXaWR0aCI6MTguMCwiSGVpZ2h0IjoyMC4wLCJCb3JkZXJTdHlsZSI6eyIkaWQiOiIxMDUyIiwiTGluZUNvbG9yIjp7IiRyZWYiOiI4NTQifSwiTGluZVdlaWdodCI6MC4wLCJMaW5lVHlwZSI6MCwiUGFyZW50U3R5bGUiOm51bGx9LCJQYXJlbnRTdHlsZSI6bnVsbH0sIlRpdGxlU3R5bGUiOnsiJGlkIjoiMTA1MyIsIkZvbnRTZXR0aW5ncyI6eyIkaWQiOiIxMDU0IiwiRm9udFNpemUiOjExLCJGb250TmFtZSI6IkNhbGlicmkiLCJJc0JvbGQiOnRydWUsIklzSXRhbGljIjpmYWxzZSwiSXNVbmRlcmxpbmVkIjpmYWxzZSwiUGFyZW50U3R5bGUiOm51bGx9LCJBdXRvU2l6ZSI6MCwiRm9yZWdyb3VuZCI6eyIkaWQiOiIxMDU1IiwiQ29sb3IiOnsiJGlkIjoiMTA1NiIsIkEiOjI1NSwiUiI6MCwiRyI6MCwiQiI6MH19LCJNYXhXaWR0aCI6MjAwLjAsIk1heEhlaWdodCI6IkluZmluaXR5IiwiU21hcnRGb3JlZ3JvdW5kSXNBY3RpdmUiOmZhbHNlLCJIb3Jpem9udGFsQWxpZ25tZW50IjoxLCJWZXJ0aWNhbEFsaWdubWVudCI6MCwiU21hcnRGb3JlZ3JvdW5kIjpudWxsLCJCYWNrZ3JvdW5kRmlsbFR5cGUiOjAsIk1hcmdpbiI6eyIkcmVmIjoiODYwIn0sIlBhZGRpbmciOnsiJHJlZiI6Ijg2MSJ9LCJCYWNrZ3JvdW5kIjp7IiRyZWYiOiI4NjIifSwiSXNWaXNpYmxlIjp0cnVlLCJXaWR0aCI6MC4wLCJIZWlnaHQiOjAuMCwiQm9yZGVyU3R5bGUiOnsiJGlkIjoiMTA1NyIsIkxpbmVDb2xvciI6bnVsbCwiTGluZVdlaWdodCI6MC4wLCJMaW5lVHlwZSI6MCwiUGFyZW50U3R5bGUiOm51bGx9LCJQYXJlbnRTdHlsZSI6bnVsbH0sIkRhdGVTdHlsZSI6eyIkaWQiOiIxMDU4IiwiRm9udFNldHRpbmdzIjp7IiRpZCI6IjEwNTkiLCJGb250U2l6ZSI6MTAsIkZvbnROYW1lIjoiQ2FsaWJyaSIsIklzQm9sZCI6ZmFsc2UsIklzSXRhbGljIjpmYWxzZSwiSXNVbmRlcmxpbmVkIjpmYWxzZSwiUGFyZW50U3R5bGUiOm51bGx9LCJBdXRvU2l6ZSI6MCwiRm9yZWdyb3VuZCI6eyIkaWQiOiIxMDYwIiwiQ29sb3IiOnsiJGlkIjoiMTA2MSIsIkEiOjI1NSwiUiI6NjgsIkciOjg0LCJCIjoxMDZ9fSwiTWF4V2lkdGgiOjIwMC4wLCJNYXhIZWlnaHQiOiJJbmZpbml0eSIsIlNtYXJ0Rm9yZWdyb3VuZElzQWN0aXZlIjpmYWxzZSwiSG9yaXpvbnRhbEFsaWdubWVudCI6MSwiVmVydGljYWxBbGlnbm1lbnQiOjAsIlNtYXJ0Rm9yZWdyb3VuZCI6bnVsbCwiQmFja2dyb3VuZEZpbGxUeXBlIjowLCJNYXJnaW4iOnsiJHJlZiI6Ijg2NyJ9LCJQYWRkaW5nIjp7IiRyZWYiOiI4NjgifSwiQmFja2dyb3VuZCI6eyIkcmVmIjoiODY5In0sIklzVmlzaWJsZSI6dHJ1ZSwiV2lkdGgiOjAuMCwiSGVpZ2h0IjowLjAsIkJvcmRlclN0eWxlIjp7IiRpZCI6IjEwNjIiLCJMaW5lQ29sb3IiOm51bGwsIkxpbmVXZWlnaHQiOjAuMCwiTGluZVR5cGUiOjAsIlBhcmVudFN0eWxlIjpudWxsfSwiUGFyZW50U3R5bGUiOm51bGx9LCJEYXRlRm9ybWF0Ijp7IiRyZWYiOiI4NzAifSwiV2Vla051bWJlcmluZyI6eyIkaWQiOiIxMDYzIiwiRm9ybWF0IjowLCJJc1Zpc2libGUiOmZhbHNlLCJMYXN0S25vd25WaXNpYmlsaXR5U3RhdGUiOmZhbHNlfSwiSXNWaXNpYmxlIjp0cnVlLCJQYXJlbnRTdHlsZSI6bnVsbH0sIkluZGV4IjoyLCJQZXJjZW50YWdlQ29tcGxldGUiOm51bGwsIlBvc2l0aW9uIjp7IlJhdGlvIjowLjAsIklzQ3VzdG9tIjpmYWxzZX0sIkRhdGVGb3JtYXQiOnsiJHJlZiI6Ijg3MCJ9LCJXZWVrTnVtYmVyaW5nIjp7IiRpZCI6IjEwNjQiLCJGb3JtYXQiOjAsIklzVmlzaWJsZSI6ZmFsc2UsIkxhc3RLbm93blZpc2liaWxpdHlTdGF0ZSI6ZmFsc2V9LCJSZWxhdGVkVGFza0lkIjoiMDAwMDAwMDAtMDAwMC0wMDAwLTAwMDAtMDAwMDAwMDAwMDAwIiwiSWQiOiI5YTNkZTZmZS05MGIzLTQxZmMtOWIzMC0yOTI5YTY1YjA1YTkiLCJJbXBvcnRJZCI6bnVsbCwiVGl0bGUiOiJQaWxvdCBCZWdpbnMiLCJOb3RlIjpudWxsLCJIeXBlcmxpbmsiOnsiJGlkIjoiMTA2NSIsIkFkZHJlc3MiOm51bGwsIlN1YkFkZHJlc3MiOm51bGx9LCJJc0NoYW5nZWQiOmZhbHNlLCJJc05ldyI6ZmFsc2V9LHsiJGlkIjoiMTA2NiIsIkRhdGUiOiIyMDI0LTEyLTIwVDIzOjU5OjAwWiIsIlN0eWxlIjp7IiRpZCI6IjEwNjciLCJTaGFwZSI6MCwiQ29ubmVjdG9yTWFyZ2luIjp7IiRyZWYiOiI4NDMifSwiQ29ubmVjdG9yU3R5bGUiOnsiJGlkIjoiMTA2OCIsIkxpbmVDb2xvciI6eyIkcmVmIjoiODQ1In0sIkxpbmVXZWlnaHQiOjEuMCwiTGluZVR5cGUiOjAsIlBhcmVudFN0eWxlIjpudWxsfSwiSXNCZWxvd1RpbWViYW5kIjpmYWxzZSwiUG9zaXRpb25PblRhc2siOjAsIkhpZGVEYXRlIjpmYWxzZSwiU2hhcGVTaXplIjoxLCJTcGFjaW5nIjoyLjAsIlBhZGRpbmciOnsiJHJlZiI6Ijg0NyJ9LCJTaGFwZVN0eWxlIjp7IiRpZCI6IjEwNjkiLCJNYXJnaW4iOnsiJHJlZiI6Ijg0OSJ9LCJQYWRkaW5nIjp7IiRyZWYiOiI4NTAifSwiQmFja2dyb3VuZCI6eyIkaWQiOiIxMDcwIiwiQ29sb3IiOnsiJGlkIjoiMTA3MSIsIkEiOjI1NSwiUiI6MTc4LCJHIjoxNCwiQiI6MTh9fSwiSXNWaXNpYmxlIjp0cnVlLCJXaWR0aCI6MTguMCwiSGVpZ2h0IjoyMC4wLCJCb3JkZXJTdHlsZSI6eyIkaWQiOiIxMDcyIiwiTGluZUNvbG9yIjp7IiRyZWYiOiI4NTQifSwiTGluZVdlaWdodCI6MC4wLCJMaW5lVHlwZSI6MCwiUGFyZW50U3R5bGUiOm51bGx9LCJQYXJlbnRTdHlsZSI6bnVsbH0sIlRpdGxlU3R5bGUiOnsiJGlkIjoiMTA3MyIsIkZvbnRTZXR0aW5ncyI6eyIkaWQiOiIxMDc0IiwiRm9udFNpemUiOjExLCJGb250TmFtZSI6IkNhbGlicmkiLCJJc0JvbGQiOnRydWUsIklzSXRhbGljIjpmYWxzZSwiSXNVbmRlcmxpbmVkIjpmYWxzZSwiUGFyZW50U3R5bGUiOm51bGx9LCJBdXRvU2l6ZSI6MCwiRm9yZWdyb3VuZCI6eyIkaWQiOiIxMDc1IiwiQ29sb3IiOnsiJGlkIjoiMTA3NiIsIkEiOjI1NSwiUiI6MCwiRyI6MCwiQiI6MH19LCJNYXhXaWR0aCI6MjAwLjAsIk1heEhlaWdodCI6IkluZmluaXR5IiwiU21hcnRGb3JlZ3JvdW5kSXNBY3RpdmUiOmZhbHNlLCJIb3Jpem9udGFsQWxpZ25tZW50IjoxLCJWZXJ0aWNhbEFsaWdubWVudCI6MCwiU21hcnRGb3JlZ3JvdW5kIjpudWxsLCJCYWNrZ3JvdW5kRmlsbFR5cGUiOjAsIk1hcmdpbiI6eyIkcmVmIjoiODYwIn0sIlBhZGRpbmciOnsiJHJlZiI6Ijg2MSJ9LCJCYWNrZ3JvdW5kIjp7IiRyZWYiOiI4NjIifSwiSXNWaXNpYmxlIjp0cnVlLCJXaWR0aCI6MC4wLCJIZWlnaHQiOjAuMCwiQm9yZGVyU3R5bGUiOnsiJGlkIjoiMTA3NyIsIkxpbmVDb2xvciI6bnVsbCwiTGluZVdlaWdodCI6MC4wLCJMaW5lVHlwZSI6MCwiUGFyZW50U3R5bGUiOm51bGx9LCJQYXJlbnRTdHlsZSI6bnVsbH0sIkRhdGVTdHlsZSI6eyIkaWQiOiIxMDc4IiwiRm9udFNldHRpbmdzIjp7IiRpZCI6IjEwNzkiLCJGb250U2l6ZSI6MTAsIkZvbnROYW1lIjoiQ2FsaWJyaSIsIklzQm9sZCI6ZmFsc2UsIklzSXRhbGljIjpmYWxzZSwiSXNVbmRlcmxpbmVkIjpmYWxzZSwiUGFyZW50U3R5bGUiOm51bGx9LCJBdXRvU2l6ZSI6MCwiRm9yZWdyb3VuZCI6eyIkaWQiOiIxMDgwIiwiQ29sb3IiOnsiJGlkIjoiMTA4MSIsIkEiOjI1NSwiUiI6NjgsIkciOjg0LCJCIjoxMDZ9fSwiTWF4V2lkdGgiOjIwMC4wLCJNYXhIZWlnaHQiOiJJbmZpbml0eSIsIlNtYXJ0Rm9yZWdyb3VuZElzQWN0aXZlIjpmYWxzZSwiSG9yaXpvbnRhbEFsaWdubWVudCI6MSwiVmVydGljYWxBbGlnbm1lbnQiOjAsIlNtYXJ0Rm9yZWdyb3VuZCI6bnVsbCwiQmFja2dyb3VuZEZpbGxUeXBlIjowLCJNYXJnaW4iOnsiJHJlZiI6Ijg2NyJ9LCJQYWRkaW5nIjp7IiRyZWYiOiI4NjgifSwiQmFja2dyb3VuZCI6eyIkcmVmIjoiODY5In0sIklzVmlzaWJsZSI6dHJ1ZSwiV2lkdGgiOjAuMCwiSGVpZ2h0IjowLjAsIkJvcmRlclN0eWxlIjp7IiRpZCI6IjEwODIiLCJMaW5lQ29sb3IiOm51bGwsIkxpbmVXZWlnaHQiOjAuMCwiTGluZVR5cGUiOjAsIlBhcmVudFN0eWxlIjpudWxsfSwiUGFyZW50U3R5bGUiOm51bGx9LCJEYXRlRm9ybWF0Ijp7IiRyZWYiOiI4NzAifSwiV2Vla051bWJlcmluZyI6eyIkaWQiOiIxMDgzIiwiRm9ybWF0IjowLCJJc1Zpc2libGUiOmZhbHNlLCJMYXN0S25vd25WaXNpYmlsaXR5U3RhdGUiOmZhbHNlfSwiSXNWaXNpYmxlIjp0cnVlLCJQYXJlbnRTdHlsZSI6bnVsbH0sIkluZGV4IjozLCJQZXJjZW50YWdlQ29tcGxldGUiOm51bGwsIlBvc2l0aW9uIjp7IlJhdGlvIjowLjAsIklzQ3VzdG9tIjpmYWxzZX0sIkRhdGVGb3JtYXQiOnsiJHJlZiI6Ijg3MCJ9LCJXZWVrTnVtYmVyaW5nIjp7IiRpZCI6IjEwODQiLCJGb3JtYXQiOjAsIklzVmlzaWJsZSI6ZmFsc2UsIkxhc3RLbm93blZpc2liaWxpdHlTdGF0ZSI6ZmFsc2V9LCJSZWxhdGVkVGFza0lkIjoiMDAwMDAwMDAtMDAwMC0wMDAwLTAwMDAtMDAwMDAwMDAwMDAwIiwiSWQiOiJhYjJkN2I1YS0xYTU4LTRiZmEtODkxMy1kMDYyMGE3NTE4ZWYiLCJJbXBvcnRJZCI6bnVsbCwiVGl0bGUiOiJQaWxvdCBDb21wbGV0ZSIsIk5vdGUiOm51bGwsIkh5cGVybGluayI6eyIkaWQiOiIxMDg1IiwiQWRkcmVzcyI6bnVsbCwiU3ViQWRkcmVzcyI6bnVsbH0sIklzQ2hhbmdlZCI6ZmFsc2UsIklzTmV3IjpmYWxzZX0seyIkaWQiOiIxMDg2IiwiRGF0ZSI6IjIwMjYtMDQtMDFUMjM6NTk6MDBaIiwiU3R5bGUiOnsiJGlkIjoiMTA4NyIsIlNoYXBlIjowLCJDb25uZWN0b3JNYXJnaW4iOnsiJHJlZiI6Ijg0MyJ9LCJDb25uZWN0b3JTdHlsZSI6eyIkaWQiOiIxMDg4IiwiTGluZUNvbG9yIjp7IiRyZWYiOiI4NDUifSwiTGluZVdlaWdodCI6MS4wLCJMaW5lVHlwZSI6MCwiUGFyZW50U3R5bGUiOm51bGx9LCJJc0JlbG93VGltZWJhbmQiOmZhbHNlLCJQb3NpdGlvbk9uVGFzayI6MCwiSGlkZURhdGUiOmZhbHNlLCJTaGFwZVNpemUiOjEsIlNwYWNpbmciOjIuMCwiUGFkZGluZyI6eyIkcmVmIjoiODQ3In0sIlNoYXBlU3R5bGUiOnsiJGlkIjoiMTA4OSIsIk1hcmdpbiI6eyIkcmVmIjoiODQ5In0sIlBhZGRpbmciOnsiJHJlZiI6Ijg1MCJ9LCJCYWNrZ3JvdW5kIjp7IiRpZCI6IjEwOTAiLCJDb2xvciI6eyIkaWQiOiIxMDkxIiwiQSI6MjU1LCJSIjoxNzgsIkciOjE0LCJCIjoxOH19LCJJc1Zpc2libGUiOnRydWUsIldpZHRoIjoxOC4wLCJIZWlnaHQiOjIwLjAsIkJvcmRlclN0eWxlIjp7IiRpZCI6IjEwOTIiLCJMaW5lQ29sb3IiOnsiJHJlZiI6Ijg1NCJ9LCJMaW5lV2VpZ2h0IjowLjAsIkxpbmVUeXBlIjowLCJQYXJlbnRTdHlsZSI6bnVsbH0sIlBhcmVudFN0eWxlIjpudWxsfSwiVGl0bGVTdHlsZSI6eyIkaWQiOiIxMDkzIiwiRm9udFNldHRpbmdzIjp7IiRpZCI6IjEwOTQiLCJGb250U2l6ZSI6MTEsIkZvbnROYW1lIjoiQ2FsaWJyaSIsIklzQm9sZCI6dHJ1ZSwiSXNJdGFsaWMiOmZhbHNlLCJJc1VuZGVybGluZWQiOmZhbHNlLCJQYXJlbnRTdHlsZSI6bnVsbH0sIkF1dG9TaXplIjowLCJGb3JlZ3JvdW5kIjp7IiRpZCI6IjEwOTUiLCJDb2xvciI6eyIkaWQiOiIxMDk2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4NjAifSwiUGFkZGluZyI6eyIkcmVmIjoiODYxIn0sIkJhY2tncm91bmQiOnsiJHJlZiI6Ijg2MiJ9LCJJc1Zpc2libGUiOnRydWUsIldpZHRoIjowLjAsIkhlaWdodCI6MC4wLCJCb3JkZXJTdHlsZSI6eyIkaWQiOiIxMDk3IiwiTGluZUNvbG9yIjpudWxsLCJMaW5lV2VpZ2h0IjowLjAsIkxpbmVUeXBlIjowLCJQYXJlbnRTdHlsZSI6bnVsbH0sIlBhcmVudFN0eWxlIjpudWxsfSwiRGF0ZVN0eWxlIjp7IiRpZCI6IjEwOTgiLCJGb250U2V0dGluZ3MiOnsiJGlkIjoiMTA5OSIsIkZvbnRTaXplIjoxMCwiRm9udE5hbWUiOiJDYWxpYnJpIiwiSXNCb2xkIjpmYWxzZSwiSXNJdGFsaWMiOmZhbHNlLCJJc1VuZGVybGluZWQiOmZhbHNlLCJQYXJlbnRTdHlsZSI6bnVsbH0sIkF1dG9TaXplIjowLCJGb3JlZ3JvdW5kIjp7IiRpZCI6IjExMDAiLCJDb2xvciI6eyIkaWQiOiIxMTAx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cmVmIjoiODY3In0sIlBhZGRpbmciOnsiJHJlZiI6Ijg2OCJ9LCJCYWNrZ3JvdW5kIjp7IiRyZWYiOiI4NjkifSwiSXNWaXNpYmxlIjp0cnVlLCJXaWR0aCI6MC4wLCJIZWlnaHQiOjAuMCwiQm9yZGVyU3R5bGUiOnsiJGlkIjoiMTEwMiIsIkxpbmVDb2xvciI6bnVsbCwiTGluZVdlaWdodCI6MC4wLCJMaW5lVHlwZSI6MCwiUGFyZW50U3R5bGUiOm51bGx9LCJQYXJlbnRTdHlsZSI6bnVsbH0sIkRhdGVGb3JtYXQiOnsiJHJlZiI6Ijg3MCJ9LCJXZWVrTnVtYmVyaW5nIjp7IiRpZCI6IjExMDMiLCJGb3JtYXQiOjAsIklzVmlzaWJsZSI6ZmFsc2UsIkxhc3RLbm93blZpc2liaWxpdHlTdGF0ZSI6ZmFsc2V9LCJJc1Zpc2libGUiOnRydWUsIlBhcmVudFN0eWxlIjpudWxsfSwiSW5kZXgiOjQsIlBlcmNlbnRhZ2VDb21wbGV0ZSI6bnVsbCwiUG9zaXRpb24iOnsiUmF0aW8iOjAuMCwiSXNDdXN0b20iOmZhbHNlfSwiRGF0ZUZvcm1hdCI6eyIkcmVmIjoiODcwIn0sIldlZWtOdW1iZXJpbmciOnsiJGlkIjoiMTEwNCIsIkZvcm1hdCI6MCwiSXNWaXNpYmxlIjpmYWxzZSwiTGFzdEtub3duVmlzaWJpbGl0eVN0YXRlIjpmYWxzZX0sIlJlbGF0ZWRUYXNrSWQiOiIwMDAwMDAwMC0wMDAwLTAwMDAtMDAwMC0wMDAwMDAwMDAwMDAiLCJJZCI6ImYwZmQ1ZmQ5LWIxZTktNDgwOS1hMGY5LTQwZjQxZWUzODFmOSIsIkltcG9ydElkIjpudWxsLCJUaXRsZSI6Ik1hcmtldCBUcmlhbHMgQmVnaW4iLCJOb3RlIjpudWxsLCJIeXBlcmxpbmsiOnsiJGlkIjoiMTEwNSIsIkFkZHJlc3MiOm51bGwsIlN1YkFkZHJlc3MiOm51bGx9LCJJc0NoYW5nZWQiOmZhbHNlLCJJc05ldyI6ZmFsc2V9LHsiJGlkIjoiMTEwNiIsIkRhdGUiOiIyMDI2LTA4LTE1VDExOjU5OjAwWiIsIlN0eWxlIjp7IiRpZCI6IjExMDciLCJTaGFwZSI6MTMsIkNvbm5lY3Rvck1hcmdpbiI6eyIkaWQiOiIxMTA4IiwiVG9wIjowLjAsIkxlZnQiOjIuMCwiUmlnaHQiOjIuMCwiQm90dG9tIjowLjB9LCJDb25uZWN0b3JTdHlsZSI6eyIkaWQiOiIxMTA5IiwiTGluZUNvbG9yIjp7IiRyZWYiOiI4NDUifSwiTGluZVdlaWdodCI6MS4wLCJMaW5lVHlwZSI6MCwiUGFyZW50U3R5bGUiOm51bGx9LCJJc0JlbG93VGltZWJhbmQiOmZhbHNlLCJQb3NpdGlvbk9uVGFzayI6MCwiSGlkZURhdGUiOmZhbHNlLCJTaGFwZVNpemUiOjEsIlNwYWNpbmciOjIuMCwiUGFkZGluZyI6eyIkcmVmIjoiODQ3In0sIlNoYXBlU3R5bGUiOnsiJGlkIjoiMTExMCIsIk1hcmdpbiI6eyIkcmVmIjoiODQ5In0sIlBhZGRpbmciOnsiJHJlZiI6Ijg1MCJ9LCJCYWNrZ3JvdW5kIjp7IiRpZCI6IjExMTEiLCJDb2xvciI6eyIkaWQiOiIxMTEyIiwiQSI6MjU1LCJSIjoxNzgsIkciOjE0LCJCIjoxOH19LCJJc1Zpc2libGUiOnRydWUsIldpZHRoIjoxOC4wLCJIZWlnaHQiOjIwLjAsIkJvcmRlclN0eWxlIjp7IiRpZCI6IjExMTMiLCJMaW5lQ29sb3IiOnsiJHJlZiI6Ijg1NCJ9LCJMaW5lV2VpZ2h0IjowLjAsIkxpbmVUeXBlIjowLCJQYXJlbnRTdHlsZSI6bnVsbH0sIlBhcmVudFN0eWxlIjpudWxsfSwiVGl0bGVTdHlsZSI6eyIkaWQiOiIxMTE0IiwiRm9udFNldHRpbmdzIjp7IiRpZCI6IjExMTUiLCJGb250U2l6ZSI6MTEsIkZvbnROYW1lIjoiQ2FsaWJyaSIsIklzQm9sZCI6dHJ1ZSwiSXNJdGFsaWMiOmZhbHNlLCJJc1VuZGVybGluZWQiOmZhbHNlLCJQYXJlbnRTdHlsZSI6bnVsbH0sIkF1dG9TaXplIjowLCJGb3JlZ3JvdW5kIjp7IiRpZCI6IjExMTYiLCJDb2xvciI6eyIkaWQiOiIxMTE3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4NjAifSwiUGFkZGluZyI6eyIkcmVmIjoiODYxIn0sIkJhY2tncm91bmQiOnsiJGlkIjoiMTExOCIsIkNvbG9yIjp7IiRpZCI6IjExMTkiLCJBIjowLCJSIjoyNTUsIkciOjI1NSwiQiI6MjU1fX0sIklzVmlzaWJsZSI6dHJ1ZSwiV2lkdGgiOjAuMCwiSGVpZ2h0IjowLjAsIkJvcmRlclN0eWxlIjp7IiRpZCI6IjExMjAiLCJMaW5lQ29sb3IiOm51bGwsIkxpbmVXZWlnaHQiOjAuMCwiTGluZVR5cGUiOjAsIlBhcmVudFN0eWxlIjpudWxsfSwiUGFyZW50U3R5bGUiOm51bGx9LCJEYXRlU3R5bGUiOnsiJGlkIjoiMTEyMSIsIkZvbnRTZXR0aW5ncyI6eyIkaWQiOiIxMTIyIiwiRm9udFNpemUiOjEwLCJGb250TmFtZSI6IkNhbGlicmkiLCJJc0JvbGQiOmZhbHNlLCJJc0l0YWxpYyI6ZmFsc2UsIklzVW5kZXJsaW5lZCI6ZmFsc2UsIlBhcmVudFN0eWxlIjpudWxsfSwiQXV0b1NpemUiOjAsIkZvcmVncm91bmQiOnsiJGlkIjoiMTEyMyIsIkNvbG9yIjp7IiRpZCI6IjExMjQ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yZWYiOiI4NjcifSwiUGFkZGluZyI6eyIkcmVmIjoiODY4In0sIkJhY2tncm91bmQiOnsiJGlkIjoiMTEyNSIsIkNvbG9yIjp7IiRpZCI6IjExMjYiLCJBIjowLCJSIjoyNTUsIkciOjI1NSwiQiI6MjU1fX0sIklzVmlzaWJsZSI6ZmFsc2UsIldpZHRoIjowLjAsIkhlaWdodCI6MC4wLCJCb3JkZXJTdHlsZSI6eyIkaWQiOiIxMTI3IiwiTGluZUNvbG9yIjpudWxsLCJMaW5lV2VpZ2h0IjowLjAsIkxpbmVUeXBlIjowLCJQYXJlbnRTdHlsZSI6bnVsbH0sIlBhcmVudFN0eWxlIjpudWxsfSwiRGF0ZUZvcm1hdCI6eyIkaWQiOiIxMTI4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xMjkiLCJGb3JtYXQiOjAsIklzVmlzaWJsZSI6ZmFsc2UsIkxhc3RLbm93blZpc2liaWxpdHlTdGF0ZSI6ZmFsc2V9LCJJc1Zpc2libGUiOnRydWUsIlBhcmVudFN0eWxlIjpudWxsfSwiSW5kZXgiOjUsIlBlcmNlbnRhZ2VDb21wbGV0ZSI6bnVsbCwiUG9zaXRpb24iOnsiUmF0aW8iOjAuMCwiSXNDdXN0b20iOmZhbHNlfSwiRGF0ZUZvcm1hdCI6eyIkcmVmIjoiMTEyOCJ9LCJXZWVrTnVtYmVyaW5nIjp7IiRpZCI6IjExMzAiLCJGb3JtYXQiOjAsIklzVmlzaWJsZSI6ZmFsc2UsIkxhc3RLbm93blZpc2liaWxpdHlTdGF0ZSI6ZmFsc2V9LCJSZWxhdGVkVGFza0lkIjoiMDAwMDAwMDAtMDAwMC0wMDAwLTAwMDAtMDAwMDAwMDAwMDAwIiwiSWQiOiIyYjY4ODBmMS00OWM2LTQyMTQtYjYxMi05ZWM4ZGRmNTM0M2UiLCJJbXBvcnRJZCI6IiIsIlRpdGxlIjoiR28tTGl2ZSIsIk5vdGUiOm51bGwsIkh5cGVybGluayI6eyIkaWQiOiIxMTMxIiwiQWRkcmVzcyI6bnVsbCwiU3ViQWRkcmVzcyI6bnVsbH0sIklzQ2hhbmdlZCI6ZmFsc2UsIklzTmV3IjpmYWxzZX0seyIkaWQiOiIxMTMyIiwiRGF0ZSI6IjIwMjctMDgtMTVUMTE6NTk6MDBaIiwiU3R5bGUiOnsiJGlkIjoiMTEzMyIsIlNoYXBlIjoxMywiQ29ubmVjdG9yTWFyZ2luIjp7IiRpZCI6IjExMzQiLCJUb3AiOjAuMCwiTGVmdCI6Mi4wLCJSaWdodCI6Mi4wLCJCb3R0b20iOjAuMH0sIkNvbm5lY3RvclN0eWxlIjp7IiRpZCI6IjExMzUiLCJMaW5lQ29sb3IiOnsiJHJlZiI6Ijg0NSJ9LCJMaW5lV2VpZ2h0IjoxLjAsIkxpbmVUeXBlIjowLCJQYXJlbnRTdHlsZSI6bnVsbH0sIklzQmVsb3dUaW1lYmFuZCI6ZmFsc2UsIlBvc2l0aW9uT25UYXNrIjowLCJIaWRlRGF0ZSI6ZmFsc2UsIlNoYXBlU2l6ZSI6MSwiU3BhY2luZyI6Mi4wLCJQYWRkaW5nIjp7IiRyZWYiOiI4NDcifSwiU2hhcGVTdHlsZSI6eyIkaWQiOiIxMTM2IiwiTWFyZ2luIjp7IiRyZWYiOiI4NDkifSwiUGFkZGluZyI6eyIkcmVmIjoiODUwIn0sIkJhY2tncm91bmQiOnsiJGlkIjoiMTEzNyIsIkNvbG9yIjp7IiRpZCI6IjExMzgiLCJBIjoyNTUsIlIiOjE3OCwiRyI6MTQsIkIiOjE4fX0sIklzVmlzaWJsZSI6dHJ1ZSwiV2lkdGgiOjE4LjAsIkhlaWdodCI6MjAuMCwiQm9yZGVyU3R5bGUiOnsiJGlkIjoiMTEzOSIsIkxpbmVDb2xvciI6eyIkcmVmIjoiODU0In0sIkxpbmVXZWlnaHQiOjAuMCwiTGluZVR5cGUiOjAsIlBhcmVudFN0eWxlIjpudWxsfSwiUGFyZW50U3R5bGUiOm51bGx9LCJUaXRsZVN0eWxlIjp7IiRpZCI6IjExNDAiLCJGb250U2V0dGluZ3MiOnsiJGlkIjoiMTE0MSIsIkZvbnRTaXplIjoxMSwiRm9udE5hbWUiOiJDYWxpYnJpIiwiSXNCb2xkIjp0cnVlLCJJc0l0YWxpYyI6ZmFsc2UsIklzVW5kZXJsaW5lZCI6ZmFsc2UsIlBhcmVudFN0eWxlIjpudWxsfSwiQXV0b1NpemUiOjAsIkZvcmVncm91bmQiOnsiJGlkIjoiMTE0MiIsIkNvbG9yIjp7IiRpZCI6IjExNDMiLCJBIjoyNTUsIlIiOjg5LCJHIjo4OSwiQiI6ODl9fSwiTWF4V2lkdGgiOjIwMC4wLCJNYXhIZWlnaHQiOiJJbmZpbml0eSIsIlNtYXJ0Rm9yZWdyb3VuZElzQWN0aXZlIjpmYWxzZSwiSG9yaXpvbnRhbEFsaWdubWVudCI6MSwiVmVydGljYWxBbGlnbm1lbnQiOjAsIlNtYXJ0Rm9yZWdyb3VuZCI6bnVsbCwiQmFja2dyb3VuZEZpbGxUeXBlIjowLCJNYXJnaW4iOnsiJHJlZiI6Ijg2MCJ9LCJQYWRkaW5nIjp7IiRyZWYiOiI4NjEifSwiQmFja2dyb3VuZCI6eyIkaWQiOiIxMTQ0IiwiQ29sb3IiOnsiJGlkIjoiMTE0NSIsIkEiOjAsIlIiOjI1NSwiRyI6MjU1LCJCIjoyNTV9fSwiSXNWaXNpYmxlIjp0cnVlLCJXaWR0aCI6MC4wLCJIZWlnaHQiOjAuMCwiQm9yZGVyU3R5bGUiOnsiJGlkIjoiMTE0NiIsIkxpbmVDb2xvciI6bnVsbCwiTGluZVdlaWdodCI6MC4wLCJMaW5lVHlwZSI6MCwiUGFyZW50U3R5bGUiOm51bGx9LCJQYXJlbnRTdHlsZSI6bnVsbH0sIkRhdGVTdHlsZSI6eyIkaWQiOiIxMTQ3IiwiRm9udFNldHRpbmdzIjp7IiRpZCI6IjExNDgiLCJGb250U2l6ZSI6OSwiRm9udE5hbWUiOiJDYWxpYnJpIiwiSXNCb2xkIjpmYWxzZSwiSXNJdGFsaWMiOmZhbHNlLCJJc1VuZGVybGluZWQiOmZhbHNlLCJQYXJlbnRTdHlsZSI6bnVsbH0sIkF1dG9TaXplIjowLCJGb3JlZ3JvdW5kIjp7IiRpZCI6IjExNDkiLCJDb2xvciI6eyIkaWQiOiIxMTUwIiwiQSI6MjU1LCJSIjoxMTUsIkciOjExNSwiQiI6MTE1fX0sIk1heFdpZHRoIjoyMDAuMCwiTWF4SGVpZ2h0IjoiSW5maW5pdHkiLCJTbWFydEZvcmVncm91bmRJc0FjdGl2ZSI6ZmFsc2UsIkhvcml6b250YWxBbGlnbm1lbnQiOjEsIlZlcnRpY2FsQWxpZ25tZW50IjowLCJTbWFydEZvcmVncm91bmQiOm51bGwsIkJhY2tncm91bmRGaWxsVHlwZSI6MCwiTWFyZ2luIjp7IiRyZWYiOiI4NjcifSwiUGFkZGluZyI6eyIkcmVmIjoiODY4In0sIkJhY2tncm91bmQiOnsiJGlkIjoiMTE1MSIsIkNvbG9yIjp7IiRpZCI6IjExNTIiLCJBIjowLCJSIjoyNTUsIkciOjI1NSwiQiI6MjU1fX0sIklzVmlzaWJsZSI6dHJ1ZSwiV2lkdGgiOjAuMCwiSGVpZ2h0IjowLjAsIkJvcmRlclN0eWxlIjp7IiRpZCI6IjExNTMiLCJMaW5lQ29sb3IiOm51bGwsIkxpbmVXZWlnaHQiOjAuMCwiTGluZVR5cGUiOjAsIlBhcmVudFN0eWxlIjpudWxsfSwiUGFyZW50U3R5bGUiOm51bGx9LCJEYXRlRm9ybWF0Ijp7IiRpZCI6IjExNTQiLCJGb3JtYXRTdHJpbmciOiJNTU1NIGQsIHl5eXkiLCJTZXBhcmF0b3IiOiIvIiwiVXNlSW50ZXJuYXRpb25hbERhdGVGb3JtYXQiOmZhbHNlLCJEYXRlSXNWaXNpYmxlIjp0cnVlLCJUaW1lSXNWaXNpYmxlIjpmYWxzZSwiSG91ckRpZ2l0cyI6MSwiQW1QbURlc2lnbmF0b3IiOjIsIlRyaW0wME1pbnV0ZXMiOmZhbHNlLCJMYXN0S25vd25WaXNpYmlsaXR5U3RhdGUiOnsiJGlkIjoiMTE1NSIsIkRhdGVQYXJ0SXNWaXNpYmxlIjp0cnVlLCJUaW1lUGFydElzVmlzaWJsZSI6ZmFsc2V9fSwiV2Vla051bWJlcmluZyI6eyIkaWQiOiIxMTU2IiwiRm9ybWF0IjowLCJJc1Zpc2libGUiOmZhbHNlLCJMYXN0S25vd25WaXNpYmlsaXR5U3RhdGUiOmZhbHNlfSwiSXNWaXNpYmxlIjp0cnVlLCJQYXJlbnRTdHlsZSI6bnVsbH0sIkluZGV4Ijo2LCJQZXJjZW50YWdlQ29tcGxldGUiOm51bGwsIlBvc2l0aW9uIjp7IlJhdGlvIjowLjAsIklzQ3VzdG9tIjpmYWxzZX0sIkRhdGVGb3JtYXQiOnsiJHJlZiI6IjExNTQifSwiV2Vla051bWJlcmluZyI6eyIkaWQiOiIxMTU3IiwiRm9ybWF0IjowLCJJc1Zpc2libGUiOmZhbHNlLCJMYXN0S25vd25WaXNpYmlsaXR5U3RhdGUiOmZhbHNlfSwiUmVsYXRlZFRhc2tJZCI6IjAwMDAwMDAwLTAwMDAtMDAwMC0wMDAwLTAwMDAwMDAwMDAwMCIsIklkIjoiMTU1ZGMwZGYtNmY0MS00M2E4LWEwNWItN2YxODdkMTZmM2NiIiwiSW1wb3J0SWQiOiIiLCJUaXRsZSI6IkRlY29tbWlzc2lvbiBMZWdhY3kgU29sdXRpb24iLCJOb3RlIjpudWxsLCJIeXBlcmxpbmsiOnsiJGlkIjoiMTE1OCIsIkFkZHJlc3MiOm51bGwsIlN1YkFkZHJlc3MiOm51bGx9LCJJc0NoYW5nZWQiOmZhbHNlLCJJc05ldyI6ZmFsc2V9XSwiVGFza3MiOltdLCJTd2ltbGFuZXMiOltdLCJNc1Byb2plY3RJdGVtc1RyZWUiOnsiJGlkIjoiMTE1OSIsIlJvb3QiOnsiSW1wb3J0SWQiOm51bGwsIklzSW1wb3J0ZWQiOmZhbHNlLCJDaGlsZHJlbiI6W119fSwiTWV0YWRhdGEiOnsiJGlkIjoiMTE2MCIsIlJlY2VudENvbG9yc0NvbGxlY3Rpb24iOiJbXCIjRkY1MjkzQ0RcIixcIiNGRkNFOTIwMFwiLFwiI0ZGNzRBRDQ5XCIsXCIjRkY3MzczNzNcIixcIiNGRjQ0NTQ2QVwiLFwiI0ZGRkVCQTBBXCIsXCIjRkY3MEFENDdcIixcIiNGRkIyMEUxMlwiXSIsIlNvdXJjZVRlbXBsYXRlIjoie1wiJGlkXCI6XCIxXCIsXCJJZFwiOlwiZjM3NDYwNjMtMDA0Yy00NDVkLTkxODctY2VkZjdhY2UxNDNiXCIsXCJDdWx0dXJlSW5mb05hbWVcIjpcImVuLVVTXCIsXCJWZXJzaW9uXCI6e1wiJGlkXCI6XCIyXCIsXCJUZW1wbGF0ZURvbVZlcnNpb25cIjpcIjEuMi4wXCJ9LFwiRWZmZWN0XCI6MCxcIlN0eWxlXCI6e1wiJGlkXCI6XCIzXCIsXCJUaW1lYmFuZFN0eWxlXCI6e1wiJGlkXCI6XCI0XCIsXCJTY2FsZU1hcmtpbmdcIjoxLFwiU2hhcGVcIjoxMCxcIlNoYXBlU3R5bGVcIjp7XCIkaWRcIjpcIjVcIixcIk1hcmdpblwiOntcIiRpZFwiOlwiNlwiLFwiVG9wXCI6MC4wLFwiTGVmdFwiOjEwLjAsXCJSaWdodFwiOjEwLjAsXCJCb3R0b21cIjowLjB9LFwiUGFkZGluZ1wiOntcIiRpZFwiOlwiN1wiLFwiVG9wXCI6My4wLFwiTGVmdFwiOjAuMCxcIlJpZ2h0XCI6MC4wLFwiQm90dG9tXCI6My4wfSxcIkJhY2tncm91bmRcIjp7XCIkaWRcIjpcIjhcIixcIkNvbG9yXCI6e1wiJGlkXCI6XCI5XCIsXCJBXCI6MjU1LFwiUlwiOjY4LFwiR1wiOjg0LFwiQlwiOjEwNn19LFwiSXNWaXNpYmxlXCI6dHJ1ZSxcIldpZHRoXCI6ODU4LjAsXCJIZWlnaHRcIjoyMC4wLFwiQm9yZGVyU3R5bGVcIjp7XCIkaWRcIjpcIjEwXCIsXCJMaW5lQ29sb3JcIjp7XCIkaWRcIjpcIjExXCIsXCIkdHlwZVwiOlwiTkxSRS5Db21tb24uRG9tLlNvbGlkQ29sb3JCcnVzaCwgTkxSRS5Db21tb25cIixcIkNvbG9yXCI6e1wiJGlkXCI6XCIxMlwiLFwiQVwiOjI1NSxcIlJcIjoyNTUsXCJHXCI6MCxcIkJcIjowfX0sXCJMaW5lV2VpZ2h0XCI6MC4wLFwiTGluZVR5cGVcIjowfX0sXCJNaWRkbGVUaWVyU2hhcGVTdHlsZVwiOntcIiRpZFwiOlwiMTNcIixcIk1hcmdpblwiOntcIiRpZFwiOlwiMTRcIixcIlRvcFwiOjAuMCxcIkxlZnRcIjoxMC4wLFwiUmlnaHRcIjoxMC4wLFwiQm90dG9tXCI6MC4wfSxcIlBhZGRpbmdcIjp7XCIkaWRcIjpcIjE1XCIsXCJUb3BcIjozLjAsXCJMZWZ0XCI6MC4wLFwiUmlnaHRcIjowLjAsXCJCb3R0b21cIjozLjB9LFwiQmFja2dyb3VuZFwiOntcIiRpZFwiOlwiMTZcIixcIkNvbG9yXCI6e1wiJGlkXCI6XCIxN1wiLFwiQVwiOjI1NSxcIlJcIjo2OCxcIkdcIjo4NCxcIkJcIjoxMDZ9fSxcIklzVmlzaWJsZVwiOnRydWUsXCJXaWR0aFwiOjg1OC4wLFwiSGVpZ2h0XCI6MjAuMCxcIkJvcmRlclN0eWxlXCI6e1wiJGlkXCI6XCIxOFwiLFwiTGluZUNvbG9yXCI6e1wiJGlkXCI6XCIxOVwiLFwiJHR5cGVcIjpcIk5MUkUuQ29tbW9uLkRvbS5Tb2xpZENvbG9yQnJ1c2gsIE5MUkUuQ29tbW9uXCIsXCJDb2xvclwiOntcIiRpZFwiOlwiMjBcIixcIkFcIjoyNTUsXCJSXCI6MjU1LFwiR1wiOjAsXCJCXCI6MH19LFwiTGluZVdlaWdodFwiOjAuMCxcIkxpbmVUeXBlXCI6MH19LFwiQm90dG9tVGllclNoYXBlU3R5bGVcIjp7XCIkaWRcIjpcIjIxXCIsXCJNYXJnaW5cIjp7XCIkaWRcIjpcIjIyXCIsXCJUb3BcIjowLjAsXCJMZWZ0XCI6MTAuMCxcIlJpZ2h0XCI6MTAuMCxcIkJvdHRvbVwiOjAuMH0sXCJQYWRkaW5nXCI6e1wiJGlkXCI6XCIyM1wiLFwiVG9wXCI6My4wLFwiTGVmdFwiOjAuMCxcIlJpZ2h0XCI6MC4wLFwiQm90dG9tXCI6My4wfSxcIkJhY2tncm91bmRcIjp7XCIkaWRcIjpcIjI0XCIsXCJDb2xvclwiOntcIiRpZFwiOlwiMjVcIixcIkFcIjoyNTUsXCJSXCI6NjgsXCJHXCI6ODQsXCJCXCI6MTA2fX0sXCJJc1Zpc2libGVcIjp0cnVlLFwiV2lkdGhcIjo4NTguMCxcIkhlaWdodFwiOjIwLjAsXCJCb3JkZXJTdHlsZVwiOntcIiRpZFwiOlwiMjZcIixcIkxpbmVDb2xvclwiOntcIiRpZFwiOlwiMjdcIixcIiR0eXBlXCI6XCJOTFJFLkNvbW1vbi5Eb20uU29saWRDb2xvckJydXNoLCBOTFJFLkNvbW1vblwiLFwiQ29sb3JcIjp7XCIkaWRcIjpcIjI4XCIsXCJBXCI6MjU1LFwiUlwiOjI1NSxcIkdcIjowLFwiQlwiOjB9fSxcIkxpbmVXZWlnaHRcIjowLjAsXCJMaW5lVHlwZVwiOjB9fSxcIlJpZ2h0RW5kQ2Fwc1N0eWxlXCI6e1wiJGlkXCI6XCIyOVwiLFwiRm9udFNldHRpbmdzXCI6e1wiJGlkXCI6XCIzMFwiLFwiRm9udFNpemVcIjoxOCxcIkZvbnROYW1lXCI6XCJDYWxpYnJpXCIsXCJJc0JvbGRcIjp0cnVlLFwiSXNJdGFsaWNcIjpmYWxzZSxcIklzVW5kZXJsaW5lZFwiOmZhbHNlfSxcIkF1dG9TaXplXCI6MCxcIkZvcmVncm91bmRcIjp7XCIkaWRcIjpcIjMxXCIsXCJDb2xvclwiOntcIiRpZFwiOlwiMzJcIixcIkFcIjoyNTUsXCJSXCI6MjM3LFwiR1wiOjEyNSxcIkJcIjo0OX19LFwiQmFja2dyb3VuZEZpbGxUeXBlXCI6MCxcIk1heFdpZHRoXCI6XCJJbmZpbml0eVwiLFwiTWF4SGVpZ2h0XCI6XCJJbmZpbml0eVwiLFwiU21hcnRGb3JlZ3JvdW5kSXNBY3RpdmVcIjpmYWxzZSxcIkhvcml6b250YWxBbGlnbm1lbnRcIjowLFwiVmVydGljYWxBbGlnbm1lbnRcIjowLFwiU21hcnRGb3JlZ3JvdW5kXCI6bnVsbCxcIk1hcmdpblwiOntcIiRpZFwiOlwiMzNcIixcIlRvcFwiOjAuMCxcIkxlZnRcIjowLjAsXCJSaWdodFwiOjIwLjAsXCJCb3R0b21cIjowLjB9LFwiUGFkZGluZ1wiOntcIiRpZFwiOlwiMzRcIixcIlRvcFwiOjAuMCxcIkxlZnRcIjowLjAsXCJSaWdodFwiOjAuMCxcIkJvdHRvbVwiOjAuMH0sXCJCYWNrZ3JvdW5kXCI6e1wiJGlkXCI6XCIzNVwiLFwiQ29sb3JcIjp7XCIkaWRcIjpcIjM2XCIsXCJBXCI6ODksXCJSXCI6MCxcIkdcIjowLFwiQlwiOjB9fSxcIklzVmlzaWJsZVwiOmZhbHNlLFwiV2lkdGhcIjowLjAsXCJIZWlnaHRcIjowLjAsXCJCb3JkZXJTdHlsZVwiOm51bGx9LFwiTGVmdEVuZENhcHNTdHlsZVwiOntcIiRpZFwiOlwiMzdcIixcIkZvbnRTZXR0aW5nc1wiOntcIiRpZFwiOlwiMzhcIixcIkZvbnRTaXplXCI6MTgsXCJGb250TmFtZVwiOlwiQ2FsaWJyaVwiLFwiSXNCb2xkXCI6dHJ1ZSxcIklzSXRhbGljXCI6ZmFsc2UsXCJJc1VuZGVybGluZWRcIjpmYWxzZX0sXCJBdXRvU2l6ZVwiOjAsXCJGb3JlZ3JvdW5kXCI6e1wiJGlkXCI6XCIzOVwiLFwiQ29sb3JcIjp7XCIkaWRcIjpcIjQwXCIsXCJBXCI6MjU1LFwiUlwiOjIzNyxcIkdcIjoxMjUsXCJCXCI6NDl9fSxcIkJhY2tncm91bmRGaWxsVHlwZVwiOjAsXCJNYXhXaWR0aFwiOlwiSW5maW5pdHlcIixcIk1heEhlaWdodFwiOlwiSW5maW5pdHlcIixcIlNtYXJ0Rm9yZWdyb3VuZElzQWN0aXZlXCI6ZmFsc2UsXCJIb3Jpem9udGFsQWxpZ25tZW50XCI6MCxcIlZlcnRpY2FsQWxpZ25tZW50XCI6MCxcIlNtYXJ0Rm9yZWdyb3VuZFwiOm51bGwsXCJNYXJnaW5cIjp7XCIkaWRcIjpcIjQxXCIsXCJUb3BcIjowLjAsXCJMZWZ0XCI6MjAuMCxcIlJpZ2h0XCI6MC4wLFwiQm90dG9tXCI6MC4wfSxcIlBhZGRpbmdcIjp7XCIkaWRcIjpcIjQyXCIsXCJUb3BcIjowLjAsXCJMZWZ0XCI6MC4wLFwiUmlnaHRcIjowLjAsXCJCb3R0b21cIjowLjB9LFwiQmFja2dyb3VuZFwiOntcIiRpZFwiOlwiNDNcIixcIkNvbG9yXCI6e1wiJHJlZlwiOlwiMzZcIn19LFwiSXNWaXNpYmxlXCI6ZmFsc2UsXCJXaWR0aFwiOjAuMCxcIkhlaWdodFwiOjAuMCxcIkJvcmRlclN0eWxlXCI6bnVsbH0sXCJUb2RheVRleHRTdHlsZVwiOntcIiRpZFwiOlwiNDRcIixcIkZvbnRTZXR0aW5nc1wiOntcIiRpZFwiOlwiNDVcIixcIkZvbnRTaXplXCI6MTIsXCJGb250TmFtZVwiOlwiQ2FsaWJyaVwiLFwiSXNCb2xkXCI6ZmFsc2UsXCJJc0l0YWxpY1wiOmZhbHNlLFwiSXNVbmRlcmxpbmVkXCI6ZmFsc2V9LFwiQXV0b1NpemVcIjowLFwiRm9yZWdyb3VuZFwiOntcIiRpZFwiOlwiNDZcIixcIkNvbG9yXCI6e1wiJGlkXCI6XCI0N1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0OFwiLFwiVG9wXCI6MC4wLFwiTGVmdFwiOjAuMCxcIlJpZ2h0XCI6MC4wLFwiQm90dG9tXCI6MC4wfSxcIlBhZGRpbmdcIjp7XCIkaWRcIjpcIjQ5XCIsXCJUb3BcIjowLjAsXCJMZWZ0XCI6MC4wLFwiUmlnaHRcIjowLjAsXCJCb3R0b21cIjowLjB9LFwiQmFja2dyb3VuZFwiOntcIiRpZFwiOlwiNTBcIixcIkNvbG9yXCI6e1wiJHJlZlwiOlwiMzZcIn19LFwiSXNWaXNpYmxlXCI6dHJ1ZSxcIldpZHRoXCI6MC4wLFwiSGVpZ2h0XCI6MC4wLFwiQm9yZGVyU3R5bGVcIjpudWxsfSxcIlRvZGF5TWFya2VyU3R5bGVcIjp7XCIkaWRcIjpcIjUxXCIsXCJNYXJnaW5cIjp7XCIkaWRcIjpcIjUyXCIsXCJUb3BcIjowLjAsXCJMZWZ0XCI6MC4wLFwiUmlnaHRcIjowLjAsXCJCb3R0b21cIjowLjB9LFwiUGFkZGluZ1wiOntcIiRpZFwiOlwiNTNcIixcIlRvcFwiOjAuMCxcIkxlZnRcIjowLjAsXCJSaWdodFwiOjAuMCxcIkJvdHRvbVwiOjAuMH0sXCJCYWNrZ3JvdW5kXCI6e1wiJGlkXCI6XCI1NFwiLFwiQ29sb3JcIjp7XCIkaWRcIjpcIjU1XCIsXCJBXCI6MjU1LFwiUlwiOjI1NSxcIkdcIjowLFwiQlwiOjB9fSxcIklzVmlzaWJsZVwiOnRydWUsXCJXaWR0aFwiOjAuMCxcIkhlaWdodFwiOjAuMCxcIkJvcmRlclN0eWxlXCI6bnVsbH0sXCJTY2FsZVN0eWxlXCI6e1wiJGlkXCI6XCI1NlwiLFwiU2hvd1NlZ21lbnRTZXBhcmF0b3JzXCI6ZmFsc2UsXCJTZWdtZW50U2VwYXJhdG9yT3BhY2l0eVwiOjMwLFwiU2hhcGVcIjozLFwiSGFzQmVlblZpc2libGVCZWZvcmVcIjp0cnVlLFwiRm9udFNldHRpbmdzXCI6e1wiJGlkXCI6XCI1N1wiLFwiRm9udFNpemVcIjoxMixcIkZvbnROYW1lXCI6XCJDYWxpYnJpXCIsXCJJc0JvbGRcIjpmYWxzZSxcIklzSXRhbGljXCI6ZmFsc2UsXCJJc1VuZGVybGluZWRcIjpmYWxzZX0sXCJBdXRvU2l6ZVwiOjAsXCJGb3JlZ3JvdW5kXCI6e1wiJGlkXCI6XCI1OFwiLFwiQ29sb3JcIjp7XCIkaWRcIjpcIjU5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wXCIsXCJUb3BcIjowLjAsXCJMZWZ0XCI6NS4wLFwiUmlnaHRcIjowLjAsXCJCb3R0b21cIjowLjB9LFwiUGFkZGluZ1wiOntcIiRpZFwiOlwiNjFcIixcIlRvcFwiOjAuMCxcIkxlZnRcIjowLjAsXCJSaWdodFwiOjAuMCxcIkJvdHRvbVwiOjAuMH0sXCJCYWNrZ3JvdW5kXCI6e1wiJGlkXCI6XCI2MlwiLFwiQ29sb3JcIjp7XCIkcmVmXCI6XCIzNlwifX0sXCJJc1Zpc2libGVcIjp0cnVlLFwiV2lkdGhcIjowLjAsXCJIZWlnaHRcIjowLjAsXCJCb3JkZXJTdHlsZVwiOm51bGx9LFwiTWlkZGxlVGllclNjYWxlU3R5bGVcIjp7XCIkaWRcIjpcIjYzXCIsXCJTaG93U2VnbWVudFNlcGFyYXRvcnNcIjpmYWxzZSxcIlNlZ21lbnRTZXBhcmF0b3JPcGFjaXR5XCI6MzAsXCJTaGFwZVwiOjMsXCJIYXNCZWVuVmlzaWJsZUJlZm9yZVwiOmZhbHNlLFwiRm9udFNldHRpbmdzXCI6e1wiJGlkXCI6XCI2NFwiLFwiRm9udFNpemVcIjoxMixcIkZvbnROYW1lXCI6XCJDYWxpYnJpXCIsXCJJc0JvbGRcIjpmYWxzZSxcIklzSXRhbGljXCI6ZmFsc2UsXCJJc1VuZGVybGluZWRcIjpmYWxzZX0sXCJBdXRvU2l6ZVwiOjAsXCJGb3JlZ3JvdW5kXCI6e1wiJGlkXCI6XCI2NVwiLFwiQ29sb3JcIjp7XCIkaWRcIjpcIjY2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3XCIsXCJUb3BcIjowLjAsXCJMZWZ0XCI6NS4wLFwiUmlnaHRcIjowLjAsXCJCb3R0b21cIjowLjB9LFwiUGFkZGluZ1wiOntcIiRpZFwiOlwiNjhcIixcIlRvcFwiOjAuMCxcIkxlZnRcIjowLjAsXCJSaWdodFwiOjAuMCxcIkJvdHRvbVwiOjAuMH0sXCJCYWNrZ3JvdW5kXCI6e1wiJGlkXCI6XCI2OVwiLFwiQ29sb3JcIjp7XCIkaWRcIjpcIjcwXCIsXCJBXCI6ODksXCJSXCI6MCxcIkdcIjowLFwiQlwiOjB9fSxcIklzVmlzaWJsZVwiOmZhbHNlLFwiV2lkdGhcIjowLjAsXCJIZWlnaHRcIjowLjAsXCJCb3JkZXJTdHlsZVwiOm51bGx9LFwiQm90dG9tVGllclNjYWxlU3R5bGVcIjp7XCIkaWRcIjpcIjcxXCIsXCJTaG93U2VnbWVudFNlcGFyYXRvcnNcIjpmYWxzZSxcIlNlZ21lbnRTZXBhcmF0b3JPcGFjaXR5XCI6MzAsXCJTaGFwZVwiOjMsXCJIYXNCZWVuVmlzaWJsZUJlZm9yZVwiOmZhbHNlLFwiRm9udFNldHRpbmdzXCI6e1wiJGlkXCI6XCI3MlwiLFwiRm9udFNpemVcIjoxMixcIkZvbnROYW1lXCI6XCJDYWxpYnJpXCIsXCJJc0JvbGRcIjpmYWxzZSxcIklzSXRhbGljXCI6ZmFsc2UsXCJJc1VuZGVybGluZWRcIjpmYWxzZX0sXCJBdXRvU2l6ZVwiOjAsXCJGb3JlZ3JvdW5kXCI6e1wiJGlkXCI6XCI3M1wiLFwiQ29sb3JcIjp7XCIkaWRcIjpcIjc0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c1XCIsXCJUb3BcIjowLjAsXCJMZWZ0XCI6NS4wLFwiUmlnaHRcIjowLjAsXCJCb3R0b21cIjowLjB9LFwiUGFkZGluZ1wiOntcIiRpZFwiOlwiNzZcIixcIlRvcFwiOjAuMCxcIkxlZnRcIjowLjAsXCJSaWdodFwiOjAuMCxcIkJvdHRvbVwiOjAuMH0sXCJCYWNrZ3JvdW5kXCI6e1wiJGlkXCI6XCI3N1wiLFwiQ29sb3JcIjp7XCIkaWRcIjpcIjc4XCIsXCJBXCI6ODksXCJSXCI6MCxcIkdcIjowLFwiQlwiOjB9fSxcIklzVmlzaWJsZVwiOmZhbHNlLFwiV2lkdGhcIjowLjAsXCJIZWlnaHRcIjowLjAsXCJCb3JkZXJTdHlsZVwiOm51bGx9LFwiU2luZ2xlU2NhbGVTaGFwZVN0eWxlXCI6bnVsbCxcIkVsYXBzZWRUaW1lQmFja2dyb3VuZFwiOntcIiRpZFwiOlwiNzlcIixcIkNvbG9yXCI6e1wiJGlkXCI6XCI4MFwiLFwiQVwiOjE5MSxcIlJcIjoyNTUsXCJHXCI6MCxcIkJcIjowfX0sXCJBcHBlbmRZZWFyT25ZZWFyQ2hhbmdlXCI6ZmFsc2UsXCJFbGFwc2VkVGltZUZvcm1hdFwiOjIsXCJUb2RheU1hcmtlclBvc2l0aW9uXCI6MCxcIlF1aWNrUG9zaXRpb25cIjozLFwiQWJzb2x1dGVQb3NpdGlvblwiOjE4My42LFwiTWFyZ2luXCI6e1wiJGlkXCI6XCI4MVwiLFwiVG9wXCI6MC4wLFwiTGVmdFwiOjEwLjAsXCJSaWdodFwiOjEwLjAsXCJCb3R0b21cIjowLjB9LFwiUGFkZGluZ1wiOntcIiRpZFwiOlwiODJcIixcIlRvcFwiOjAuMCxcIkxlZnRcIjowLjAsXCJSaWdodFwiOjAuMCxcIkJvdHRvbVwiOjAuMH0sXCJCYWNrZ3JvdW5kXCI6e1wiJGlkXCI6XCI4M1wiLFwiQ29sb3JcIjp7XCIkaWRcIjpcIjg0XCIsXCJBXCI6MjU1LFwiUlwiOjQ3LFwiR1wiOjU0LFwiQlwiOjE1M319LFwiSXNWaXNpYmxlXCI6dHJ1ZSxcIldpZHRoXCI6MC4wLFwiSGVpZ2h0XCI6MC4wLFwiQm9yZGVyU3R5bGVcIjpudWxsfSxcIkRlZmF1bHRNaWxlc3RvbmVTdHlsZVwiOntcIiRpZFwiOlwiODVcIixcIlNoYXBlXCI6MixcIkNvbm5lY3Rvck1hcmdpblwiOntcIiRpZFwiOlwiODZcIixcIlRvcFwiOjAuMCxcIkxlZnRcIjoyLjAsXCJSaWdodFwiOjIuMCxcIkJvdHRvbVwiOjAuMH0sXCJDb25uZWN0b3JTdHlsZVwiOntcIiRpZFwiOlwiODdcIixcIkxpbmVDb2xvclwiOntcIiRpZFwiOlwiODhcIixcIiR0eXBlXCI6XCJOTFJFLkNvbW1vbi5Eb20uU29saWRDb2xvckJydXNoLCBOTFJFLkNvbW1vblwiLFwiQ29sb3JcIjp7XCIkaWRcIjpcIjg5XCIsXCJBXCI6MTI3LFwiUlwiOjc5LFwiR1wiOjEyOSxcIkJcIjoxODl9fSxcIkxpbmVXZWlnaHRcIjoxLjAsXCJMaW5lVHlwZVwiOjB9LFwiSXNCZWxvd1RpbWViYW5kXCI6ZmFsc2UsXCJIaWRlRGF0ZVwiOmZhbHNlLFwiU2hhcGVTaXplXCI6MSxcIlNwYWNpbmdcIjoyLjAsXCJQYWRkaW5nXCI6e1wiJGlkXCI6XCI5MFwiLFwiVG9wXCI6Ny4wLFwiTGVmdFwiOjMuMCxcIlJpZ2h0XCI6MC4wLFwiQm90dG9tXCI6Mi4wfSxcIlBvc2l0aW9uXCI6bnVsbCxcIlBvc2l0aW9uT25UYXNrXCI6MCxcIlNoYXBlU3R5bGVcIjp7XCIkaWRcIjpcIjkxXCIsXCJNYXJnaW5cIjp7XCIkaWRcIjpcIjkyXCIsXCJUb3BcIjowLjAsXCJMZWZ0XCI6MC4wLFwiUmlnaHRcIjowLjAsXCJCb3R0b21cIjowLjB9LFwiUGFkZGluZ1wiOntcIiRpZFwiOlwiOTNcIixcIlRvcFwiOjAuMCxcIkxlZnRcIjowLjAsXCJSaWdodFwiOjAuMCxcIkJvdHRvbVwiOjAuMH0sXCJCYWNrZ3JvdW5kXCI6e1wiJGlkXCI6XCI5NFwiLFwiQ29sb3JcIjp7XCIkaWRcIjpcIjk1XCIsXCJBXCI6MjU1LFwiUlwiOjAsXCJHXCI6MTE0LFwiQlwiOjE4OH19LFwiSXNWaXNpYmxlXCI6dHJ1ZSxcIldpZHRoXCI6MTMuMCxcIkhlaWdodFwiOjEzLjAsXCJCb3JkZXJTdHlsZVwiOntcIiRpZFwiOlwiOTZcIixcIkxpbmVDb2xvclwiOntcIiRpZFwiOlwiOTdcIixcIiR0eXBlXCI6XCJOTFJFLkNvbW1vbi5Eb20uU29saWRDb2xvckJydXNoLCBOTFJFLkNvbW1vblwiLFwiQ29sb3JcIjp7XCIkaWRcIjpcIjk4XCIsXCJBXCI6MjU1LFwiUlwiOjI1NSxcIkdcIjowLFwiQlwiOjB9fSxcIkxpbmVXZWlnaHRcIjowLjAsXCJMaW5lVHlwZVwiOjB9fSxcIlRpdGxlU3R5bGVcIjp7XCIkaWRcIjpcIjk5XCIsXCJGb250U2V0dGluZ3NcIjp7XCIkaWRcIjpcIjEwMFwiLFwiRm9udFNpemVcIjoxMSxcIkZvbnROYW1lXCI6XCJDYWxpYnJpXCIsXCJJc0JvbGRcIjp0cnVlLFwiSXNJdGFsaWNcIjpmYWxzZSxcIklzVW5kZXJsaW5lZFwiOmZhbHNlfSxcIkF1dG9TaXplXCI6MCxcIkZvcmVncm91bmRcIjp7XCIkaWRcIjpcIjEwMVwiLFwiQ29sb3JcIjp7XCIkaWRcIjpcIjEwMl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xMDNcIixcIlRvcFwiOjAuMCxcIkxlZnRcIjowLjAsXCJSaWdodFwiOjAuMCxcIkJvdHRvbVwiOjAuMH0sXCJQYWRkaW5nXCI6e1wiJGlkXCI6XCIxMDRcIixcIlRvcFwiOjAuMCxcIkxlZnRcIjowLjAsXCJSaWdodFwiOjAuMCxcIkJvdHRvbVwiOjAuMH0sXCJCYWNrZ3JvdW5kXCI6e1wiJGlkXCI6XCIxMDVcIixcIkNvbG9yXCI6e1wiJHJlZlwiOlwiMzZcIn19LFwiSXNWaXNpYmxlXCI6dHJ1ZSxcIldpZHRoXCI6MC4wLFwiSGVpZ2h0XCI6MC4wLFwiQm9yZGVyU3R5bGVcIjpudWxsfSxcIkRhdGVTdHlsZVwiOntcIiRpZFwiOlwiMTA2XCIsXCJGb250U2V0dGluZ3NcIjp7XCIkaWRcIjpcIjEwN1wiLFwiRm9udFNpemVcIjoxMCxcIkZvbnROYW1lXCI6XCJDYWxpYnJpXCIsXCJJc0JvbGRcIjpmYWxzZSxcIklzSXRhbGljXCI6ZmFsc2UsXCJJc1VuZGVybGluZWRcIjpmYWxzZX0sXCJBdXRvU2l6ZVwiOjAsXCJGb3JlZ3JvdW5kXCI6e1wiJGlkXCI6XCIxMDhcIixcIkNvbG9yXCI6e1wiJGlkXCI6XCIxMDlcIixcIkFcIjoyNTUsXCJSXCI6NjgsXCJHXCI6ODQsXCJCXCI6MTA2fX0sXCJCYWNrZ3JvdW5kRmlsbFR5cGVcIjowLFwiTWF4V2lkdGhcIjoyMDAuMCxcIk1heEhlaWdodFwiOlwiSW5maW5pdHlcIixcIlNtYXJ0Rm9yZWdyb3VuZElzQWN0aXZlXCI6ZmFsc2UsXCJIb3Jpem9udGFsQWxpZ25tZW50XCI6MCxcIlZlcnRpY2FsQWxpZ25tZW50XCI6MCxcIlNtYXJ0Rm9yZWdyb3VuZFwiOm51bGwsXCJNYXJnaW5cIjp7XCIkaWRcIjpcIjExMFwiLFwiVG9wXCI6MC4wLFwiTGVmdFwiOjAuMCxcIlJpZ2h0XCI6MC4wLFwiQm90dG9tXCI6MC4wfSxcIlBhZGRpbmdcIjp7XCIkaWRcIjpcIjExMVwiLFwiVG9wXCI6MC4wLFwiTGVmdFwiOjAuMCxcIlJpZ2h0XCI6MC4wLFwiQm90dG9tXCI6MC4wfSxcIkJhY2tncm91bmRcIjp7XCIkaWRcIjpcIjExMlwiLFwiQ29sb3JcIjp7XCIkcmVmXCI6XCIzNlwifX0sXCJJc1Zpc2libGVcIjp0cnVlLFwiV2lkdGhcIjowLjAsXCJIZWlnaHRcIjowLjAsXCJCb3JkZXJTdHlsZVwiOm51bGx9LFwiRGF0ZUZvcm1hdFwiOntcIiRpZFwiOlwiMTEz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cIkRlZmF1bHRUYXNrU3R5bGVcIjp7XCIkaWRcIjpcIjExNFwiLFwiU2hhcGVcIjoxLFwiU2hhcGVUaGlja25lc3NcIjowLFwiRHVyYXRpb25Gb3JtYXRcIjowLFwiUGVyY2VudGFnZUNvbXBsZXRlU3R5bGVcIjp7XCIkaWRcIjpcIjExNVwiLFwiRm9udFNldHRpbmdzXCI6e1wiJGlkXCI6XCIxMTZcIixcIkZvbnRTaXplXCI6MTAsXCJGb250TmFtZVwiOlwiQ2FsaWJyaVwiLFwiSXNCb2xkXCI6ZmFsc2UsXCJJc0l0YWxpY1wiOmZhbHNlLFwiSXNVbmRlcmxpbmVkXCI6ZmFsc2V9LFwiQXV0b1NpemVcIjowLFwiRm9yZWdyb3VuZFwiOntcIiRpZFwiOlwiMTE3XCIsXCJDb2xvclwiOntcIiRpZFwiOlwiMTE4XCIsXCJBXCI6MjU1LFwiUlwiOjIzNyxcIkdcIjoxMjUsXCJCXCI6NDl9fSxcIkJhY2tncm91bmRGaWxsVHlwZVwiOjAsXCJNYXhXaWR0aFwiOjIwMC4wLFwiTWF4SGVpZ2h0XCI6XCJJbmZpbml0eVwiLFwiU21hcnRGb3JlZ3JvdW5kSXNBY3RpdmVcIjpmYWxzZSxcIkhvcml6b250YWxBbGlnbm1lbnRcIjowLFwiVmVydGljYWxBbGlnbm1lbnRcIjowLFwiU21hcnRGb3JlZ3JvdW5kXCI6bnVsbCxcIk1hcmdpblwiOntcIiRpZFwiOlwiMTE5XCIsXCJUb3BcIjowLjAsXCJMZWZ0XCI6MC4wLFwiUmlnaHRcIjowLjAsXCJCb3R0b21cIjowLjB9LFwiUGFkZGluZ1wiOntcIiRpZFwiOlwiMTIwXCIsXCJUb3BcIjowLjAsXCJMZWZ0XCI6MC4wLFwiUmlnaHRcIjowLjAsXCJCb3R0b21cIjowLjB9LFwiQmFja2dyb3VuZFwiOntcIiRpZFwiOlwiMTIxXCIsXCJDb2xvclwiOntcIiRyZWZcIjpcIjM2XCJ9fSxcIklzVmlzaWJsZVwiOnRydWUsXCJXaWR0aFwiOjAuMCxcIkhlaWdodFwiOjAuMCxcIkJvcmRlclN0eWxlXCI6bnVsbH0sXCJEdXJhdGlvblN0eWxlXCI6e1wiJGlkXCI6XCIxMjJcIixcIkZvbnRTZXR0aW5nc1wiOntcIiRpZFwiOlwiMTIzXCIsXCJGb250U2l6ZVwiOjEwLFwiRm9udE5hbWVcIjpcIkNhbGlicmlcIixcIklzQm9sZFwiOmZhbHNlLFwiSXNJdGFsaWNcIjpmYWxzZSxcIklzVW5kZXJsaW5lZFwiOmZhbHNlfSxcIkF1dG9TaXplXCI6MCxcIkZvcmVncm91bmRcIjp7XCIkaWRcIjpcIjEyNFwiLFwiQ29sb3JcIjp7XCIkaWRcIjpcIjEyNVwiLFwiQVwiOjI1NSxcIlJcIjoyMzcsXCJHXCI6MTI1LFwiQlwiOjQ5fX0sXCJCYWNrZ3JvdW5kRmlsbFR5cGVcIjowLFwiTWF4V2lkdGhcIjoyMDAuMCxcIk1heEhlaWdodFwiOlwiSW5maW5pdHlcIixcIlNtYXJ0Rm9yZWdyb3VuZElzQWN0aXZlXCI6ZmFsc2UsXCJIb3Jpem9udGFsQWxpZ25tZW50XCI6MCxcIlZlcnRpY2FsQWxpZ25tZW50XCI6MCxcIlNtYXJ0Rm9yZWdyb3VuZFwiOm51bGwsXCJNYXJnaW5cIjp7XCIkaWRcIjpcIjEyNlwiLFwiVG9wXCI6MC4wLFwiTGVmdFwiOjAuMCxcIlJpZ2h0XCI6MC4wLFwiQm90dG9tXCI6MC4wfSxcIlBhZGRpbmdcIjp7XCIkaWRcIjpcIjEyN1wiLFwiVG9wXCI6MC4wLFwiTGVmdFwiOjAuMCxcIlJpZ2h0XCI6MC4wLFwiQm90dG9tXCI6MC4wfSxcIkJhY2tncm91bmRcIjp7XCIkaWRcIjpcIjEyOFwiLFwiQ29sb3JcIjp7XCIkcmVmXCI6XCIzNlwifX0sXCJJc1Zpc2libGVcIjp0cnVlLFwiV2lkdGhcIjowLjAsXCJIZWlnaHRcIjowLjAsXCJCb3JkZXJTdHlsZVwiOm51bGx9LFwiSG9yaXpvbnRhbENvbm5lY3RvclN0eWxlXCI6e1wiJGlkXCI6XCIxMjlcIixcIkxpbmVDb2xvclwiOntcIiRpZFwiOlwiMTMwXCIsXCIkdHlwZVwiOlwiTkxSRS5Db21tb24uRG9tLlNvbGlkQ29sb3JCcnVzaCwgTkxSRS5Db21tb25cIixcIkNvbG9yXCI6e1wiJGlkXCI6XCIxMzFcIixcIkFcIjoyNTUsXCJSXCI6MjA0LFwiR1wiOjIwNCxcIkJcIjoyMDR9fSxcIkxpbmVXZWlnaHRcIjoxLjAsXCJMaW5lVHlwZVwiOjB9LFwiVmVydGljYWxDb25uZWN0b3JTdHlsZVwiOntcIiRpZFwiOlwiMTMyXCIsXCJMaW5lQ29sb3JcIjp7XCIkaWRcIjpcIjEzM1wiLFwiJHR5cGVcIjpcIk5MUkUuQ29tbW9uLkRvbS5Tb2xpZENvbG9yQnJ1c2gsIE5MUkUuQ29tbW9uXCIsXCJDb2xvclwiOntcIiRpZFwiOlwiMTM0XCIsXCJBXCI6MjU1LFwiUlwiOjIwNCxcIkdcIjoyMDQsXCJCXCI6MjA0fX0sXCJMaW5lV2VpZ2h0XCI6MC4wLFwiTGluZVR5cGVcIjowfSxcIk1hcmdpblwiOm51bGwsXCJTdGFydERhdGVQb3NpdGlvblwiOjMsXCJFbmREYXRlUG9zaXRpb25cIjozLFwiVGl0bGVQb3NpdGlvblwiOjQsXCJEdXJhdGlvblBvc2l0aW9uXCI6NixcIlBlcmNlbnRhZ2VDb21wbGV0ZWRQb3NpdGlvblwiOjYsXCJTcGFjaW5nXCI6MyxcIklzQmVsb3dUaW1lYmFuZFwiOmZhbHNlLFwiUGVyY2VudGFnZUNvbXBsZXRlU2hhcGVPcGFjaXR5XCI6MzUsXCJHcm91cE5hbWVcIjpudWxsLFwiQXR0YWNoZWRNaWxlc3RvbmVzU3R5bGVzXCI6bnVsbCxcIlNoYXBlU3R5bGVcIjp7XCIkaWRcIjpcIjEzNVwiLFwiTWFyZ2luXCI6e1wiJGlkXCI6XCIxMzZcIixcIlRvcFwiOjAuMCxcIkxlZnRcIjo0LjAsXCJSaWdodFwiOjQuMCxcIkJvdHRvbVwiOjAuMH0sXCJQYWRkaW5nXCI6e1wiJGlkXCI6XCIxMzdcIixcIlRvcFwiOjAuMCxcIkxlZnRcIjowLjAsXCJSaWdodFwiOjAuMCxcIkJvdHRvbVwiOjAuMH0sXCJCYWNrZ3JvdW5kXCI6e1wiJGlkXCI6XCIxMzhcIixcIkNvbG9yXCI6e1wiJGlkXCI6XCIxMzlcIixcIkFcIjoyNTUsXCJSXCI6MCxcIkdcIjoxMTQsXCJCXCI6MTg4fX0sXCJJc1Zpc2libGVcIjp0cnVlLFwiV2lkdGhcIjowLjAsXCJIZWlnaHRcIjoxMC4wLFwiQm9yZGVyU3R5bGVcIjp7XCIkaWRcIjpcIjE0MFwiLFwiTGluZUNvbG9yXCI6e1wiJGlkXCI6XCIxNDFcIixcIiR0eXBlXCI6XCJOTFJFLkNvbW1vbi5Eb20uU29saWRDb2xvckJydXNoLCBOTFJFLkNvbW1vblwiLFwiQ29sb3JcIjp7XCIkaWRcIjpcIjE0MlwiLFwiQVwiOjI1NSxcIlJcIjoyNTUsXCJHXCI6MCxcIkJcIjowfX0sXCJMaW5lV2VpZ2h0XCI6MC4wLFwiTGluZVR5cGVcIjowfX0sXCJUaXRsZVN0eWxlXCI6e1wiJGlkXCI6XCIxNDNcIixcIkZvbnRTZXR0aW5nc1wiOntcIiRpZFwiOlwiMTQ0XCIsXCJGb250U2l6ZVwiOjExLFwiRm9udE5hbWVcIjpcIkNhbGlicmlcIixcIklzQm9sZFwiOnRydWUsXCJJc0l0YWxpY1wiOmZhbHNlLFwiSXNVbmRlcmxpbmVkXCI6ZmFsc2V9LFwiQXV0b1NpemVcIjowLFwiRm9yZWdyb3VuZFwiOntcIiRpZFwiOlwiMTQ1XCIsXCJDb2xvclwiOntcIiRpZFwiOlwiMTQ2XCIsXCJBXCI6MjU1LFwiUlwiOjAsXCJHXCI6MCxcIkJcIjowfX0sXCJCYWNrZ3JvdW5kRmlsbFR5cGVcIjowLFwiTWF4V2lkdGhcIjo5NjAuMCxcIk1heEhlaWdodFwiOlwiSW5maW5pdHlcIixcIlNtYXJ0Rm9yZWdyb3VuZElzQWN0aXZlXCI6ZmFsc2UsXCJIb3Jpem9udGFsQWxpZ25tZW50XCI6MCxcIlZlcnRpY2FsQWxpZ25tZW50XCI6MCxcIlNtYXJ0Rm9yZWdyb3VuZFwiOm51bGwsXCJNYXJnaW5cIjp7XCIkaWRcIjpcIjE0N1wiLFwiVG9wXCI6MC4wLFwiTGVmdFwiOjAuMCxcIlJpZ2h0XCI6MC4wLFwiQm90dG9tXCI6MC4wfSxcIlBhZGRpbmdcIjp7XCIkaWRcIjpcIjE0OFwiLFwiVG9wXCI6MC4wLFwiTGVmdFwiOjAuMCxcIlJpZ2h0XCI6MC4wLFwiQm90dG9tXCI6MC4wfSxcIkJhY2tncm91bmRcIjp7XCIkaWRcIjpcIjE0OVwiLFwiQ29sb3JcIjp7XCIkcmVmXCI6XCIzNlwifX0sXCJJc1Zpc2libGVcIjp0cnVlLFwiV2lkdGhcIjowLjAsXCJIZWlnaHRcIjowLjAsXCJCb3JkZXJTdHlsZVwiOm51bGx9LFwiRGF0ZVN0eWxlXCI6e1wiJGlkXCI6XCIxNTBcIixcIkZvbnRTZXR0aW5nc1wiOntcIiRpZFwiOlwiMTUxXCIsXCJGb250U2l6ZVwiOjEwLFwiRm9udE5hbWVcIjpcIkNhbGlicmlcIixcIklzQm9sZFwiOmZhbHNlLFwiSXNJdGFsaWNcIjpmYWxzZSxcIklzVW5kZXJsaW5lZFwiOmZhbHNlfSxcIkF1dG9TaXplXCI6MCxcIkZvcmVncm91bmRcIjp7XCIkaWRcIjpcIjE1MlwiLFwiQ29sb3JcIjp7XCIkaWRcIjpcIjE1M1wiLFwiQVwiOjI1NSxcIlJcIjo2OCxcIkdcIjo4NCxcIkJcIjoxMDZ9fSxcIkJhY2tncm91bmRGaWxsVHlwZVwiOjAsXCJNYXhXaWR0aFwiOjIwMC4wLFwiTWF4SGVpZ2h0XCI6XCJJbmZpbml0eVwiLFwiU21hcnRGb3JlZ3JvdW5kSXNBY3RpdmVcIjpmYWxzZSxcIkhvcml6b250YWxBbGlnbm1lbnRcIjowLFwiVmVydGljYWxBbGlnbm1lbnRcIjowLFwiU21hcnRGb3JlZ3JvdW5kXCI6bnVsbCxcIk1hcmdpblwiOntcIiRpZFwiOlwiMTU0XCIsXCJUb3BcIjowLjAsXCJMZWZ0XCI6MC4wLFwiUmlnaHRcIjowLjAsXCJCb3R0b21cIjowLjB9LFwiUGFkZGluZ1wiOntcIiRpZFwiOlwiMTU1XCIsXCJUb3BcIjowLjAsXCJMZWZ0XCI6MC4wLFwiUmlnaHRcIjowLjAsXCJCb3R0b21cIjowLjB9LFwiQmFja2dyb3VuZFwiOntcIiRpZFwiOlwiMTU2XCIsXCJDb2xvclwiOntcIiRyZWZcIjpcIjM2XCJ9fSxcIklzVmlzaWJsZVwiOnRydWUsXCJXaWR0aFwiOjAuMCxcIkhlaWdodFwiOjAuMCxcIkJvcmRlclN0eWxlXCI6bnVsbH0sXCJEYXRlRm9ybWF0XCI6e1wiJGlkXCI6XCIxNTd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V9LFwiU2hvd0VsYXBzZWRUaW1lR3JhZGllbnRTdHlsZVwiOmZhbHNlLFwiVGltZWJhbmRSZXNlcnZlZExlZnRBcmVhU3R5bGVcIjpudWxsLFwiRGVmYXVsdFN3aW1sYW5lU3R5bGVcIjp7XCIkaWRcIjpcIjE1OFwiLFwiSGVhZGVyU3R5bGVcIjp7XCIkaWRcIjpcIjE1OVwiLFwiVGV4dFN0eWxlXCI6e1wiJGlkXCI6XCIxNjBcIixcIkZvbnRTZXR0aW5nc1wiOntcIiRpZFwiOlwiMTYxXCIsXCJGb250U2l6ZVwiOjEyLFwiRm9udE5hbWVcIjpcIkNhbGlicmlcIixcIklzQm9sZFwiOmZhbHNlLFwiSXNJdGFsaWNcIjpmYWxzZSxcIklzVW5kZXJsaW5lZFwiOmZhbHNlfSxcIkF1dG9TaXplXCI6MCxcIkZvcmVncm91bmRcIjp7XCIkaWRcIjpcIjE2MlwiLFwiQ29sb3JcIjp7XCIkaWRcIjpcIjE2M1wiLFwiQVwiOjI1NSxcIlJcIjozMixcIkdcIjo1NixcIkJcIjoxMDB9fSxcIkJhY2tncm91bmRGaWxsVHlwZVwiOjAsXCJNYXhXaWR0aFwiOjAuMCxcIk1heEhlaWdodFwiOjAuMCxcIlNtYXJ0Rm9yZWdyb3VuZElzQWN0aXZlXCI6ZmFsc2UsXCJIb3Jpem9udGFsQWxpZ25tZW50XCI6MCxcIlZlcnRpY2FsQWxpZ25tZW50XCI6MCxcIlNtYXJ0Rm9yZWdyb3VuZFwiOm51bGwsXCJNYXJnaW5cIjp7XCIkaWRcIjpcIjE2NFwiLFwiVG9wXCI6MC4wLFwiTGVmdFwiOjAuMCxcIlJpZ2h0XCI6MC4wLFwiQm90dG9tXCI6MC4wfSxcIlBhZGRpbmdcIjp7XCIkaWRcIjpcIjE2NVwiLFwiVG9wXCI6MC4wLFwiTGVmdFwiOjAuMCxcIlJpZ2h0XCI6MC4wLFwiQm90dG9tXCI6MC4wfSxcIkJhY2tncm91bmRcIjpudWxsLFwiSXNWaXNpYmxlXCI6ZmFsc2UsXCJXaWR0aFwiOjAuMCxcIkhlaWdodFwiOjAuMCxcIkJvcmRlclN0eWxlXCI6bnVsbH0sXCJSZWN0YW5nbGVTdHlsZVwiOntcIiRpZFwiOlwiMTY2XCIsXCJNYXJnaW5cIjp7XCIkaWRcIjpcIjE2N1wiLFwiVG9wXCI6MC4wLFwiTGVmdFwiOjAuMCxcIlJpZ2h0XCI6MC4wLFwiQm90dG9tXCI6MC4wfSxcIlBhZGRpbmdcIjp7XCIkaWRcIjpcIjE2OFwiLFwiVG9wXCI6MC4wLFwiTGVmdFwiOjAuMCxcIlJpZ2h0XCI6MC4wLFwiQm90dG9tXCI6MC4wfSxcIkJhY2tncm91bmRcIjp7XCIkaWRcIjpcIjE2OVwiLFwiQ29sb3JcIjp7XCIkaWRcIjpcIjE3MFwiLFwiQVwiOjEyNyxcIlJcIjo5MSxcIkdcIjoxNTUsXCJCXCI6MjEzfX0sXCJJc1Zpc2libGVcIjpmYWxzZSxcIldpZHRoXCI6MC4wLFwiSGVpZ2h0XCI6MC4wLFwiQm9yZGVyU3R5bGVcIjp7XCIkaWRcIjpcIjE3MVwiLFwiTGluZUNvbG9yXCI6e1wiJGlkXCI6XCIxNzJcIixcIiR0eXBlXCI6XCJOTFJFLkNvbW1vbi5Eb20uU29saWRDb2xvckJydXNoLCBOTFJFLkNvbW1vblwiLFwiQ29sb3JcIjp7XCIkaWRcIjpcIjE3M1wiLFwiQVwiOjI1NSxcIlJcIjoyNTUsXCJHXCI6MCxcIkJcIjowfX0sXCJMaW5lV2VpZ2h0XCI6MC4wLFwiTGluZVR5cGVcIjowfX0sXCJUZXh0SXNWZXJ0aWNhbFwiOmZhbHNlfSxcIkJhY2tncm91bmRTdHlsZVwiOntcIiRpZFwiOlwiMTc0XCIsXCJNYXJnaW5cIjp7XCIkaWRcIjpcIjE3NVwiLFwiVG9wXCI6MC4wLFwiTGVmdFwiOjAuMCxcIlJpZ2h0XCI6MC4wLFwiQm90dG9tXCI6MC4wfSxcIlBhZGRpbmdcIjp7XCIkaWRcIjpcIjE3NlwiLFwiVG9wXCI6MC4wLFwiTGVmdFwiOjAuMCxcIlJpZ2h0XCI6MC4wLFwiQm90dG9tXCI6MC4wfSxcIkJhY2tncm91bmRcIjp7XCIkaWRcIjpcIjE3N1wiLFwiQ29sb3JcIjp7XCIkaWRcIjpcIjE3OFwiLFwiQVwiOjM4LFwiUlwiOjkxLFwiR1wiOjE1NSxcIkJcIjoyMTN9fSxcIklzVmlzaWJsZVwiOnRydWUsXCJXaWR0aFwiOjAuMCxcIkhlaWdodFwiOjAuMCxcIkJvcmRlclN0eWxlXCI6e1wiJGlkXCI6XCIxNzlcIixcIkxpbmVDb2xvclwiOntcIiRpZFwiOlwiMTgwXCIsXCIkdHlwZVwiOlwiTkxSRS5Db21tb24uRG9tLlNvbGlkQ29sb3JCcnVzaCwgTkxSRS5Db21tb25cIixcIkNvbG9yXCI6e1wiJGlkXCI6XCIxODFcIixcIkFcIjoyNTUsXCJSXCI6MjU1LFwiR1wiOjAsXCJCXCI6MH19LFwiTGluZVdlaWdodFwiOjAuMCxcIkxpbmVUeXBlXCI6MH19LFwiSXNBYm92ZVRpbWViYW5kXCI6ZmFsc2V9LFwiQ3VzdG9tTWlsZXN0b25lU3R5bGVMaXN0XCI6W3tcIiRpZFwiOlwiMTgyXCIsXCJTaGFwZVwiOjE5LFwiQ29ubmVjdG9yTWFyZ2luXCI6e1wiJGlkXCI6XCIxODNcIixcIlRvcFwiOjAuMCxcIkxlZnRcIjoyLjAsXCJSaWdodFwiOjIuMCxcIkJvdHRvbVwiOjAuMH0sXCJDb25uZWN0b3JTdHlsZVwiOntcIiRpZFwiOlwiMTg0XCIsXCJMaW5lQ29sb3JcIjp7XCIkaWRcIjpcIjE4NVwiLFwiJHR5cGVcIjpcIk5MUkUuQ29tbW9uLkRvbS5Tb2xpZENvbG9yQnJ1c2gsIE5MUkUuQ29tbW9uXCIsXCJDb2xvclwiOntcIiRpZFwiOlwiMTg2XCIsXCJBXCI6MTI3LFwiUlwiOjc5LFwiR1wiOjEyOSxcIkJcIjoxODl9fSxcIkxpbmVXZWlnaHRcIjoxLjAsXCJMaW5lVHlwZVwiOjB9LFwiSXNCZWxvd1RpbWViYW5kXCI6ZmFsc2UsXCJIaWRlRGF0ZVwiOmZhbHNlLFwiU2hhcGVTaXplXCI6MSxcIlNwYWNpbmdcIjoyLjAsXCJQYWRkaW5nXCI6e1wiJGlkXCI6XCIxODdcIixcIlRvcFwiOjcuMCxcIkxlZnRcIjozLjAsXCJSaWdodFwiOjAuMCxcIkJvdHRvbVwiOjIuMH0sXCJQb3NpdGlvblwiOntcIiRpZFwiOlwiMTg4XCIsXCJSYXRpb1wiOjAuMTI3ODUxODIwMjc3MjI1MjgsXCJJc0N1c3RvbVwiOmZhbHNlfSxcIlBvc2l0aW9uT25UYXNrXCI6MCxcIlNoYXBlU3R5bGVcIjp7XCIkaWRcIjpcIjE4OVwiLFwiTWFyZ2luXCI6e1wiJGlkXCI6XCIxOTBcIixcIlRvcFwiOjAuMCxcIkxlZnRcIjowLjAsXCJSaWdodFwiOjAuMCxcIkJvdHRvbVwiOjAuMH0sXCJQYWRkaW5nXCI6e1wiJGlkXCI6XCIxOTFcIixcIlRvcFwiOjAuMCxcIkxlZnRcIjowLjAsXCJSaWdodFwiOjAuMCxcIkJvdHRvbVwiOjAuMH0sXCJCYWNrZ3JvdW5kXCI6e1wiJGlkXCI6XCIxOTJcIixcIkNvbG9yXCI6e1wiJGlkXCI6XCIxOTNcIixcIkFcIjoyNTUsXCJSXCI6MTEyLFwiR1wiOjE3MyxcIkJcIjo3MX19LFwiSXNWaXNpYmxlXCI6dHJ1ZSxcIldpZHRoXCI6MTMuMCxcIkhlaWdodFwiOjEzLjAsXCJCb3JkZXJTdHlsZVwiOntcIiRpZFwiOlwiMTk0XCIsXCJMaW5lQ29sb3JcIjp7XCIkcmVmXCI6XCI5N1wifSxcIkxpbmVXZWlnaHRcIjowLjAsXCJMaW5lVHlwZVwiOjB9fSxcIlRpdGxlU3R5bGVcIjp7XCIkaWRcIjpcIjE5NVwiLFwiRm9udFNldHRpbmdzXCI6e1wiJGlkXCI6XCIxOTZcIixcIkZvbnRTaXplXCI6MTEsXCJGb250TmFtZVwiOlwiQ2FsaWJyaVwiLFwiSXNCb2xkXCI6dHJ1ZSxcIklzSXRhbGljXCI6ZmFsc2UsXCJJc1VuZGVybGluZWRcIjpmYWxzZX0sXCJBdXRvU2l6ZVwiOjAsXCJGb3JlZ3JvdW5kXCI6e1wiJGlkXCI6XCIxOTdcIixcIkNvbG9yXCI6e1wiJGlkXCI6XCIxOTh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MTk5XCIsXCJUb3BcIjowLjAsXCJMZWZ0XCI6MC4wLFwiUmlnaHRcIjowLjAsXCJCb3R0b21cIjowLjB9LFwiUGFkZGluZ1wiOntcIiRpZFwiOlwiMjAwXCIsXCJUb3BcIjowLjAsXCJMZWZ0XCI6MC4wLFwiUmlnaHRcIjowLjAsXCJCb3R0b21cIjowLjB9LFwiQmFja2dyb3VuZFwiOntcIiRyZWZcIjpcIjEwNVwifSxcIklzVmlzaWJsZVwiOnRydWUsXCJXaWR0aFwiOjAuMCxcIkhlaWdodFwiOjAuMCxcIkJvcmRlclN0eWxlXCI6e1wiJGlkXCI6XCIyMDFcIixcIkxpbmVDb2xvclwiOm51bGwsXCJMaW5lV2VpZ2h0XCI6MC4wLFwiTGluZVR5cGVcIjowfX0sXCJEYXRlU3R5bGVcIjp7XCIkaWRcIjpcIjIwMlwiLFwiRm9udFNldHRpbmdzXCI6e1wiJGlkXCI6XCIyMDNcIixcIkZvbnRTaXplXCI6MTAsXCJGb250TmFtZVwiOlwiQ2FsaWJyaVwiLFwiSXNCb2xkXCI6ZmFsc2UsXCJJc0l0YWxpY1wiOmZhbHNlLFwiSXNVbmRlcmxpbmVkXCI6ZmFsc2V9LFwiQXV0b1NpemVcIjowLFwiRm9yZWdyb3VuZFwiOntcIiRpZFwiOlwiMjA0XCIsXCJDb2xvclwiOntcIiRpZFwiOlwiMjA1XCIsXCJBXCI6MjU1LFwiUlwiOjY4LFwiR1wiOjg0LFwiQlwiOjEwNn19LFwiQmFja2dyb3VuZEZpbGxUeXBlXCI6MCxcIk1heFdpZHRoXCI6MjAwLjAsXCJNYXhIZWlnaHRcIjpcIkluZmluaXR5XCIsXCJTbWFydEZvcmVncm91bmRJc0FjdGl2ZVwiOmZhbHNlLFwiSG9yaXpvbnRhbEFsaWdubWVudFwiOjAsXCJWZXJ0aWNhbEFsaWdubWVudFwiOjAsXCJTbWFydEZvcmVncm91bmRcIjpudWxsLFwiTWFyZ2luXCI6e1wiJGlkXCI6XCIyMDZcIixcIlRvcFwiOjAuMCxcIkxlZnRcIjowLjAsXCJSaWdodFwiOjAuMCxcIkJvdHRvbVwiOjAuMH0sXCJQYWRkaW5nXCI6e1wiJGlkXCI6XCIyMDdcIixcIlRvcFwiOjAuMCxcIkxlZnRcIjowLjAsXCJSaWdodFwiOjAuMCxcIkJvdHRvbVwiOjAuMH0sXCJCYWNrZ3JvdW5kXCI6e1wiJHJlZlwiOlwiMTEyXCJ9LFwiSXNWaXNpYmxlXCI6dHJ1ZSxcIldpZHRoXCI6MC4wLFwiSGVpZ2h0XCI6MC4wLFwiQm9yZGVyU3R5bGVcIjp7XCIkaWRcIjpcIjIwOFwiLFwiTGluZUNvbG9yXCI6bnVsbCxcIkxpbmVXZWlnaHRcIjowLjAsXCJMaW5lVHlwZVwiOjB9fSxcIkRhdGVGb3JtYXRcIjp7XCIkaWRcIjpcIjIwOV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e1wiJGlkXCI6XCIyMTBcIixcIlNoYXBlXCI6MTksXCJDb25uZWN0b3JNYXJnaW5cIjp7XCIkaWRcIjpcIjIxMVwiLFwiVG9wXCI6MC4wLFwiTGVmdFwiOjIuMCxcIlJpZ2h0XCI6Mi4wLFwiQm90dG9tXCI6MC4wfSxcIkNvbm5lY3RvclN0eWxlXCI6e1wiJGlkXCI6XCIyMTJcIixcIkxpbmVDb2xvclwiOntcIiRyZWZcIjpcIjg4XCJ9LFwiTGluZVdlaWdodFwiOjEuMCxcIkxpbmVUeXBlXCI6MH0sXCJJc0JlbG93VGltZWJhbmRcIjpmYWxzZSxcIkhpZGVEYXRlXCI6ZmFsc2UsXCJTaGFwZVNpemVcIjoxLFwiU3BhY2luZ1wiOjAuMCxcIlBhZGRpbmdcIjp7XCIkaWRcIjpcIjIxM1wiLFwiVG9wXCI6Ny4wLFwiTGVmdFwiOjMuMCxcIlJpZ2h0XCI6MC4wLFwiQm90dG9tXCI6Mi4wfSxcIlBvc2l0aW9uXCI6e1wiJGlkXCI6XCIyMTRcIixcIlJhdGlvXCI6MC4xNDQ1NTQxMjY5NDU4Mjg3OCxcIklzQ3VzdG9tXCI6ZmFsc2V9LFwiUG9zaXRpb25PblRhc2tcIjowLFwiU2hhcGVTdHlsZVwiOntcIiRpZFwiOlwiMjE1XCIsXCJNYXJnaW5cIjp7XCIkaWRcIjpcIjIxNlwiLFwiVG9wXCI6MC4wLFwiTGVmdFwiOjAuMCxcIlJpZ2h0XCI6MC4wLFwiQm90dG9tXCI6MC4wfSxcIlBhZGRpbmdcIjp7XCIkaWRcIjpcIjIxN1wiLFwiVG9wXCI6MC4wLFwiTGVmdFwiOjAuMCxcIlJpZ2h0XCI6MC4wLFwiQm90dG9tXCI6MC4wfSxcIkJhY2tncm91bmRcIjp7XCIkaWRcIjpcIjIxOFwiLFwiQ29sb3JcIjp7XCIkaWRcIjpcIjIxOVwiLFwiQVwiOjI1NSxcIlJcIjoxNzgsXCJHXCI6MTQsXCJCXCI6MTh9fSxcIklzVmlzaWJsZVwiOnRydWUsXCJXaWR0aFwiOjEzLjAsXCJIZWlnaHRcIjoxMy4wLFwiQm9yZGVyU3R5bGVcIjp7XCIkaWRcIjpcIjIyMFwiLFwiTGluZUNvbG9yXCI6e1wiJHJlZlwiOlwiOTdcIn0sXCJMaW5lV2VpZ2h0XCI6MC4wLFwiTGluZVR5cGVcIjowfX0sXCJUaXRsZVN0eWxlXCI6e1wiJGlkXCI6XCIyMjFcIixcIkZvbnRTZXR0aW5nc1wiOntcIiRpZFwiOlwiMjIyXCIsXCJGb250U2l6ZVwiOjExLFwiRm9udE5hbWVcIjpcIkNhbGlicmlcIixcIklzQm9sZFwiOnRydWUsXCJJc0l0YWxpY1wiOmZhbHNlLFwiSXNVbmRlcmxpbmVkXCI6ZmFsc2V9LFwiQXV0b1NpemVcIjoyLFwiRm9yZWdyb3VuZFwiOntcIiRpZFwiOlwiMjIzXCIsXCJDb2xvclwiOntcIiRpZFwiOlwiMjI0XCIsXCJBXCI6MjU1LFwiUlwiOjAsXCJHXCI6MCxcIkJcIjowfX0sXCJCYWNrZ3JvdW5kRmlsbFR5cGVcIjowLFwiTWF4V2lkdGhcIjo3OC44NjY2NjY2NjY2NjY2NzQsXCJNYXhIZWlnaHRcIjpcIkluZmluaXR5XCIsXCJTbWFydEZvcmVncm91bmRJc0FjdGl2ZVwiOmZhbHNlLFwiSG9yaXpvbnRhbEFsaWdubWVudFwiOjAsXCJWZXJ0aWNhbEFsaWdubWVudFwiOjAsXCJTbWFydEZvcmVncm91bmRcIjpudWxsLFwiTWFyZ2luXCI6e1wiJGlkXCI6XCIyMjVcIixcIlRvcFwiOjAuMCxcIkxlZnRcIjowLjAsXCJSaWdodFwiOjAuMCxcIkJvdHRvbVwiOjAuMH0sXCJQYWRkaW5nXCI6e1wiJGlkXCI6XCIyMjZcIixcIlRvcFwiOjAuMCxcIkxlZnRcIjowLjAsXCJSaWdodFwiOjAuMCxcIkJvdHRvbVwiOjAuMH0sXCJCYWNrZ3JvdW5kXCI6e1wiJHJlZlwiOlwiMTA1XCJ9LFwiSXNWaXNpYmxlXCI6dHJ1ZSxcIldpZHRoXCI6MC4wLFwiSGVpZ2h0XCI6MC4wLFwiQm9yZGVyU3R5bGVcIjp7XCIkaWRcIjpcIjIyN1wiLFwiTGluZUNvbG9yXCI6bnVsbCxcIkxpbmVXZWlnaHRcIjowLjAsXCJMaW5lVHlwZVwiOjB9fSxcIkRhdGVTdHlsZVwiOntcIiRpZFwiOlwiMjI4XCIsXCJGb250U2V0dGluZ3NcIjp7XCIkaWRcIjpcIjIyOVwiLFwiRm9udFNpemVcIjoxMCxcIkZvbnROYW1lXCI6XCJDYWxpYnJpXCIsXCJJc0JvbGRcIjpmYWxzZSxcIklzSXRhbGljXCI6ZmFsc2UsXCJJc1VuZGVybGluZWRcIjpmYWxzZX0sXCJBdXRvU2l6ZVwiOjAsXCJGb3JlZ3JvdW5kXCI6e1wiJGlkXCI6XCIyMzBcIixcIkNvbG9yXCI6e1wiJGlkXCI6XCIyMzFcIixcIkFcIjoyNTUsXCJSXCI6NjgsXCJHXCI6ODQsXCJCXCI6MTA2fX0sXCJCYWNrZ3JvdW5kRmlsbFR5cGVcIjowLFwiTWF4V2lkdGhcIjoyMDAuMCxcIk1heEhlaWdodFwiOlwiSW5maW5pdHlcIixcIlNtYXJ0Rm9yZWdyb3VuZElzQWN0aXZlXCI6ZmFsc2UsXCJIb3Jpem9udGFsQWxpZ25tZW50XCI6MCxcIlZlcnRpY2FsQWxpZ25tZW50XCI6MCxcIlNtYXJ0Rm9yZWdyb3VuZFwiOm51bGwsXCJNYXJnaW5cIjp7XCIkaWRcIjpcIjIzMlwiLFwiVG9wXCI6MC4wLFwiTGVmdFwiOjAuMCxcIlJpZ2h0XCI6MC4wLFwiQm90dG9tXCI6MC4wfSxcIlBhZGRpbmdcIjp7XCIkaWRcIjpcIjIzM1wiLFwiVG9wXCI6MC4wLFwiTGVmdFwiOjAuMCxcIlJpZ2h0XCI6MC4wLFwiQm90dG9tXCI6MC4wfSxcIkJhY2tncm91bmRcIjp7XCIkcmVmXCI6XCIxMTJcIn0sXCJJc1Zpc2libGVcIjp0cnVlLFwiV2lkdGhcIjowLjAsXCJIZWlnaHRcIjowLjAsXCJCb3JkZXJTdHlsZVwiOntcIiRpZFwiOlwiMjM0XCIsXCJMaW5lQ29sb3JcIjpudWxsLFwiTGluZVdlaWdodFwiOjAuMCxcIkxpbmVUeXBlXCI6MH19LFwiRGF0ZUZvcm1hdFwiOntcIiRpZFwiOlwiMjM1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7XCIkaWRcIjpcIjIzNlwiLFwiU2hhcGVcIjoxOSxcIkNvbm5lY3Rvck1hcmdpblwiOntcIiRpZFwiOlwiMjM3XCIsXCJUb3BcIjowLjAsXCJMZWZ0XCI6Mi4wLFwiUmlnaHRcIjoyLjAsXCJCb3R0b21cIjowLjB9LFwiQ29ubmVjdG9yU3R5bGVcIjp7XCIkaWRcIjpcIjIzOFwiLFwiTGluZUNvbG9yXCI6e1wiJHJlZlwiOlwiODhcIn0sXCJMaW5lV2VpZ2h0XCI6MS4wLFwiTGluZVR5cGVcIjowfSxcIklzQmVsb3dUaW1lYmFuZFwiOmZhbHNlLFwiSGlkZURhdGVcIjpmYWxzZSxcIlNoYXBlU2l6ZVwiOjEsXCJTcGFjaW5nXCI6MC4wLFwiUGFkZGluZ1wiOntcIiRpZFwiOlwiMjM5XCIsXCJUb3BcIjo3LjAsXCJMZWZ0XCI6My4wLFwiUmlnaHRcIjowLjAsXCJCb3R0b21cIjoyLjB9LFwiUG9zaXRpb25cIjp7XCIkaWRcIjpcIjI0MFwiLFwiUmF0aW9cIjowLjA4MDUwODgyNTEwODE0MzE2NyxcIklzQ3VzdG9tXCI6ZmFsc2V9LFwiUG9zaXRpb25PblRhc2tcIjowLFwiU2hhcGVTdHlsZVwiOntcIiRpZFwiOlwiMjQxXCIsXCJNYXJnaW5cIjp7XCIkaWRcIjpcIjI0MlwiLFwiVG9wXCI6MC4wLFwiTGVmdFwiOjAuMCxcIlJpZ2h0XCI6MC4wLFwiQm90dG9tXCI6MC4wfSxcIlBhZGRpbmdcIjp7XCIkaWRcIjpcIjI0M1wiLFwiVG9wXCI6MC4wLFwiTGVmdFwiOjAuMCxcIlJpZ2h0XCI6MC4wLFwiQm90dG9tXCI6MC4wfSxcIkJhY2tncm91bmRcIjp7XCIkaWRcIjpcIjI0NFwiLFwiQ29sb3JcIjp7XCIkaWRcIjpcIjI0NVwiLFwiQVwiOjI1NSxcIlJcIjoxNzgsXCJHXCI6MTQsXCJCXCI6MTh9fSxcIklzVmlzaWJsZVwiOnRydWUsXCJXaWR0aFwiOjEzLjAsXCJIZWlnaHRcIjoxMy4wLFwiQm9yZGVyU3R5bGVcIjp7XCIkaWRcIjpcIjI0NlwiLFwiTGluZUNvbG9yXCI6e1wiJHJlZlwiOlwiOTdcIn0sXCJMaW5lV2VpZ2h0XCI6MC4wLFwiTGluZVR5cGVcIjowfX0sXCJUaXRsZVN0eWxlXCI6e1wiJGlkXCI6XCIyNDdcIixcIkZvbnRTZXR0aW5nc1wiOntcIiRpZFwiOlwiMjQ4XCIsXCJGb250U2l6ZVwiOjExLFwiRm9udE5hbWVcIjpcIkNhbGlicmlcIixcIklzQm9sZFwiOnRydWUsXCJJc0l0YWxpY1wiOmZhbHNlLFwiSXNVbmRlcmxpbmVkXCI6ZmFsc2V9LFwiQXV0b1NpemVcIjoyLFwiRm9yZWdyb3VuZFwiOntcIiRpZFwiOlwiMjQ5XCIsXCJDb2xvclwiOntcIiRpZFwiOlwiMjUwXCIsXCJBXCI6MjU1LFwiUlwiOjAsXCJHXCI6MCxcIkJcIjowfX0sXCJCYWNrZ3JvdW5kRmlsbFR5cGVcIjowLFwiTWF4V2lkdGhcIjo4NC40NDMzMzMzMzMzMzMzNDIsXCJNYXhIZWlnaHRcIjpcIkluZmluaXR5XCIsXCJTbWFydEZvcmVncm91bmRJc0FjdGl2ZVwiOmZhbHNlLFwiSG9yaXpvbnRhbEFsaWdubWVudFwiOjAsXCJWZXJ0aWNhbEFsaWdubWVudFwiOjAsXCJTbWFydEZvcmVncm91bmRcIjpudWxsLFwiTWFyZ2luXCI6e1wiJGlkXCI6XCIyNTFcIixcIlRvcFwiOjAuMCxcIkxlZnRcIjowLjAsXCJSaWdodFwiOjAuMCxcIkJvdHRvbVwiOjAuMH0sXCJQYWRkaW5nXCI6e1wiJGlkXCI6XCIyNTJcIixcIlRvcFwiOjAuMCxcIkxlZnRcIjowLjAsXCJSaWdodFwiOjAuMCxcIkJvdHRvbVwiOjAuMH0sXCJCYWNrZ3JvdW5kXCI6e1wiJHJlZlwiOlwiMTA1XCJ9LFwiSXNWaXNpYmxlXCI6dHJ1ZSxcIldpZHRoXCI6MC4wLFwiSGVpZ2h0XCI6MC4wLFwiQm9yZGVyU3R5bGVcIjp7XCIkaWRcIjpcIjI1M1wiLFwiTGluZUNvbG9yXCI6bnVsbCxcIkxpbmVXZWlnaHRcIjowLjAsXCJMaW5lVHlwZVwiOjB9fSxcIkRhdGVTdHlsZVwiOntcIiRpZFwiOlwiMjU0XCIsXCJGb250U2V0dGluZ3NcIjp7XCIkaWRcIjpcIjI1NVwiLFwiRm9udFNpemVcIjoxMCxcIkZvbnROYW1lXCI6XCJDYWxpYnJpXCIsXCJJc0JvbGRcIjpmYWxzZSxcIklzSXRhbGljXCI6ZmFsc2UsXCJJc1VuZGVybGluZWRcIjpmYWxzZX0sXCJBdXRvU2l6ZVwiOjAsXCJGb3JlZ3JvdW5kXCI6e1wiJGlkXCI6XCIyNTZcIixcIkNvbG9yXCI6e1wiJGlkXCI6XCIyNTdcIixcIkFcIjoyNTUsXCJSXCI6NjgsXCJHXCI6ODQsXCJCXCI6MTA2fX0sXCJCYWNrZ3JvdW5kRmlsbFR5cGVcIjowLFwiTWF4V2lkdGhcIjoyMDAuMCxcIk1heEhlaWdodFwiOlwiSW5maW5pdHlcIixcIlNtYXJ0Rm9yZWdyb3VuZElzQWN0aXZlXCI6ZmFsc2UsXCJIb3Jpem9udGFsQWxpZ25tZW50XCI6MCxcIlZlcnRpY2FsQWxpZ25tZW50XCI6MCxcIlNtYXJ0Rm9yZWdyb3VuZFwiOm51bGwsXCJNYXJnaW5cIjp7XCIkaWRcIjpcIjI1OFwiLFwiVG9wXCI6MC4wLFwiTGVmdFwiOjAuMCxcIlJpZ2h0XCI6MC4wLFwiQm90dG9tXCI6MC4wfSxcIlBhZGRpbmdcIjp7XCIkaWRcIjpcIjI1OVwiLFwiVG9wXCI6MC4wLFwiTGVmdFwiOjAuMCxcIlJpZ2h0XCI6MC4wLFwiQm90dG9tXCI6MC4wfSxcIkJhY2tncm91bmRcIjp7XCIkcmVmXCI6XCIxMTJcIn0sXCJJc1Zpc2libGVcIjp0cnVlLFwiV2lkdGhcIjowLjAsXCJIZWlnaHRcIjowLjAsXCJCb3JkZXJTdHlsZVwiOntcIiRpZFwiOlwiMjYwXCIsXCJMaW5lQ29sb3JcIjpudWxsLFwiTGluZVdlaWdodFwiOjAuMCxcIkxpbmVUeXBlXCI6MH19LFwiRGF0ZUZvcm1hdFwiOntcIiRpZFwiOlwiMjYx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7XCIkaWRcIjpcIjI2MlwiLFwiU2hhcGVcIjoxOSxcIkNvbm5lY3Rvck1hcmdpblwiOntcIiRpZFwiOlwiMjYzXCIsXCJUb3BcIjowLjAsXCJMZWZ0XCI6Mi4wLFwiUmlnaHRcIjoyLjAsXCJCb3R0b21cIjowLjB9LFwiQ29ubmVjdG9yU3R5bGVcIjp7XCIkaWRcIjpcIjI2NFwiLFwiTGluZUNvbG9yXCI6e1wiJHJlZlwiOlwiODhcIn0sXCJMaW5lV2VpZ2h0XCI6MS4wLFwiTGluZVR5cGVcIjowfSxcIklzQmVsb3dUaW1lYmFuZFwiOmZhbHNlLFwiSGlkZURhdGVcIjpmYWxzZSxcIlNoYXBlU2l6ZVwiOjEsXCJTcGFjaW5nXCI6MC4wLFwiUGFkZGluZ1wiOntcIiRpZFwiOlwiMjY1XCIsXCJUb3BcIjo3LjAsXCJMZWZ0XCI6My4wLFwiUmlnaHRcIjowLjAsXCJCb3R0b21cIjoyLjB9LFwiUG9zaXRpb25cIjp7XCIkaWRcIjpcIjI2NlwiLFwiUmF0aW9cIjowLjAsXCJJc0N1c3RvbVwiOmZhbHNlfSxcIlBvc2l0aW9uT25UYXNrXCI6MCxcIlNoYXBlU3R5bGVcIjp7XCIkaWRcIjpcIjI2N1wiLFwiTWFyZ2luXCI6e1wiJGlkXCI6XCIyNjhcIixcIlRvcFwiOjAuMCxcIkxlZnRcIjowLjAsXCJSaWdodFwiOjAuMCxcIkJvdHRvbVwiOjAuMH0sXCJQYWRkaW5nXCI6e1wiJGlkXCI6XCIyNjlcIixcIlRvcFwiOjAuMCxcIkxlZnRcIjowLjAsXCJSaWdodFwiOjAuMCxcIkJvdHRvbVwiOjAuMH0sXCJCYWNrZ3JvdW5kXCI6e1wiJGlkXCI6XCIyNzBcIixcIkNvbG9yXCI6e1wiJGlkXCI6XCIyNzFcIixcIkFcIjoyNTUsXCJSXCI6ODIsXCJHXCI6MTQ3LFwiQlwiOjIwNX19LFwiSXNWaXNpYmxlXCI6dHJ1ZSxcIldpZHRoXCI6MTMuMCxcIkhlaWdodFwiOjEzLjAsXCJCb3JkZXJTdHlsZVwiOntcIiRpZFwiOlwiMjcyXCIsXCJMaW5lQ29sb3JcIjp7XCIkcmVmXCI6XCI5N1wifSxcIkxpbmVXZWlnaHRcIjowLjAsXCJMaW5lVHlwZVwiOjB9fSxcIlRpdGxlU3R5bGVcIjp7XCIkaWRcIjpcIjI3M1wiLFwiRm9udFNldHRpbmdzXCI6e1wiJGlkXCI6XCIyNzRcIixcIkZvbnRTaXplXCI6MTEsXCJGb250TmFtZVwiOlwiQ2FsaWJyaVwiLFwiSXNCb2xkXCI6dHJ1ZSxcIklzSXRhbGljXCI6ZmFsc2UsXCJJc1VuZGVybGluZWRcIjpmYWxzZX0sXCJBdXRvU2l6ZVwiOjAsXCJGb3JlZ3JvdW5kXCI6e1wiJGlkXCI6XCIyNzVcIixcIkNvbG9yXCI6e1wiJGlkXCI6XCIyNzZ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Mjc3XCIsXCJUb3BcIjowLjAsXCJMZWZ0XCI6MC4wLFwiUmlnaHRcIjowLjAsXCJCb3R0b21cIjowLjB9LFwiUGFkZGluZ1wiOntcIiRpZFwiOlwiMjc4XCIsXCJUb3BcIjowLjAsXCJMZWZ0XCI6MC4wLFwiUmlnaHRcIjowLjAsXCJCb3R0b21cIjowLjB9LFwiQmFja2dyb3VuZFwiOntcIiRyZWZcIjpcIjEwNVwifSxcIklzVmlzaWJsZVwiOnRydWUsXCJXaWR0aFwiOjAuMCxcIkhlaWdodFwiOjAuMCxcIkJvcmRlclN0eWxlXCI6e1wiJGlkXCI6XCIyNzlcIixcIkxpbmVDb2xvclwiOm51bGwsXCJMaW5lV2VpZ2h0XCI6MC4wLFwiTGluZVR5cGVcIjowfX0sXCJEYXRlU3R5bGVcIjp7XCIkaWRcIjpcIjI4MFwiLFwiRm9udFNldHRpbmdzXCI6e1wiJGlkXCI6XCIyODFcIixcIkZvbnRTaXplXCI6MTAsXCJGb250TmFtZVwiOlwiQ2FsaWJyaVwiLFwiSXNCb2xkXCI6ZmFsc2UsXCJJc0l0YWxpY1wiOmZhbHNlLFwiSXNVbmRlcmxpbmVkXCI6ZmFsc2V9LFwiQXV0b1NpemVcIjowLFwiRm9yZWdyb3VuZFwiOntcIiRpZFwiOlwiMjgyXCIsXCJDb2xvclwiOntcIiRpZFwiOlwiMjgzXCIsXCJBXCI6MjU1LFwiUlwiOjY4LFwiR1wiOjg0LFwiQlwiOjEwNn19LFwiQmFja2dyb3VuZEZpbGxUeXBlXCI6MCxcIk1heFdpZHRoXCI6MjAwLjAsXCJNYXhIZWlnaHRcIjpcIkluZmluaXR5XCIsXCJTbWFydEZvcmVncm91bmRJc0FjdGl2ZVwiOmZhbHNlLFwiSG9yaXpvbnRhbEFsaWdubWVudFwiOjAsXCJWZXJ0aWNhbEFsaWdubWVudFwiOjAsXCJTbWFydEZvcmVncm91bmRcIjpudWxsLFwiTWFyZ2luXCI6e1wiJGlkXCI6XCIyODRcIixcIlRvcFwiOjAuMCxcIkxlZnRcIjowLjAsXCJSaWdodFwiOjAuMCxcIkJvdHRvbVwiOjAuMH0sXCJQYWRkaW5nXCI6e1wiJGlkXCI6XCIyODVcIixcIlRvcFwiOjAuMCxcIkxlZnRcIjowLjAsXCJSaWdodFwiOjAuMCxcIkJvdHRvbVwiOjAuMH0sXCJCYWNrZ3JvdW5kXCI6e1wiJHJlZlwiOlwiMTEyXCJ9LFwiSXNWaXNpYmxlXCI6dHJ1ZSxcIldpZHRoXCI6MC4wLFwiSGVpZ2h0XCI6MC4wLFwiQm9yZGVyU3R5bGVcIjp7XCIkaWRcIjpcIjI4NlwiLFwiTGluZUNvbG9yXCI6bnVsbCxcIkxpbmVXZWlnaHRcIjowLjAsXCJMaW5lVHlwZVwiOjB9fSxcIkRhdGVGb3JtYXRcIjp7XCIkaWRcIjpcIjI4N1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e1wiJGlkXCI6XCIyODhcIixcIlNoYXBlXCI6MTksXCJDb25uZWN0b3JNYXJnaW5cIjp7XCIkaWRcIjpcIjI4OVwiLFwiVG9wXCI6MC4wLFwiTGVmdFwiOjIuMCxcIlJpZ2h0XCI6Mi4wLFwiQm90dG9tXCI6MC4wfSxcIkNvbm5lY3RvclN0eWxlXCI6e1wiJGlkXCI6XCIyOTBcIixcIkxpbmVDb2xvclwiOntcIiRyZWZcIjpcIjg4XCJ9LFwiTGluZVdlaWdodFwiOjEuMCxcIkxpbmVUeXBlXCI6MH0sXCJJc0JlbG93VGltZWJhbmRcIjpmYWxzZSxcIkhpZGVEYXRlXCI6ZmFsc2UsXCJTaGFwZVNpemVcIjoxLFwiU3BhY2luZ1wiOjAuMCxcIlBhZGRpbmdcIjp7XCIkaWRcIjpcIjI5MVwiLFwiVG9wXCI6Ny4wLFwiTGVmdFwiOjMuMCxcIlJpZ2h0XCI6MC4wLFwiQm90dG9tXCI6Mi4wfSxcIlBvc2l0aW9uXCI6e1wiJGlkXCI6XCIyOTJcIixcIlJhdGlvXCI6MC4wOTIxNjA0OTM4MjcxNjA0NjEsXCJJc0N1c3RvbVwiOmZhbHNlfSxcIlBvc2l0aW9uT25UYXNrXCI6MCxcIlNoYXBlU3R5bGVcIjp7XCIkaWRcIjpcIjI5M1wiLFwiTWFyZ2luXCI6e1wiJGlkXCI6XCIyOTRcIixcIlRvcFwiOjAuMCxcIkxlZnRcIjowLjAsXCJSaWdodFwiOjAuMCxcIkJvdHRvbVwiOjAuMH0sXCJQYWRkaW5nXCI6e1wiJGlkXCI6XCIyOTVcIixcIlRvcFwiOjAuMCxcIkxlZnRcIjowLjAsXCJSaWdodFwiOjAuMCxcIkJvdHRvbVwiOjAuMH0sXCJCYWNrZ3JvdW5kXCI6e1wiJGlkXCI6XCIyOTZcIixcIkNvbG9yXCI6e1wiJGlkXCI6XCIyOTdcIixcIkFcIjoyNTUsXCJSXCI6ODIsXCJHXCI6MTQ3LFwiQlwiOjIwNX19LFwiSXNWaXNpYmxlXCI6dHJ1ZSxcIldpZHRoXCI6MTMuMCxcIkhlaWdodFwiOjEzLjAsXCJCb3JkZXJTdHlsZVwiOntcIiRpZFwiOlwiMjk4XCIsXCJMaW5lQ29sb3JcIjp7XCIkcmVmXCI6XCI5N1wifSxcIkxpbmVXZWlnaHRcIjowLjAsXCJMaW5lVHlwZVwiOjB9fSxcIlRpdGxlU3R5bGVcIjp7XCIkaWRcIjpcIjI5OVwiLFwiRm9udFNldHRpbmdzXCI6e1wiJGlkXCI6XCIzMDBcIixcIkZvbnRTaXplXCI6MTEsXCJGb250TmFtZVwiOlwiQ2FsaWJyaVwiLFwiSXNCb2xkXCI6dHJ1ZSxcIklzSXRhbGljXCI6ZmFsc2UsXCJJc1VuZGVybGluZWRcIjpmYWxzZX0sXCJBdXRvU2l6ZVwiOjAsXCJGb3JlZ3JvdW5kXCI6e1wiJGlkXCI6XCIzMDFcIixcIkNvbG9yXCI6e1wiJGlkXCI6XCIzMDJ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MzAzXCIsXCJUb3BcIjowLjAsXCJMZWZ0XCI6MC4wLFwiUmlnaHRcIjowLjAsXCJCb3R0b21cIjowLjB9LFwiUGFkZGluZ1wiOntcIiRpZFwiOlwiMzA0XCIsXCJUb3BcIjowLjAsXCJMZWZ0XCI6MC4wLFwiUmlnaHRcIjowLjAsXCJCb3R0b21cIjowLjB9LFwiQmFja2dyb3VuZFwiOntcIiRyZWZcIjpcIjEwNVwifSxcIklzVmlzaWJsZVwiOnRydWUsXCJXaWR0aFwiOjAuMCxcIkhlaWdodFwiOjAuMCxcIkJvcmRlclN0eWxlXCI6e1wiJGlkXCI6XCIzMDVcIixcIkxpbmVDb2xvclwiOm51bGwsXCJMaW5lV2VpZ2h0XCI6MC4wLFwiTGluZVR5cGVcIjowfX0sXCJEYXRlU3R5bGVcIjp7XCIkaWRcIjpcIjMwNlwiLFwiRm9udFNldHRpbmdzXCI6e1wiJGlkXCI6XCIzMDdcIixcIkZvbnRTaXplXCI6MTAsXCJGb250TmFtZVwiOlwiQ2FsaWJyaVwiLFwiSXNCb2xkXCI6ZmFsc2UsXCJJc0l0YWxpY1wiOmZhbHNlLFwiSXNVbmRlcmxpbmVkXCI6ZmFsc2V9LFwiQXV0b1NpemVcIjowLFwiRm9yZWdyb3VuZFwiOntcIiRpZFwiOlwiMzA4XCIsXCJDb2xvclwiOntcIiRpZFwiOlwiMzA5XCIsXCJBXCI6MjU1LFwiUlwiOjExNSxcIkdcIjoxMTUsXCJCXCI6MTE1fX0sXCJCYWNrZ3JvdW5kRmlsbFR5cGVcIjowLFwiTWF4V2lkdGhcIjoyMDAuMCxcIk1heEhlaWdodFwiOlwiSW5maW5pdHlcIixcIlNtYXJ0Rm9yZWdyb3VuZElzQWN0aXZlXCI6ZmFsc2UsXCJIb3Jpem9udGFsQWxpZ25tZW50XCI6MCxcIlZlcnRpY2FsQWxpZ25tZW50XCI6MCxcIlNtYXJ0Rm9yZWdyb3VuZFwiOm51bGwsXCJNYXJnaW5cIjp7XCIkaWRcIjpcIjMxMFwiLFwiVG9wXCI6MC4wLFwiTGVmdFwiOjAuMCxcIlJpZ2h0XCI6MC4wLFwiQm90dG9tXCI6MC4wfSxcIlBhZGRpbmdcIjp7XCIkaWRcIjpcIjMxMVwiLFwiVG9wXCI6MC4wLFwiTGVmdFwiOjAuMCxcIlJpZ2h0XCI6MC4wLFwiQm90dG9tXCI6MC4wfSxcIkJhY2tncm91bmRcIjp7XCIkcmVmXCI6XCIxMTJcIn0sXCJJc1Zpc2libGVcIjp0cnVlLFwiV2lkdGhcIjowLjAsXCJIZWlnaHRcIjowLjAsXCJCb3JkZXJTdHlsZVwiOntcIiRpZFwiOlwiMzEyXCIsXCJMaW5lQ29sb3JcIjpudWxsLFwiTGluZVdlaWdodFwiOjAuMCxcIkxpbmVUeXBlXCI6MH19LFwiRGF0ZUZvcm1hdFwiOntcIiRpZFwiOlwiMzEz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7XCIkaWRcIjpcIjMxNFwiLFwiU2hhcGVcIjoxOSxcIkNvbm5lY3Rvck1hcmdpblwiOntcIiRpZFwiOlwiMzE1XCIsXCJUb3BcIjowLjAsXCJMZWZ0XCI6Mi4wLFwiUmlnaHRcIjoyLjAsXCJCb3R0b21cIjowLjB9LFwiQ29ubmVjdG9yU3R5bGVcIjp7XCIkaWRcIjpcIjMxNlwiLFwiTGluZUNvbG9yXCI6e1wiJHJlZlwiOlwiODhcIn0sXCJMaW5lV2VpZ2h0XCI6MS4wLFwiTGluZVR5cGVcIjowfSxcIklzQmVsb3dUaW1lYmFuZFwiOmZhbHNlLFwiSGlkZURhdGVcIjpmYWxzZSxcIlNoYXBlU2l6ZVwiOjEsXCJTcGFjaW5nXCI6MC4wLFwiUGFkZGluZ1wiOntcIiRpZFwiOlwiMzE3XCIsXCJUb3BcIjo3LjAsXCJMZWZ0XCI6My4wLFwiUmlnaHRcIjowLjAsXCJCb3R0b21cIjoyLjB9LFwiUG9zaXRpb25cIjp7XCIkaWRcIjpcIjMxOFwiLFwiUmF0aW9cIjowLjIwMDI0NjkxMzU4MDI0NjksXCJJc0N1c3RvbVwiOmZhbHNlfSxcIlBvc2l0aW9uT25UYXNrXCI6MCxcIlNoYXBlU3R5bGVcIjp7XCIkaWRcIjpcIjMxOVwiLFwiTWFyZ2luXCI6e1wiJGlkXCI6XCIzMjBcIixcIlRvcFwiOjAuMCxcIkxlZnRcIjowLjAsXCJSaWdodFwiOjAuMCxcIkJvdHRvbVwiOjAuMH0sXCJQYWRkaW5nXCI6e1wiJGlkXCI6XCIzMjFcIixcIlRvcFwiOjAuMCxcIkxlZnRcIjowLjAsXCJSaWdodFwiOjAuMCxcIkJvdHRvbVwiOjAuMH0sXCJCYWNrZ3JvdW5kXCI6e1wiJGlkXCI6XCIzMjJcIixcIkNvbG9yXCI6e1wiJGlkXCI6XCIzMjNcIixcIkFcIjoyNTUsXCJSXCI6MTEyLFwiR1wiOjE3MyxcIkJcIjo3MX19LFwiSXNWaXNpYmxlXCI6dHJ1ZSxcIldpZHRoXCI6MTMuMCxcIkhlaWdodFwiOjEzLjAsXCJCb3JkZXJTdHlsZVwiOntcIiRpZFwiOlwiMzI0XCIsXCJMaW5lQ29sb3JcIjp7XCIkcmVmXCI6XCI5N1wifSxcIkxpbmVXZWlnaHRcIjowLjAsXCJMaW5lVHlwZVwiOjB9fSxcIlRpdGxlU3R5bGVcIjp7XCIkaWRcIjpcIjMyNVwiLFwiRm9udFNldHRpbmdzXCI6e1wiJGlkXCI6XCIzMjZcIixcIkZvbnRTaXplXCI6MTEsXCJGb250TmFtZVwiOlwiQ2FsaWJyaVwiLFwiSXNCb2xkXCI6dHJ1ZSxcIklzSXRhbGljXCI6ZmFsc2UsXCJJc1VuZGVybGluZWRcIjpmYWxzZX0sXCJBdXRvU2l6ZVwiOjAsXCJGb3JlZ3JvdW5kXCI6e1wiJGlkXCI6XCIzMjdcIixcIkNvbG9yXCI6e1wiJGlkXCI6XCIzMjhcIixcIkFcIjoyNTUsXCJSXCI6NTgsXCJHXCI6MTM3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MzI5XCIsXCJUb3BcIjowLjAsXCJMZWZ0XCI6MC4wLFwiUmlnaHRcIjowLjAsXCJCb3R0b21cIjowLjB9LFwiUGFkZGluZ1wiOntcIiRpZFwiOlwiMzMwXCIsXCJUb3BcIjowLjAsXCJMZWZ0XCI6MC4wLFwiUmlnaHRcIjowLjAsXCJCb3R0b21cIjowLjB9LFwiQmFja2dyb3VuZFwiOntcIiRyZWZcIjpcIjEwNVwifSxcIklzVmlzaWJsZVwiOnRydWUsXCJXaWR0aFwiOjAuMCxcIkhlaWdodFwiOjAuMCxcIkJvcmRlclN0eWxlXCI6e1wiJGlkXCI6XCIzMzFcIixcIkxpbmVDb2xvclwiOm51bGwsXCJMaW5lV2VpZ2h0XCI6MC4wLFwiTGluZVR5cGVcIjowfX0sXCJEYXRlU3R5bGVcIjp7XCIkaWRcIjpcIjMzMlwiLFwiRm9udFNldHRpbmdzXCI6e1wiJGlkXCI6XCIzMzNcIixcIkZvbnRTaXplXCI6MTAsXCJGb250TmFtZVwiOlwiQ2FsaWJyaVwiLFwiSXNCb2xkXCI6ZmFsc2UsXCJJc0l0YWxpY1wiOmZhbHNlLFwiSXNVbmRlcmxpbmVkXCI6ZmFsc2V9LFwiQXV0b1NpemVcIjowLFwiRm9yZWdyb3VuZFwiOntcIiRpZFwiOlwiMzM0XCIsXCJDb2xvclwiOntcIiRpZFwiOlwiMzM1XCIsXCJBXCI6MjU1LFwiUlwiOjU4LFwiR1wiOjEzNyxcIkJcIjowfX0sXCJCYWNrZ3JvdW5kRmlsbFR5cGVcIjowLFwiTWF4V2lkdGhcIjoyMDAuMCxcIk1heEhlaWdodFwiOlwiSW5maW5pdHlcIixcIlNtYXJ0Rm9yZWdyb3VuZElzQWN0aXZlXCI6ZmFsc2UsXCJIb3Jpem9udGFsQWxpZ25tZW50XCI6MCxcIlZlcnRpY2FsQWxpZ25tZW50XCI6MCxcIlNtYXJ0Rm9yZWdyb3VuZFwiOm51bGwsXCJNYXJnaW5cIjp7XCIkaWRcIjpcIjMzNlwiLFwiVG9wXCI6MC4wLFwiTGVmdFwiOjAuMCxcIlJpZ2h0XCI6MC4wLFwiQm90dG9tXCI6MC4wfSxcIlBhZGRpbmdcIjp7XCIkaWRcIjpcIjMzN1wiLFwiVG9wXCI6MC4wLFwiTGVmdFwiOjAuMCxcIlJpZ2h0XCI6MC4wLFwiQm90dG9tXCI6MC4wfSxcIkJhY2tncm91bmRcIjp7XCIkcmVmXCI6XCIxMTJcIn0sXCJJc1Zpc2libGVcIjp0cnVlLFwiV2lkdGhcIjowLjAsXCJIZWlnaHRcIjowLjAsXCJCb3JkZXJTdHlsZVwiOntcIiRpZFwiOlwiMzM4XCIsXCJMaW5lQ29sb3JcIjpudWxsLFwiTGluZVdlaWdodFwiOjAuMCxcIkxpbmVUeXBlXCI6MH19LFwiRGF0ZUZvcm1hdFwiOntcIiRpZFwiOlwiMzM5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V0sXCJDdXN0b21UYXNrU3R5bGVMaXN0XCI6W10sXCJDdXN0b21Td2ltbGFuZURlZmluaXRpb25TdHlsZUxpc3RcIjpbe1wiJGlkXCI6XCIzNDBcIixcIlN0eWxlXCI6e1wiJGlkXCI6XCIzNDFcIixcIkhlYWRlclN0eWxlXCI6e1wiJGlkXCI6XCIzNDJcIixcIlRleHRTdHlsZVwiOntcIiRpZFwiOlwiMzQzXCIsXCJGb250U2V0dGluZ3NcIjp7XCIkaWRcIjpcIjM0NFwiLFwiRm9udFNpemVcIjoxMCxcIkZvbnROYW1lXCI6XCJGcmFua2xpbiBHb3RoaWMgTWVkaXVtXCIsXCJJc0JvbGRcIjpmYWxzZSxcIklzSXRhbGljXCI6ZmFsc2UsXCJJc1VuZGVybGluZWRcIjpmYWxzZX0sXCJBdXRvU2l6ZVwiOjAsXCJGb3JlZ3JvdW5kXCI6e1wiJGlkXCI6XCIzNDVcIixcIkNvbG9yXCI6e1wiJGlkXCI6XCIzNDZcIixcIkFcIjoyNTUsXCJSXCI6MzIsXCJHXCI6NTYsXCJCXCI6MTAwfX0sXCJCYWNrZ3JvdW5kRmlsbFR5cGVcIjowLFwiTWF4V2lkdGhcIjowLjAsXCJNYXhIZWlnaHRcIjowLjAsXCJTbWFydEZvcmVncm91bmRJc0FjdGl2ZVwiOmZhbHNlLFwiSG9yaXpvbnRhbEFsaWdubWVudFwiOjAsXCJWZXJ0aWNhbEFsaWdubWVudFwiOjAsXCJTbWFydEZvcmVncm91bmRcIjpudWxsLFwiTWFyZ2luXCI6e1wiJGlkXCI6XCIzNDdcIixcIlRvcFwiOjAuMCxcIkxlZnRcIjowLjAsXCJSaWdodFwiOjAuMCxcIkJvdHRvbVwiOjAuMH0sXCJQYWRkaW5nXCI6e1wiJGlkXCI6XCIzNDhcIixcIlRvcFwiOjAuMCxcIkxlZnRcIjowLjAsXCJSaWdodFwiOjAuMCxcIkJvdHRvbVwiOjAuMH0sXCJCYWNrZ3JvdW5kXCI6bnVsbCxcIklzVmlzaWJsZVwiOmZhbHNlLFwiV2lkdGhcIjowLjAsXCJIZWlnaHRcIjowLjAsXCJCb3JkZXJTdHlsZVwiOm51bGx9LFwiUmVjdGFuZ2xlU3R5bGVcIjp7XCIkaWRcIjpcIjM0OVwiLFwiTWFyZ2luXCI6e1wiJGlkXCI6XCIzNTBcIixcIlRvcFwiOjAuMCxcIkxlZnRcIjowLjAsXCJSaWdodFwiOjAuMCxcIkJvdHRvbVwiOjAuMH0sXCJQYWRkaW5nXCI6e1wiJGlkXCI6XCIzNTFcIixcIlRvcFwiOjAuMCxcIkxlZnRcIjowLjAsXCJSaWdodFwiOjAuMCxcIkJvdHRvbVwiOjAuMH0sXCJCYWNrZ3JvdW5kXCI6e1wiJGlkXCI6XCIzNTJcIixcIkNvbG9yXCI6e1wiJGlkXCI6XCIzNTNcIixcIkFcIjoxMjcsXCJSXCI6OTEsXCJHXCI6MTU1LFwiQlwiOjIxM319LFwiSXNWaXNpYmxlXCI6ZmFsc2UsXCJXaWR0aFwiOjAuMCxcIkhlaWdodFwiOjAuMCxcIkJvcmRlclN0eWxlXCI6e1wiJGlkXCI6XCIzNTRcIixcIkxpbmVDb2xvclwiOntcIiRyZWZcIjpcIjE3MlwifSxcIkxpbmVXZWlnaHRcIjowLjAsXCJMaW5lVHlwZVwiOjB9fSxcIlRleHRJc1ZlcnRpY2FsXCI6ZmFsc2V9LFwiQmFja2dyb3VuZFN0eWxlXCI6e1wiJGlkXCI6XCIzNTVcIixcIk1hcmdpblwiOntcIiRpZFwiOlwiMzU2XCIsXCJUb3BcIjowLjAsXCJMZWZ0XCI6MC4wLFwiUmlnaHRcIjowLjAsXCJCb3R0b21cIjowLjB9LFwiUGFkZGluZ1wiOntcIiRpZFwiOlwiMzU3XCIsXCJUb3BcIjowLjAsXCJMZWZ0XCI6MC4wLFwiUmlnaHRcIjowLjAsXCJCb3R0b21cIjowLjB9LFwiQmFja2dyb3VuZFwiOntcIiRpZFwiOlwiMzU4XCIsXCJDb2xvclwiOntcIiRpZFwiOlwiMzU5XCIsXCJBXCI6MzgsXCJSXCI6OTEsXCJHXCI6MTU1LFwiQlwiOjIxM319LFwiSXNWaXNpYmxlXCI6dHJ1ZSxcIldpZHRoXCI6MC4wLFwiSGVpZ2h0XCI6MC4wLFwiQm9yZGVyU3R5bGVcIjp7XCIkaWRcIjpcIjM2MFwiLFwiTGluZUNvbG9yXCI6e1wiJHJlZlwiOlwiMTgwXCJ9LFwiTGluZVdlaWdodFwiOjAuMCxcIkxpbmVUeXBlXCI6MH19LFwiSXNBYm92ZVRpbWViYW5kXCI6ZmFsc2V9LFwiQ3VzdG9tU3dpbWxhbmVNaWxlc3RvbmVTdHlsZUxpc3RcIjpbe1wiJGlkXCI6XCIzNjFcIixcIlRpdGxlU3R5bGVcIjp7XCIkaWRcIjpcIjM2MlwiLFwiRm9udFNldHRpbmdzXCI6e1wiJGlkXCI6XCIzNjNcIixcIkZvbnRTaXplXCI6MTEsXCJGb250TmFtZVwiOlwiQ2FsaWJyaVwiLFwiSXNCb2xkXCI6dHJ1ZSxcIklzSXRhbGljXCI6ZmFsc2UsXCJJc1VuZGVybGluZWRcIjpmYWxzZX0sXCJBdXRvU2l6ZVwiOjAsXCJGb3JlZ3JvdW5kXCI6e1wiJGlkXCI6XCIzNjRcIixcIkNvbG9yXCI6e1wiJGlkXCI6XCIzNjV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MzY2XCIsXCJUb3BcIjowLjAsXCJMZWZ0XCI6MC4wLFwiUmlnaHRcIjowLjAsXCJCb3R0b21cIjowLjB9LFwiUGFkZGluZ1wiOntcIiRpZFwiOlwiMzY3XCIsXCJUb3BcIjowLjAsXCJMZWZ0XCI6MC4wLFwiUmlnaHRcIjowLjAsXCJCb3R0b21cIjowLjB9LFwiQmFja2dyb3VuZFwiOntcIiRyZWZcIjpcIjEwNVwifSxcIklzVmlzaWJsZVwiOnRydWUsXCJXaWR0aFwiOjAuMCxcIkhlaWdodFwiOjAuMCxcIkJvcmRlclN0eWxlXCI6bnVsbH0sXCJEYXRlU3R5bGVcIjp7XCIkaWRcIjpcIjM2OFwiLFwiRm9udFNldHRpbmdzXCI6e1wiJGlkXCI6XCIzNjlcIixcIkZvbnRTaXplXCI6MTAsXCJGb250TmFtZVwiOlwiQ2FsaWJyaVwiLFwiSXNCb2xkXCI6ZmFsc2UsXCJJc0l0YWxpY1wiOmZhbHNlLFwiSXNVbmRlcmxpbmVkXCI6ZmFsc2V9LFwiQXV0b1NpemVcIjowLFwiRm9yZWdyb3VuZFwiOntcIiRpZFwiOlwiMzcwXCIsXCJDb2xvclwiOntcIiRpZFwiOlwiMzcxXCIsXCJBXCI6MjU1LFwiUlwiOjY4LFwiR1wiOjg0LFwiQlwiOjEwNn19LFwiQmFja2dyb3VuZEZpbGxUeXBlXCI6MCxcIk1heFdpZHRoXCI6MjAwLjAsXCJNYXhIZWlnaHRcIjpcIkluZmluaXR5XCIsXCJTbWFydEZvcmVncm91bmRJc0FjdGl2ZVwiOmZhbHNlLFwiSG9yaXpvbnRhbEFsaWdubWVudFwiOjIsXCJWZXJ0aWNhbEFsaWdubWVudFwiOjAsXCJTbWFydEZvcmVncm91bmRcIjpudWxsLFwiTWFyZ2luXCI6e1wiJGlkXCI6XCIzNzJcIixcIlRvcFwiOjAuMCxcIkxlZnRcIjowLjAsXCJSaWdodFwiOjAuMCxcIkJvdHRvbVwiOjAuMH0sXCJQYWRkaW5nXCI6e1wiJGlkXCI6XCIzNzNcIixcIlRvcFwiOjAuMCxcIkxlZnRcIjowLjAsXCJSaWdodFwiOjAuMCxcIkJvdHRvbVwiOjAuMH0sXCJCYWNrZ3JvdW5kXCI6e1wiJHJlZlwiOlwiMTEyXCJ9LFwiSXNWaXNpYmxlXCI6ZmFsc2UsXCJXaWR0aFwiOjAuMCxcIkhlaWdodFwiOjAuMCxcIkJvcmRlclN0eWxlXCI6bnVsbH0sXCJUaXRsZVBvc2l0aW9uXCI6MixcIkRhdGVQb3NpdGlvblwiOlwiTGVmdFwiLFwiU2hhcGVUeXBlXCI6MSxcIlNoYXBlU2l6ZVwiOjAsXCJTaGFwZVN0eWxlXCI6e1wiJGlkXCI6XCIzNzRcIixcIk1hcmdpblwiOntcIiRpZFwiOlwiMzc1XCIsXCJUb3BcIjowLjAsXCJMZWZ0XCI6MC4wLFwiUmlnaHRcIjowLjAsXCJCb3R0b21cIjowLjB9LFwiUGFkZGluZ1wiOntcIiRpZFwiOlwiMzc2XCIsXCJUb3BcIjowLjAsXCJMZWZ0XCI6MC4wLFwiUmlnaHRcIjowLjAsXCJCb3R0b21cIjowLjB9LFwiQmFja2dyb3VuZFwiOntcIiRpZFwiOlwiMzc3XCIsXCJDb2xvclwiOntcIiRpZFwiOlwiMzc4XCIsXCJBXCI6MjU1LFwiUlwiOjY4LFwiR1wiOjg0LFwiQlwiOjEwNn19LFwiSXNWaXNpYmxlXCI6dHJ1ZSxcIldpZHRoXCI6MTIuMCxcIkhlaWdodFwiOjE0LjAsXCJCb3JkZXJTdHlsZVwiOntcIiRpZFwiOlwiMzc5XCIsXCJMaW5lQ29sb3JcIjp7XCIkcmVmXCI6XCI5N1wifSxcIkxpbmVXZWlnaHRcIjowLjAsXCJMaW5lVHlwZVwiOjB9fSxcIkRhdGVGb3JtYXRcIjp7XCIkaWRcIjpcIjM4MF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SxcIkdyb3VwSWRcIjpcIjFiOTkyNWM5LWM0YTAtNGM3OS1hMTFiLWE4YjkxYzk3ZTBiMVwifV0sXCJDdXN0b21Td2ltbGFuZVRhc2tTdHlsZUxpc3RcIjpbe1wiJGlkXCI6XCIzODFcIixcIlRhc2tTdHlsZVwiOntcIiRpZFwiOlwiMzgyXCIsXCJTaGFwZVwiOjEsXCJTaGFwZVRoaWNrbmVzc1wiOjAsXCJEdXJhdGlvbkZvcm1hdFwiOjAsXCJQZXJjZW50YWdlQ29tcGxldGVTdHlsZVwiOntcIiRpZFwiOlwiMzgzXCIsXCJGb250U2V0dGluZ3NcIjp7XCIkaWRcIjpcIjM4NFwiLFwiRm9udFNpemVcIjoxMCxcIkZvbnROYW1lXCI6XCJDYWxpYnJpXCIsXCJJc0JvbGRcIjpmYWxzZSxcIklzSXRhbGljXCI6ZmFsc2UsXCJJc1VuZGVybGluZWRcIjpmYWxzZX0sXCJBdXRvU2l6ZVwiOjAsXCJGb3JlZ3JvdW5kXCI6e1wiJGlkXCI6XCIzODVcIixcIkNvbG9yXCI6e1wiJGlkXCI6XCIzODZcIixcIkFcIjoyNTUsXCJSXCI6MjM3LFwiR1wiOjEyNSxcIkJcIjo0OX19LFwiQmFja2dyb3VuZEZpbGxUeXBlXCI6MCxcIk1heFdpZHRoXCI6MjAwLjAsXCJNYXhIZWlnaHRcIjpcIkluZmluaXR5XCIsXCJTbWFydEZvcmVncm91bmRJc0FjdGl2ZVwiOmZhbHNlLFwiSG9yaXpvbnRhbEFsaWdubWVudFwiOjAsXCJWZXJ0aWNhbEFsaWdubWVudFwiOjAsXCJTbWFydEZvcmVncm91bmRcIjpudWxsLFwiTWFyZ2luXCI6e1wiJGlkXCI6XCIzODdcIixcIlRvcFwiOjAuMCxcIkxlZnRcIjowLjAsXCJSaWdodFwiOjAuMCxcIkJvdHRvbVwiOjAuMH0sXCJQYWRkaW5nXCI6e1wiJGlkXCI6XCIzODhcIixcIlRvcFwiOjAuMCxcIkxlZnRcIjowLjAsXCJSaWdodFwiOjAuMCxcIkJvdHRvbVwiOjAuMH0sXCJCYWNrZ3JvdW5kXCI6e1wiJHJlZlwiOlwiMTIxXCJ9LFwiSXNWaXNpYmxlXCI6dHJ1ZSxcIldpZHRoXCI6MC4wLFwiSGVpZ2h0XCI6MC4wLFwiQm9yZGVyU3R5bGVcIjp7XCIkaWRcIjpcIjM4OVwiLFwiTGluZUNvbG9yXCI6bnVsbCxcIkxpbmVXZWlnaHRcIjowLjAsXCJMaW5lVHlwZVwiOjB9fSxcIkR1cmF0aW9uU3R5bGVcIjp7XCIkaWRcIjpcIjM5MFwiLFwiRm9udFNldHRpbmdzXCI6e1wiJGlkXCI6XCIzOTFcIixcIkZvbnRTaXplXCI6MTAsXCJGb250TmFtZVwiOlwiQ2FsaWJyaVwiLFwiSXNCb2xkXCI6ZmFsc2UsXCJJc0l0YWxpY1wiOmZhbHNlLFwiSXNVbmRlcmxpbmVkXCI6ZmFsc2V9LFwiQXV0b1NpemVcIjowLFwiRm9yZWdyb3VuZFwiOntcIiRpZFwiOlwiMzkyXCIsXCJDb2xvclwiOntcIiRyZWZcIjpcIjEyNVwifX0sXCJCYWNrZ3JvdW5kRmlsbFR5cGVcIjowLFwiTWF4V2lkdGhcIjoyMDAuMCxcIk1heEhlaWdodFwiOlwiSW5maW5pdHlcIixcIlNtYXJ0Rm9yZWdyb3VuZElzQWN0aXZlXCI6ZmFsc2UsXCJIb3Jpem9udGFsQWxpZ25tZW50XCI6MCxcIlZlcnRpY2FsQWxpZ25tZW50XCI6MCxcIlNtYXJ0Rm9yZWdyb3VuZFwiOm51bGwsXCJNYXJnaW5cIjp7XCIkaWRcIjpcIjM5M1wiLFwiVG9wXCI6MC4wLFwiTGVmdFwiOjAuMCxcIlJpZ2h0XCI6MC4wLFwiQm90dG9tXCI6MC4wfSxcIlBhZGRpbmdcIjp7XCIkaWRcIjpcIjM5NFwiLFwiVG9wXCI6MC4wLFwiTGVmdFwiOjAuMCxcIlJpZ2h0XCI6MC4wLFwiQm90dG9tXCI6MC4wfSxcIkJhY2tncm91bmRcIjp7XCIkcmVmXCI6XCIxMjhcIn0sXCJJc1Zpc2libGVcIjp0cnVlLFwiV2lkdGhcIjowLjAsXCJIZWlnaHRcIjowLjAsXCJCb3JkZXJTdHlsZVwiOntcIiRpZFwiOlwiMzk1XCIsXCJMaW5lQ29sb3JcIjpudWxsLFwiTGluZVdlaWdodFwiOjAuMCxcIkxpbmVUeXBlXCI6MH19LFwiSG9yaXpvbnRhbENvbm5lY3RvclN0eWxlXCI6e1wiJGlkXCI6XCIzOTZcIixcIkxpbmVDb2xvclwiOntcIiRyZWZcIjpcIjEzMFwifSxcIkxpbmVXZWlnaHRcIjoxLjAsXCJMaW5lVHlwZVwiOjB9LFwiVmVydGljYWxDb25uZWN0b3JTdHlsZVwiOntcIiRpZFwiOlwiMzk3XCIsXCJMaW5lQ29sb3JcIjp7XCIkcmVmXCI6XCIxMzNcIn0sXCJMaW5lV2VpZ2h0XCI6MC4wLFwiTGluZVR5cGVcIjowfSxcIk1hcmdpblwiOm51bGwsXCJTdGFydERhdGVQb3NpdGlvblwiOjYsXCJFbmREYXRlUG9zaXRpb25cIjo2LFwiVGl0bGVQb3NpdGlvblwiOjIsXCJEdXJhdGlvblBvc2l0aW9uXCI6NixcIlBlcmNlbnRhZ2VDb21wbGV0ZWRQb3NpdGlvblwiOjYsXCJTcGFjaW5nXCI6MyxcIklzQmVsb3dUaW1lYmFuZFwiOnRydWUsXCJQZXJjZW50YWdlQ29tcGxldGVTaGFwZU9wYWNpdHlcIjozNSxcIkdyb3VwTmFtZVwiOm51bGwsXCJBdHRhY2hlZE1pbGVzdG9uZXNTdHlsZXNcIjpudWxsLFwiU2hhcGVTdHlsZVwiOntcIiRpZFwiOlwiMzk4XCIsXCJNYXJnaW5cIjp7XCIkaWRcIjpcIjM5OVwiLFwiVG9wXCI6MC4wLFwiTGVmdFwiOjQuMCxcIlJpZ2h0XCI6NC4wLFwiQm90dG9tXCI6MC4wfSxcIlBhZGRpbmdcIjp7XCIkaWRcIjpcIjQwMFwiLFwiVG9wXCI6MC4wLFwiTGVmdFwiOjAuMCxcIlJpZ2h0XCI6MC4wLFwiQm90dG9tXCI6MC4wfSxcIkJhY2tncm91bmRcIjp7XCIkaWRcIjpcIjQwMVwiLFwiQ29sb3JcIjp7XCIkaWRcIjpcIjQwMlwiLFwiQVwiOjI1NSxcIlJcIjo4MixcIkdcIjoxNDcsXCJCXCI6MjA1fX0sXCJJc1Zpc2libGVcIjp0cnVlLFwiV2lkdGhcIjowLjAsXCJIZWlnaHRcIjoxMy40MjY2NjY2NjY2NjY2NzcsXCJCb3JkZXJTdHlsZVwiOntcIiRpZFwiOlwiNDAzXCIsXCJMaW5lQ29sb3JcIjp7XCIkcmVmXCI6XCIxNDFcIn0sXCJMaW5lV2VpZ2h0XCI6MC4wLFwiTGluZVR5cGVcIjowfX0sXCJUaXRsZVN0eWxlXCI6e1wiJGlkXCI6XCI0MDRcIixcIkZvbnRTZXR0aW5nc1wiOntcIiRpZFwiOlwiNDA1XCIsXCJGb250U2l6ZVwiOjExLFwiRm9udE5hbWVcIjpcIkNhbGlicmlcIixcIklzQm9sZFwiOmZhbHNlLFwiSXNJdGFsaWNcIjpmYWxzZSxcIklzVW5kZXJsaW5lZFwiOmZhbHNlfSxcIkF1dG9TaXplXCI6MixcIkZvcmVncm91bmRcIjp7XCIkaWRcIjpcIjQwNlwiLFwiQ29sb3JcIjp7XCIkaWRcIjpcIjQwN1wiLFwiQVwiOjI1NSxcIlJcIjoyNTUsXCJHXCI6MjU1LFwiQlwiOjI1NX19LFwiQmFja2dyb3VuZEZpbGxUeXBlXCI6MCxcIk1heFdpZHRoXCI6OTAuNzMsXCJNYXhIZWlnaHRcIjpcIkluZmluaXR5XCIsXCJTbWFydEZvcmVncm91bmRJc0FjdGl2ZVwiOmZhbHNlLFwiSG9yaXpvbnRhbEFsaWdubWVudFwiOjEsXCJWZXJ0aWNhbEFsaWdubWVudFwiOjAsXCJTbWFydEZvcmVncm91bmRcIjpudWxsLFwiTWFyZ2luXCI6e1wiJGlkXCI6XCI0MDhcIixcIlRvcFwiOjAuMCxcIkxlZnRcIjowLjAsXCJSaWdodFwiOjAuMCxcIkJvdHRvbVwiOjAuMH0sXCJQYWRkaW5nXCI6e1wiJGlkXCI6XCI0MDlcIixcIlRvcFwiOjAuMCxcIkxlZnRcIjowLjAsXCJSaWdodFwiOjAuMCxcIkJvdHRvbVwiOjAuMH0sXCJCYWNrZ3JvdW5kXCI6e1wiJHJlZlwiOlwiMTQ5XCJ9LFwiSXNWaXNpYmxlXCI6dHJ1ZSxcIldpZHRoXCI6MC4wLFwiSGVpZ2h0XCI6MC4wLFwiQm9yZGVyU3R5bGVcIjp7XCIkaWRcIjpcIjQxMFwiLFwiTGluZUNvbG9yXCI6bnVsbCxcIkxpbmVXZWlnaHRcIjowLjAsXCJMaW5lVHlwZVwiOjB9fSxcIkRhdGVTdHlsZVwiOntcIiRpZFwiOlwiNDExXCIsXCJGb250U2V0dGluZ3NcIjp7XCIkaWRcIjpcIjQxMlwiLFwiRm9udFNpemVcIjoxMCxcIkZvbnROYW1lXCI6XCJDYWxpYnJpXCIsXCJJc0JvbGRcIjpmYWxzZSxcIklzSXRhbGljXCI6ZmFsc2UsXCJJc1VuZGVybGluZWRcIjpmYWxzZX0sXCJBdXRvU2l6ZVwiOjAsXCJGb3JlZ3JvdW5kXCI6e1wiJGlkXCI6XCI0MTNcIixcIkNvbG9yXCI6e1wiJGlkXCI6XCI0MTRcIixcIkFcIjoyNTUsXCJSXCI6NjgsXCJHXCI6ODQsXCJCXCI6MTA2fX0sXCJCYWNrZ3JvdW5kRmlsbFR5cGVcIjowLFwiTWF4V2lkdGhcIjoyMDAuMCxcIk1heEhlaWdodFwiOlwiSW5maW5pdHlcIixcIlNtYXJ0Rm9yZWdyb3VuZElzQWN0aXZlXCI6ZmFsc2UsXCJIb3Jpem9udGFsQWxpZ25tZW50XCI6MCxcIlZlcnRpY2FsQWxpZ25tZW50XCI6MCxcIlNtYXJ0Rm9yZWdyb3VuZFwiOm51bGwsXCJNYXJnaW5cIjp7XCIkaWRcIjpcIjQxNVwiLFwiVG9wXCI6MC4wLFwiTGVmdFwiOjAuMCxcIlJpZ2h0XCI6MC4wLFwiQm90dG9tXCI6MC4wfSxcIlBhZGRpbmdcIjp7XCIkaWRcIjpcIjQxNlwiLFwiVG9wXCI6MC4wLFwiTGVmdFwiOjAuMCxcIlJpZ2h0XCI6MC4wLFwiQm90dG9tXCI6MC4wfSxcIkJhY2tncm91bmRcIjp7XCIkcmVmXCI6XCIxNTZcIn0sXCJJc1Zpc2libGVcIjp0cnVlLFwiV2lkdGhcIjowLjAsXCJIZWlnaHRcIjowLjAsXCJCb3JkZXJTdHlsZVwiOntcIiRpZFwiOlwiNDE3XCIsXCJMaW5lQ29sb3JcIjpudWxsLFwiTGluZVdlaWdodFwiOjAuMCxcIkxpbmVUeXBlXCI6MH19LFwiRGF0ZUZvcm1hdFwiOntcIiRpZFwiOlwiNDE4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cIkF0dGFjaGVkTWlsZXN0b25lc1N0eWxlXCI6W119LHtcIiRpZFwiOlwiNDE5XCIsXCJUYXNrU3R5bGVcIjp7XCIkaWRcIjpcIjQyMFwiLFwiU2hhcGVcIjoxLFwiU2hhcGVUaGlja25lc3NcIjowLFwiRHVyYXRpb25Gb3JtYXRcIjowLFwiUGVyY2VudGFnZUNvbXBsZXRlU3R5bGVcIjp7XCIkaWRcIjpcIjQyMVwiLFwiRm9udFNldHRpbmdzXCI6e1wiJGlkXCI6XCI0MjJcIixcIkZvbnRTaXplXCI6MTAsXCJGb250TmFtZVwiOlwiQ2FsaWJyaVwiLFwiSXNCb2xkXCI6ZmFsc2UsXCJJc0l0YWxpY1wiOmZhbHNlLFwiSXNVbmRlcmxpbmVkXCI6ZmFsc2V9LFwiQXV0b1NpemVcIjowLFwiRm9yZWdyb3VuZFwiOntcIiRpZFwiOlwiNDIzXCIsXCJDb2xvclwiOntcIiRyZWZcIjpcIjExOFwifX0sXCJCYWNrZ3JvdW5kRmlsbFR5cGVcIjowLFwiTWF4V2lkdGhcIjoyMDAuMCxcIk1heEhlaWdodFwiOlwiSW5maW5pdHlcIixcIlNtYXJ0Rm9yZWdyb3VuZElzQWN0aXZlXCI6ZmFsc2UsXCJIb3Jpem9udGFsQWxpZ25tZW50XCI6MCxcIlZlcnRpY2FsQWxpZ25tZW50XCI6MCxcIlNtYXJ0Rm9yZWdyb3VuZFwiOm51bGwsXCJNYXJnaW5cIjp7XCIkaWRcIjpcIjQyNFwiLFwiVG9wXCI6MC4wLFwiTGVmdFwiOjAuMCxcIlJpZ2h0XCI6MC4wLFwiQm90dG9tXCI6MC4wfSxcIlBhZGRpbmdcIjp7XCIkaWRcIjpcIjQyNVwiLFwiVG9wXCI6MC4wLFwiTGVmdFwiOjAuMCxcIlJpZ2h0XCI6MC4wLFwiQm90dG9tXCI6MC4wfSxcIkJhY2tncm91bmRcIjp7XCIkcmVmXCI6XCIxMjFcIn0sXCJJc1Zpc2libGVcIjp0cnVlLFwiV2lkdGhcIjowLjAsXCJIZWlnaHRcIjowLjAsXCJCb3JkZXJTdHlsZVwiOntcIiRpZFwiOlwiNDI2XCIsXCJMaW5lQ29sb3JcIjpudWxsLFwiTGluZVdlaWdodFwiOjAuMCxcIkxpbmVUeXBlXCI6MH19LFwiRHVyYXRpb25TdHlsZVwiOntcIiRpZFwiOlwiNDI3XCIsXCJGb250U2V0dGluZ3NcIjp7XCIkaWRcIjpcIjQyOFwiLFwiRm9udFNpemVcIjoxMCxcIkZvbnROYW1lXCI6XCJDYWxpYnJpXCIsXCJJc0JvbGRcIjpmYWxzZSxcIklzSXRhbGljXCI6ZmFsc2UsXCJJc1VuZGVybGluZWRcIjpmYWxzZX0sXCJBdXRvU2l6ZVwiOjAsXCJGb3JlZ3JvdW5kXCI6e1wiJGlkXCI6XCI0MjlcIixcIkNvbG9yXCI6e1wiJHJlZlwiOlwiMTI1XCJ9fSxcIkJhY2tncm91bmRGaWxsVHlwZVwiOjAsXCJNYXhXaWR0aFwiOjIwMC4wLFwiTWF4SGVpZ2h0XCI6XCJJbmZpbml0eVwiLFwiU21hcnRGb3JlZ3JvdW5kSXNBY3RpdmVcIjpmYWxzZSxcIkhvcml6b250YWxBbGlnbm1lbnRcIjowLFwiVmVydGljYWxBbGlnbm1lbnRcIjowLFwiU21hcnRGb3JlZ3JvdW5kXCI6bnVsbCxcIk1hcmdpblwiOntcIiRpZFwiOlwiNDMwXCIsXCJUb3BcIjowLjAsXCJMZWZ0XCI6MC4wLFwiUmlnaHRcIjowLjAsXCJCb3R0b21cIjowLjB9LFwiUGFkZGluZ1wiOntcIiRpZFwiOlwiNDMxXCIsXCJUb3BcIjowLjAsXCJMZWZ0XCI6MC4wLFwiUmlnaHRcIjowLjAsXCJCb3R0b21cIjowLjB9LFwiQmFja2dyb3VuZFwiOntcIiRyZWZcIjpcIjEyOFwifSxcIklzVmlzaWJsZVwiOnRydWUsXCJXaWR0aFwiOjAuMCxcIkhlaWdodFwiOjAuMCxcIkJvcmRlclN0eWxlXCI6e1wiJGlkXCI6XCI0MzJcIixcIkxpbmVDb2xvclwiOm51bGwsXCJMaW5lV2VpZ2h0XCI6MC4wLFwiTGluZVR5cGVcIjowfX0sXCJIb3Jpem9udGFsQ29ubmVjdG9yU3R5bGVcIjp7XCIkaWRcIjpcIjQzM1wiLFwiTGluZUNvbG9yXCI6e1wiJHJlZlwiOlwiMTMwXCJ9LFwiTGluZVdlaWdodFwiOjEuMCxcIkxpbmVUeXBlXCI6MH0sXCJWZXJ0aWNhbENvbm5lY3RvclN0eWxlXCI6e1wiJGlkXCI6XCI0MzRcIixcIkxpbmVDb2xvclwiOntcIiRyZWZcIjpcIjEzM1wifSxcIkxpbmVXZWlnaHRcIjowLjAsXCJMaW5lVHlwZVwiOjB9LFwiTWFyZ2luXCI6bnVsbCxcIlN0YXJ0RGF0ZVBvc2l0aW9uXCI6NixcIkVuZERhdGVQb3NpdGlvblwiOjYsXCJUaXRsZVBvc2l0aW9uXCI6MixcIkR1cmF0aW9uUG9zaXRpb25cIjo2LFwiUGVyY2VudGFnZUNvbXBsZXRlZFBvc2l0aW9uXCI6NixcIlNwYWNpbmdcIjo1LFwiSXNCZWxvd1RpbWViYW5kXCI6dHJ1ZSxcIlBlcmNlbnRhZ2VDb21wbGV0ZVNoYXBlT3BhY2l0eVwiOjM1LFwiR3JvdXBOYW1lXCI6bnVsbCxcIkF0dGFjaGVkTWlsZXN0b25lc1N0eWxlc1wiOm51bGwsXCJTaGFwZVN0eWxlXCI6e1wiJGlkXCI6XCI0MzVcIixcIk1hcmdpblwiOntcIiRpZFwiOlwiNDM2XCIsXCJUb3BcIjowLjAsXCJMZWZ0XCI6NC4wLFwiUmlnaHRcIjo0LjAsXCJCb3R0b21cIjowLjB9LFwiUGFkZGluZ1wiOntcIiRpZFwiOlwiNDM3XCIsXCJUb3BcIjowLjAsXCJMZWZ0XCI6MC4wLFwiUmlnaHRcIjowLjAsXCJCb3R0b21cIjowLjB9LFwiQmFja2dyb3VuZFwiOntcIiRpZFwiOlwiNDM4XCIsXCJDb2xvclwiOntcIiRpZFwiOlwiNDM5XCIsXCJBXCI6MjU1LFwiUlwiOjgyLFwiR1wiOjE0NyxcIkJcIjoyMDV9fSxcIklzVmlzaWJsZVwiOnRydWUsXCJXaWR0aFwiOjAuMCxcIkhlaWdodFwiOjEzLjQyNjY2NjY2NjY2NjY3NyxcIkJvcmRlclN0eWxlXCI6e1wiJGlkXCI6XCI0NDBcIixcIkxpbmVDb2xvclwiOntcIiRyZWZcIjpcIjE0MVwifSxcIkxpbmVXZWlnaHRcIjowLjAsXCJMaW5lVHlwZVwiOjB9fSxcIlRpdGxlU3R5bGVcIjp7XCIkaWRcIjpcIjQ0MVwiLFwiRm9udFNldHRpbmdzXCI6e1wiJGlkXCI6XCI0NDJcIixcIkZvbnRTaXplXCI6MTEsXCJGb250TmFtZVwiOlwiQ2FsaWJyaVwiLFwiSXNCb2xkXCI6ZmFsc2UsXCJJc0l0YWxpY1wiOmZhbHNlLFwiSXNVbmRlcmxpbmVkXCI6ZmFsc2V9LFwiQXV0b1NpemVcIjoyLFwiRm9yZWdyb3VuZFwiOntcIiRpZFwiOlwiNDQzXCIsXCJDb2xvclwiOntcIiRpZFwiOlwiNDQ0XCIsXCJBXCI6MjU1LFwiUlwiOjI1NSxcIkdcIjoyNTUsXCJCXCI6MjU1fX0sXCJCYWNrZ3JvdW5kRmlsbFR5cGVcIjowLFwiTWF4V2lkdGhcIjo2My40ODMzMzMzMzMzMzMzMzQsXCJNYXhIZWlnaHRcIjpcIkluZmluaXR5XCIsXCJTbWFydEZvcmVncm91bmRJc0FjdGl2ZVwiOmZhbHNlLFwiSG9yaXpvbnRhbEFsaWdubWVudFwiOjEsXCJWZXJ0aWNhbEFsaWdubWVudFwiOjAsXCJTbWFydEZvcmVncm91bmRcIjpudWxsLFwiTWFyZ2luXCI6e1wiJGlkXCI6XCI0NDVcIixcIlRvcFwiOjAuMCxcIkxlZnRcIjowLjAsXCJSaWdodFwiOjAuMCxcIkJvdHRvbVwiOjAuMH0sXCJQYWRkaW5nXCI6e1wiJGlkXCI6XCI0NDZcIixcIlRvcFwiOjAuMCxcIkxlZnRcIjowLjAsXCJSaWdodFwiOjAuMCxcIkJvdHRvbVwiOjAuMH0sXCJCYWNrZ3JvdW5kXCI6e1wiJHJlZlwiOlwiMTQ5XCJ9LFwiSXNWaXNpYmxlXCI6dHJ1ZSxcIldpZHRoXCI6MC4wLFwiSGVpZ2h0XCI6MC4wLFwiQm9yZGVyU3R5bGVcIjp7XCIkaWRcIjpcIjQ0N1wiLFwiTGluZUNvbG9yXCI6bnVsbCxcIkxpbmVXZWlnaHRcIjowLjAsXCJMaW5lVHlwZVwiOjB9fSxcIkRhdGVTdHlsZVwiOntcIiRpZFwiOlwiNDQ4XCIsXCJGb250U2V0dGluZ3NcIjp7XCIkaWRcIjpcIjQ0OVwiLFwiRm9udFNpemVcIjoxMCxcIkZvbnROYW1lXCI6XCJDYWxpYnJpXCIsXCJJc0JvbGRcIjpmYWxzZSxcIklzSXRhbGljXCI6ZmFsc2UsXCJJc1VuZGVybGluZWRcIjpmYWxzZX0sXCJBdXRvU2l6ZVwiOjAsXCJGb3JlZ3JvdW5kXCI6e1wiJGlkXCI6XCI0NTBcIixcIkNvbG9yXCI6e1wiJGlkXCI6XCI0NTFcIixcIkFcIjoyNTUsXCJSXCI6NjgsXCJHXCI6ODQsXCJCXCI6MTA2fX0sXCJCYWNrZ3JvdW5kRmlsbFR5cGVcIjowLFwiTWF4V2lkdGhcIjoyMDAuMCxcIk1heEhlaWdodFwiOlwiSW5maW5pdHlcIixcIlNtYXJ0Rm9yZWdyb3VuZElzQWN0aXZlXCI6ZmFsc2UsXCJIb3Jpem9udGFsQWxpZ25tZW50XCI6MCxcIlZlcnRpY2FsQWxpZ25tZW50XCI6MCxcIlNtYXJ0Rm9yZWdyb3VuZFwiOm51bGwsXCJNYXJnaW5cIjp7XCIkaWRcIjpcIjQ1MlwiLFwiVG9wXCI6MC4wLFwiTGVmdFwiOjAuMCxcIlJpZ2h0XCI6MC4wLFwiQm90dG9tXCI6MC4wfSxcIlBhZGRpbmdcIjp7XCIkaWRcIjpcIjQ1M1wiLFwiVG9wXCI6MC4wLFwiTGVmdFwiOjAuMCxcIlJpZ2h0XCI6MC4wLFwiQm90dG9tXCI6MC4wfSxcIkJhY2tncm91bmRcIjp7XCIkcmVmXCI6XCIxNTZcIn0sXCJJc1Zpc2libGVcIjp0cnVlLFwiV2lkdGhcIjowLjAsXCJIZWlnaHRcIjowLjAsXCJCb3JkZXJTdHlsZVwiOntcIiRpZFwiOlwiNDU0XCIsXCJMaW5lQ29sb3JcIjpudWxsLFwiTGluZVdlaWdodFwiOjAuMCxcIkxpbmVUeXBlXCI6MH19LFwiRGF0ZUZvcm1hdFwiOntcIiRpZFwiOlwiNDU1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cIkF0dGFjaGVkTWlsZXN0b25lc1N0eWxlXCI6W119LHtcIiRpZFwiOlwiNDU2XCIsXCJUYXNrU3R5bGVcIjp7XCIkaWRcIjpcIjQ1N1wiLFwiU2hhcGVcIjoxLFwiU2hhcGVUaGlja25lc3NcIjowLFwiRHVyYXRpb25Gb3JtYXRcIjowLFwiUGVyY2VudGFnZUNvbXBsZXRlU3R5bGVcIjp7XCIkaWRcIjpcIjQ1OFwiLFwiRm9udFNldHRpbmdzXCI6e1wiJGlkXCI6XCI0NTlcIixcIkZvbnRTaXplXCI6MTAsXCJGb250TmFtZVwiOlwiQ2FsaWJyaVwiLFwiSXNCb2xkXCI6ZmFsc2UsXCJJc0l0YWxpY1wiOmZhbHNlLFwiSXNVbmRlcmxpbmVkXCI6ZmFsc2V9LFwiQXV0b1NpemVcIjowLFwiRm9yZWdyb3VuZFwiOntcIiRpZFwiOlwiNDYwXCIsXCJDb2xvclwiOntcIiRyZWZcIjpcIjExOFwifX0sXCJCYWNrZ3JvdW5kRmlsbFR5cGVcIjowLFwiTWF4V2lkdGhcIjoyMDAuMCxcIk1heEhlaWdodFwiOlwiSW5maW5pdHlcIixcIlNtYXJ0Rm9yZWdyb3VuZElzQWN0aXZlXCI6ZmFsc2UsXCJIb3Jpem9udGFsQWxpZ25tZW50XCI6MCxcIlZlcnRpY2FsQWxpZ25tZW50XCI6MCxcIlNtYXJ0Rm9yZWdyb3VuZFwiOm51bGwsXCJNYXJnaW5cIjp7XCIkaWRcIjpcIjQ2MVwiLFwiVG9wXCI6MC4wLFwiTGVmdFwiOjAuMCxcIlJpZ2h0XCI6MC4wLFwiQm90dG9tXCI6MC4wfSxcIlBhZGRpbmdcIjp7XCIkaWRcIjpcIjQ2MlwiLFwiVG9wXCI6MC4wLFwiTGVmdFwiOjAuMCxcIlJpZ2h0XCI6MC4wLFwiQm90dG9tXCI6MC4wfSxcIkJhY2tncm91bmRcIjp7XCIkcmVmXCI6XCIxMjFcIn0sXCJJc1Zpc2libGVcIjp0cnVlLFwiV2lkdGhcIjowLjAsXCJIZWlnaHRcIjowLjAsXCJCb3JkZXJTdHlsZVwiOntcIiRpZFwiOlwiNDYzXCIsXCJMaW5lQ29sb3JcIjpudWxsLFwiTGluZVdlaWdodFwiOjAuMCxcIkxpbmVUeXBlXCI6MH19LFwiRHVyYXRpb25TdHlsZVwiOntcIiRpZFwiOlwiNDY0XCIsXCJGb250U2V0dGluZ3NcIjp7XCIkaWRcIjpcIjQ2NVwiLFwiRm9udFNpemVcIjoxMCxcIkZvbnROYW1lXCI6XCJDYWxpYnJpXCIsXCJJc0JvbGRcIjpmYWxzZSxcIklzSXRhbGljXCI6ZmFsc2UsXCJJc1VuZGVybGluZWRcIjpmYWxzZX0sXCJBdXRvU2l6ZVwiOjAsXCJGb3JlZ3JvdW5kXCI6e1wiJGlkXCI6XCI0NjZcIixcIkNvbG9yXCI6e1wiJHJlZlwiOlwiMTI1XCJ9fSxcIkJhY2tncm91bmRGaWxsVHlwZVwiOjAsXCJNYXhXaWR0aFwiOjIwMC4wLFwiTWF4SGVpZ2h0XCI6XCJJbmZpbml0eVwiLFwiU21hcnRGb3JlZ3JvdW5kSXNBY3RpdmVcIjpmYWxzZSxcIkhvcml6b250YWxBbGlnbm1lbnRcIjowLFwiVmVydGljYWxBbGlnbm1lbnRcIjowLFwiU21hcnRGb3JlZ3JvdW5kXCI6bnVsbCxcIk1hcmdpblwiOntcIiRpZFwiOlwiNDY3XCIsXCJUb3BcIjowLjAsXCJMZWZ0XCI6MC4wLFwiUmlnaHRcIjowLjAsXCJCb3R0b21cIjowLjB9LFwiUGFkZGluZ1wiOntcIiRpZFwiOlwiNDY4XCIsXCJUb3BcIjowLjAsXCJMZWZ0XCI6MC4wLFwiUmlnaHRcIjowLjAsXCJCb3R0b21cIjowLjB9LFwiQmFja2dyb3VuZFwiOntcIiRyZWZcIjpcIjEyOFwifSxcIklzVmlzaWJsZVwiOnRydWUsXCJXaWR0aFwiOjAuMCxcIkhlaWdodFwiOjAuMCxcIkJvcmRlclN0eWxlXCI6e1wiJGlkXCI6XCI0NjlcIixcIkxpbmVDb2xvclwiOm51bGwsXCJMaW5lV2VpZ2h0XCI6MC4wLFwiTGluZVR5cGVcIjowfX0sXCJIb3Jpem9udGFsQ29ubmVjdG9yU3R5bGVcIjp7XCIkaWRcIjpcIjQ3MFwiLFwiTGluZUNvbG9yXCI6e1wiJHJlZlwiOlwiMTMwXCJ9LFwiTGluZVdlaWdodFwiOjEuMCxcIkxpbmVUeXBlXCI6MH0sXCJWZXJ0aWNhbENvbm5lY3RvclN0eWxlXCI6e1wiJGlkXCI6XCI0NzFcIixcIkxpbmVDb2xvclwiOntcIiRyZWZcIjpcIjEzM1wifSxcIkxpbmVXZWlnaHRcIjowLjAsXCJMaW5lVHlwZVwiOjB9LFwiTWFyZ2luXCI6bnVsbCxcIlN0YXJ0RGF0ZVBvc2l0aW9uXCI6NixcIkVuZERhdGVQb3NpdGlvblwiOjYsXCJUaXRsZVBvc2l0aW9uXCI6MixcIkR1cmF0aW9uUG9zaXRpb25cIjo2LFwiUGVyY2VudGFnZUNvbXBsZXRlZFBvc2l0aW9uXCI6NixcIlNwYWNpbmdcIjo1LFwiSXNCZWxvd1RpbWViYW5kXCI6dHJ1ZSxcIlBlcmNlbnRhZ2VDb21wbGV0ZVNoYXBlT3BhY2l0eVwiOjM1LFwiR3JvdXBOYW1lXCI6bnVsbCxcIkF0dGFjaGVkTWlsZXN0b25lc1N0eWxlc1wiOm51bGwsXCJTaGFwZVN0eWxlXCI6e1wiJGlkXCI6XCI0NzJcIixcIk1hcmdpblwiOntcIiRpZFwiOlwiNDczXCIsXCJUb3BcIjowLjAsXCJMZWZ0XCI6NC4wLFwiUmlnaHRcIjo0LjAsXCJCb3R0b21cIjowLjB9LFwiUGFkZGluZ1wiOntcIiRpZFwiOlwiNDc0XCIsXCJUb3BcIjowLjAsXCJMZWZ0XCI6MC4wLFwiUmlnaHRcIjowLjAsXCJCb3R0b21cIjowLjB9LFwiQmFja2dyb3VuZFwiOntcIiRpZFwiOlwiNDc1XCIsXCJDb2xvclwiOntcIiRpZFwiOlwiNDc2XCIsXCJBXCI6MjU1LFwiUlwiOjgyLFwiR1wiOjE0NyxcIkJcIjoyMDV9fSxcIklzVmlzaWJsZVwiOnRydWUsXCJXaWR0aFwiOjAuMCxcIkhlaWdodFwiOjEzLjQyNjY2NjY2NjY2NjY3NyxcIkJvcmRlclN0eWxlXCI6e1wiJGlkXCI6XCI0NzdcIixcIkxpbmVDb2xvclwiOntcIiRyZWZcIjpcIjE0MVwifSxcIkxpbmVXZWlnaHRcIjowLjAsXCJMaW5lVHlwZVwiOjB9fSxcIlRpdGxlU3R5bGVcIjp7XCIkaWRcIjpcIjQ3OFwiLFwiRm9udFNldHRpbmdzXCI6e1wiJGlkXCI6XCI0NzlcIixcIkZvbnRTaXplXCI6MTEsXCJGb250TmFtZVwiOlwiQ2FsaWJyaVwiLFwiSXNCb2xkXCI6ZmFsc2UsXCJJc0l0YWxpY1wiOmZhbHNlLFwiSXNVbmRlcmxpbmVkXCI6ZmFsc2V9LFwiQXV0b1NpemVcIjoyLFwiRm9yZWdyb3VuZFwiOntcIiRpZFwiOlwiNDgwXCIsXCJDb2xvclwiOntcIiRpZFwiOlwiNDgxXCIsXCJBXCI6MjU1LFwiUlwiOjI1NSxcIkdcIjoyNTUsXCJCXCI6MjU1fX0sXCJCYWNrZ3JvdW5kRmlsbFR5cGVcIjowLFwiTWF4V2lkdGhcIjoxMDYuNDQzMzMzMzMzMzMzMzQsXCJNYXhIZWlnaHRcIjpcIkluZmluaXR5XCIsXCJTbWFydEZvcmVncm91bmRJc0FjdGl2ZVwiOmZhbHNlLFwiSG9yaXpvbnRhbEFsaWdubWVudFwiOjEsXCJWZXJ0aWNhbEFsaWdubWVudFwiOjAsXCJTbWFydEZvcmVncm91bmRcIjpudWxsLFwiTWFyZ2luXCI6e1wiJGlkXCI6XCI0ODJcIixcIlRvcFwiOjAuMCxcIkxlZnRcIjowLjAsXCJSaWdodFwiOjAuMCxcIkJvdHRvbVwiOjAuMH0sXCJQYWRkaW5nXCI6e1wiJGlkXCI6XCI0ODNcIixcIlRvcFwiOjAuMCxcIkxlZnRcIjowLjAsXCJSaWdodFwiOjAuMCxcIkJvdHRvbVwiOjAuMH0sXCJCYWNrZ3JvdW5kXCI6e1wiJHJlZlwiOlwiMTQ5XCJ9LFwiSXNWaXNpYmxlXCI6dHJ1ZSxcIldpZHRoXCI6MC4wLFwiSGVpZ2h0XCI6MC4wLFwiQm9yZGVyU3R5bGVcIjp7XCIkaWRcIjpcIjQ4NFwiLFwiTGluZUNvbG9yXCI6bnVsbCxcIkxpbmVXZWlnaHRcIjowLjAsXCJMaW5lVHlwZVwiOjB9fSxcIkRhdGVTdHlsZVwiOntcIiRpZFwiOlwiNDg1XCIsXCJGb250U2V0dGluZ3NcIjp7XCIkaWRcIjpcIjQ4NlwiLFwiRm9udFNpemVcIjoxMCxcIkZvbnROYW1lXCI6XCJDYWxpYnJpXCIsXCJJc0JvbGRcIjpmYWxzZSxcIklzSXRhbGljXCI6ZmFsc2UsXCJJc1VuZGVybGluZWRcIjpmYWxzZX0sXCJBdXRvU2l6ZVwiOjAsXCJGb3JlZ3JvdW5kXCI6e1wiJGlkXCI6XCI0ODdcIixcIkNvbG9yXCI6e1wiJGlkXCI6XCI0ODhcIixcIkFcIjoyNTUsXCJSXCI6NjgsXCJHXCI6ODQsXCJCXCI6MTA2fX0sXCJCYWNrZ3JvdW5kRmlsbFR5cGVcIjowLFwiTWF4V2lkdGhcIjoyMDAuMCxcIk1heEhlaWdodFwiOlwiSW5maW5pdHlcIixcIlNtYXJ0Rm9yZWdyb3VuZElzQWN0aXZlXCI6ZmFsc2UsXCJIb3Jpem9udGFsQWxpZ25tZW50XCI6MCxcIlZlcnRpY2FsQWxpZ25tZW50XCI6MCxcIlNtYXJ0Rm9yZWdyb3VuZFwiOm51bGwsXCJNYXJnaW5cIjp7XCIkaWRcIjpcIjQ4OVwiLFwiVG9wXCI6MC4wLFwiTGVmdFwiOjAuMCxcIlJpZ2h0XCI6MC4wLFwiQm90dG9tXCI6MC4wfSxcIlBhZGRpbmdcIjp7XCIkaWRcIjpcIjQ5MFwiLFwiVG9wXCI6MC4wLFwiTGVmdFwiOjAuMCxcIlJpZ2h0XCI6MC4wLFwiQm90dG9tXCI6MC4wfSxcIkJhY2tncm91bmRcIjp7XCIkcmVmXCI6XCIxNTZcIn0sXCJJc1Zpc2libGVcIjp0cnVlLFwiV2lkdGhcIjowLjAsXCJIZWlnaHRcIjowLjAsXCJCb3JkZXJTdHlsZVwiOntcIiRpZFwiOlwiNDkxXCIsXCJMaW5lQ29sb3JcIjpudWxsLFwiTGluZVdlaWdodFwiOjAuMCxcIkxpbmVUeXBlXCI6MH19LFwiRGF0ZUZvcm1hdFwiOntcIiRpZFwiOlwiNDky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cIkF0dGFjaGVkTWlsZXN0b25lc1N0eWxlXCI6W119LHtcIiRpZFwiOlwiNDkzXCIsXCJUYXNrU3R5bGVcIjp7XCIkaWRcIjpcIjQ5NFwiLFwiU2hhcGVcIjoxLFwiU2hhcGVUaGlja25lc3NcIjozLFwiRHVyYXRpb25Gb3JtYXRcIjowLFwiUGVyY2VudGFnZUNvbXBsZXRlU3R5bGVcIjp7XCIkaWRcIjpcIjQ5NVwiLFwiRm9udFNldHRpbmdzXCI6e1wiJGlkXCI6XCI0OTZcIixcIkZvbnRTaXplXCI6MTAsXCJGb250TmFtZVwiOlwiQ2FsaWJyaVwiLFwiSXNCb2xkXCI6ZmFsc2UsXCJJc0l0YWxpY1wiOmZhbHNlLFwiSXNVbmRlcmxpbmVkXCI6ZmFsc2V9LFwiQXV0b1NpemVcIjowLFwiRm9yZWdyb3VuZFwiOntcIiRpZFwiOlwiNDk3XCIsXCJDb2xvclwiOntcIiRpZFwiOlwiNDk4XCIsXCJBXCI6MjU1LFwiUlwiOjIzNyxcIkdcIjoxMjUsXCJCXCI6NDl9fSxcIkJhY2tncm91bmRGaWxsVHlwZVwiOjAsXCJNYXhXaWR0aFwiOjIwMC4wLFwiTWF4SGVpZ2h0XCI6XCJJbmZpbml0eVwiLFwiU21hcnRGb3JlZ3JvdW5kSXNBY3RpdmVcIjpmYWxzZSxcIkhvcml6b250YWxBbGlnbm1lbnRcIjowLFwiVmVydGljYWxBbGlnbm1lbnRcIjowLFwiU21hcnRGb3JlZ3JvdW5kXCI6bnVsbCxcIk1hcmdpblwiOntcIiRpZFwiOlwiNDk5XCIsXCJUb3BcIjowLjAsXCJMZWZ0XCI6MC4wLFwiUmlnaHRcIjowLjAsXCJCb3R0b21cIjowLjB9LFwiUGFkZGluZ1wiOntcIiRpZFwiOlwiNTAwXCIsXCJUb3BcIjowLjAsXCJMZWZ0XCI6MC4wLFwiUmlnaHRcIjowLjAsXCJCb3R0b21cIjowLjB9LFwiQmFja2dyb3VuZFwiOntcIiRyZWZcIjpcIjEyMVwifSxcIklzVmlzaWJsZVwiOnRydWUsXCJXaWR0aFwiOjAuMCxcIkhlaWdodFwiOjAuMCxcIkJvcmRlclN0eWxlXCI6e1wiJGlkXCI6XCI1MDFcIixcIkxpbmVDb2xvclwiOm51bGwsXCJMaW5lV2VpZ2h0XCI6MC4wLFwiTGluZVR5cGVcIjowfX0sXCJEdXJhdGlvblN0eWxlXCI6e1wiJGlkXCI6XCI1MDJcIixcIkZvbnRTZXR0aW5nc1wiOntcIiRpZFwiOlwiNTAzXCIsXCJGb250U2l6ZVwiOjEwLFwiRm9udE5hbWVcIjpcIkNhbGlicmlcIixcIklzQm9sZFwiOmZhbHNlLFwiSXNJdGFsaWNcIjpmYWxzZSxcIklzVW5kZXJsaW5lZFwiOmZhbHNlfSxcIkF1dG9TaXplXCI6MCxcIkZvcmVncm91bmRcIjp7XCIkaWRcIjpcIjUwNFwiLFwiQ29sb3JcIjp7XCIkcmVmXCI6XCIxMjVcIn19LFwiQmFja2dyb3VuZEZpbGxUeXBlXCI6MCxcIk1heFdpZHRoXCI6MjAwLjAsXCJNYXhIZWlnaHRcIjpcIkluZmluaXR5XCIsXCJTbWFydEZvcmVncm91bmRJc0FjdGl2ZVwiOmZhbHNlLFwiSG9yaXpvbnRhbEFsaWdubWVudFwiOjAsXCJWZXJ0aWNhbEFsaWdubWVudFwiOjAsXCJTbWFydEZvcmVncm91bmRcIjpudWxsLFwiTWFyZ2luXCI6e1wiJGlkXCI6XCI1MDVcIixcIlRvcFwiOjAuMCxcIkxlZnRcIjowLjAsXCJSaWdodFwiOjAuMCxcIkJvdHRvbVwiOjAuMH0sXCJQYWRkaW5nXCI6e1wiJGlkXCI6XCI1MDZcIixcIlRvcFwiOjAuMCxcIkxlZnRcIjowLjAsXCJSaWdodFwiOjAuMCxcIkJvdHRvbVwiOjAuMH0sXCJCYWNrZ3JvdW5kXCI6e1wiJHJlZlwiOlwiMTI4XCJ9LFwiSXNWaXNpYmxlXCI6dHJ1ZSxcIldpZHRoXCI6MC4wLFwiSGVpZ2h0XCI6MC4wLFwiQm9yZGVyU3R5bGVcIjp7XCIkaWRcIjpcIjUwN1wiLFwiTGluZUNvbG9yXCI6bnVsbCxcIkxpbmVXZWlnaHRcIjowLjAsXCJMaW5lVHlwZVwiOjB9fSxcIkhvcml6b250YWxDb25uZWN0b3JTdHlsZVwiOntcIiRpZFwiOlwiNTA4XCIsXCJMaW5lQ29sb3JcIjp7XCIkcmVmXCI6XCIxMzBcIn0sXCJMaW5lV2VpZ2h0XCI6MS4wLFwiTGluZVR5cGVcIjowfSxcIlZlcnRpY2FsQ29ubmVjdG9yU3R5bGVcIjp7XCIkaWRcIjpcIjUwOVwiLFwiTGluZUNvbG9yXCI6e1wiJHJlZlwiOlwiMTMzXCJ9LFwiTGluZVdlaWdodFwiOjAuMCxcIkxpbmVUeXBlXCI6MH0sXCJNYXJnaW5cIjpudWxsLFwiU3RhcnREYXRlUG9zaXRpb25cIjo2LFwiRW5kRGF0ZVBvc2l0aW9uXCI6NixcIlRpdGxlUG9zaXRpb25cIjozLFwiRHVyYXRpb25Qb3NpdGlvblwiOjYsXCJQZXJjZW50YWdlQ29tcGxldGVkUG9zaXRpb25cIjo2LFwiU3BhY2luZ1wiOjUsXCJJc0JlbG93VGltZWJhbmRcIjp0cnVlLFwiUGVyY2VudGFnZUNvbXBsZXRlU2hhcGVPcGFjaXR5XCI6MzUsXCJHcm91cE5hbWVcIjpcIjFiOTkyNWM5LWM0YTAtNGM3OS1hMTFiLWE4YjkxYzk3ZTBiMVwiLFwiQXR0YWNoZWRNaWxlc3RvbmVzU3R5bGVzXCI6bnVsbCxcIlNoYXBlU3R5bGVcIjp7XCIkaWRcIjpcIjUxMFwiLFwiTWFyZ2luXCI6e1wiJGlkXCI6XCI1MTFcIixcIlRvcFwiOjAuMCxcIkxlZnRcIjo0LjAsXCJSaWdodFwiOjQuMCxcIkJvdHRvbVwiOjAuMH0sXCJQYWRkaW5nXCI6e1wiJGlkXCI6XCI1MTJcIixcIlRvcFwiOjAuMCxcIkxlZnRcIjowLjAsXCJSaWdodFwiOjAuMCxcIkJvdHRvbVwiOjAuMH0sXCJCYWNrZ3JvdW5kXCI6e1wiJGlkXCI6XCI1MTNcIixcIkNvbG9yXCI6e1wiJGlkXCI6XCI1MTRcIixcIkFcIjoyNTUsXCJSXCI6ODIsXCJHXCI6MTQ3LFwiQlwiOjIwNX19LFwiSXNWaXNpYmxlXCI6dHJ1ZSxcIldpZHRoXCI6MC4wLFwiSGVpZ2h0XCI6MTMuNDI2NjY2NjY2NjY2Njc3LFwiQm9yZGVyU3R5bGVcIjp7XCIkaWRcIjpcIjUxNVwiLFwiTGluZUNvbG9yXCI6e1wiJHJlZlwiOlwiMTQxXCJ9LFwiTGluZVdlaWdodFwiOjAuMCxcIkxpbmVUeXBlXCI6MH19LFwiVGl0bGVTdHlsZVwiOntcIiRpZFwiOlwiNTE2XCIsXCJGb250U2V0dGluZ3NcIjp7XCIkaWRcIjpcIjUxN1wiLFwiRm9udFNpemVcIjoxMSxcIkZvbnROYW1lXCI6XCJDYWxpYnJpXCIsXCJJc0JvbGRcIjp0cnVlLFwiSXNJdGFsaWNcIjpmYWxzZSxcIklzVW5kZXJsaW5lZFwiOmZhbHNlfSxcIkF1dG9TaXplXCI6MCxcIkZvcmVncm91bmRcIjp7XCIkaWRcIjpcIjUxOFwiLFwiQ29sb3JcIjp7XCIkaWRcIjpcIjUxOVwiLFwiQVwiOjI1NSxcIlJcIjowLFwiR1wiOjAsXCJCXCI6MH19LFwiQmFja2dyb3VuZEZpbGxUeXBlXCI6MCxcIk1heFdpZHRoXCI6OTYwLjAsXCJNYXhIZWlnaHRcIjpcIkluZmluaXR5XCIsXCJTbWFydEZvcmVncm91bmRJc0FjdGl2ZVwiOmZhbHNlLFwiSG9yaXpvbnRhbEFsaWdubWVudFwiOjIsXCJWZXJ0aWNhbEFsaWdubWVudFwiOjAsXCJTbWFydEZvcmVncm91bmRcIjpudWxsLFwiTWFyZ2luXCI6e1wiJGlkXCI6XCI1MjBcIixcIlRvcFwiOjAuMCxcIkxlZnRcIjowLjAsXCJSaWdodFwiOjAuMCxcIkJvdHRvbVwiOjAuMH0sXCJQYWRkaW5nXCI6e1wiJGlkXCI6XCI1MjFcIixcIlRvcFwiOjAuMCxcIkxlZnRcIjowLjAsXCJSaWdodFwiOjAuMCxcIkJvdHRvbVwiOjAuMH0sXCJCYWNrZ3JvdW5kXCI6e1wiJHJlZlwiOlwiMTQ5XCJ9LFwiSXNWaXNpYmxlXCI6dHJ1ZSxcIldpZHRoXCI6MC4wLFwiSGVpZ2h0XCI6MC4wLFwiQm9yZGVyU3R5bGVcIjp7XCIkaWRcIjpcIjUyMlwiLFwiTGluZUNvbG9yXCI6bnVsbCxcIkxpbmVXZWlnaHRcIjowLjAsXCJMaW5lVHlwZVwiOjB9fSxcIkRhdGVTdHlsZVwiOntcIiRpZFwiOlwiNTIzXCIsXCJGb250U2V0dGluZ3NcIjp7XCIkaWRcIjpcIjUyNFwiLFwiRm9udFNpemVcIjoxMCxcIkZvbnROYW1lXCI6XCJDYWxpYnJpXCIsXCJJc0JvbGRcIjpmYWxzZSxcIklzSXRhbGljXCI6ZmFsc2UsXCJJc1VuZGVybGluZWRcIjpmYWxzZX0sXCJBdXRvU2l6ZVwiOjAsXCJGb3JlZ3JvdW5kXCI6e1wiJGlkXCI6XCI1MjVcIixcIkNvbG9yXCI6e1wiJGlkXCI6XCI1MjZcIixcIkFcIjoyNTUsXCJSXCI6NjgsXCJHXCI6ODQsXCJCXCI6MTA2fX0sXCJCYWNrZ3JvdW5kRmlsbFR5cGVcIjowLFwiTWF4V2lkdGhcIjoyMDAuMCxcIk1heEhlaWdodFwiOlwiSW5maW5pdHlcIixcIlNtYXJ0Rm9yZWdyb3VuZElzQWN0aXZlXCI6ZmFsc2UsXCJIb3Jpem9udGFsQWxpZ25tZW50XCI6MCxcIlZlcnRpY2FsQWxpZ25tZW50XCI6MCxcIlNtYXJ0Rm9yZWdyb3VuZFwiOm51bGwsXCJNYXJnaW5cIjp7XCIkaWRcIjpcIjUyN1wiLFwiVG9wXCI6MC4wLFwiTGVmdFwiOjAuMCxcIlJpZ2h0XCI6MC4wLFwiQm90dG9tXCI6MC4wfSxcIlBhZGRpbmdcIjp7XCIkaWRcIjpcIjUyOFwiLFwiVG9wXCI6MC4wLFwiTGVmdFwiOjAuMCxcIlJpZ2h0XCI6MC4wLFwiQm90dG9tXCI6MC4wfSxcIkJhY2tncm91bmRcIjp7XCIkcmVmXCI6XCIxNTZcIn0sXCJJc1Zpc2libGVcIjp0cnVlLFwiV2lkdGhcIjowLjAsXCJIZWlnaHRcIjowLjAsXCJCb3JkZXJTdHlsZVwiOntcIiRpZFwiOlwiNTI5XCIsXCJMaW5lQ29sb3JcIjpudWxsLFwiTGluZVdlaWdodFwiOjAuMCxcIkxpbmVUeXBlXCI6MH19LFwiRGF0ZUZvcm1hdFwiOntcIiRpZFwiOlwiNTMwXCIsXCJGb3JtYXRTdHJpbmdcIjpcIk0v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XCJBdHRhY2hlZE1pbGVzdG9uZXNTdHlsZVwiOlt7XCIkaWRcIjpcIjUzMVwiLFwiU2hhcGVcIjoxLFwiQ29ubmVjdG9yTWFyZ2luXCI6e1wiJGlkXCI6XCI1MzJcIixcIlRvcFwiOjAuMCxcIkxlZnRcIjoyLjAsXCJSaWdodFwiOjIuMCxcIkJvdHRvbVwiOjAuMH0sXCJDb25uZWN0b3JTdHlsZVwiOntcIiRpZFwiOlwiNTMzXCIsXCJMaW5lQ29sb3JcIjp7XCIkaWRcIjpcIjUzNFwiLFwiJHR5cGVcIjpcIk5MUkUuQ29tbW9uLkRvbS5Tb2xpZENvbG9yQnJ1c2gsIE5MUkUuQ29tbW9uXCIsXCJDb2xvclwiOntcIiRpZFwiOlwiNTM1XCIsXCJBXCI6MTI3LFwiUlwiOjc5LFwiR1wiOjEyOSxcIkJcIjoxODl9fSxcIkxpbmVXZWlnaHRcIjoxLjAsXCJMaW5lVHlwZVwiOjB9LFwiSXNCZWxvd1RpbWViYW5kXCI6dHJ1ZSxcIkhpZGVEYXRlXCI6ZmFsc2UsXCJTaGFwZVNpemVcIjowLFwiU3BhY2luZ1wiOjAuMCxcIlBhZGRpbmdcIjp7XCIkaWRcIjpcIjUzNlwiLFwiVG9wXCI6Ny4wLFwiTGVmdFwiOjMuMCxcIlJpZ2h0XCI6MC4wLFwiQm90dG9tXCI6Mi4wfSxcIlBvc2l0aW9uXCI6bnVsbCxcIlBvc2l0aW9uT25UYXNrXCI6MyxcIlNoYXBlU3R5bGVcIjp7XCIkaWRcIjpcIjUzN1wiLFwiTWFyZ2luXCI6e1wiJGlkXCI6XCI1MzhcIixcIlRvcFwiOjAuMCxcIkxlZnRcIjowLjAsXCJSaWdodFwiOjAuMCxcIkJvdHRvbVwiOjAuMH0sXCJQYWRkaW5nXCI6e1wiJGlkXCI6XCI1MzlcIixcIlRvcFwiOjAuMCxcIkxlZnRcIjowLjAsXCJSaWdodFwiOjAuMCxcIkJvdHRvbVwiOjAuMH0sXCJCYWNrZ3JvdW5kXCI6e1wiJGlkXCI6XCI1NDBcIixcIkNvbG9yXCI6e1wiJGlkXCI6XCI1NDFcIixcIkFcIjoyNTUsXCJSXCI6NjgsXCJHXCI6ODQsXCJCXCI6MTA2fX0sXCJJc1Zpc2libGVcIjp0cnVlLFwiV2lkdGhcIjoxMi4wLFwiSGVpZ2h0XCI6MTQuMCxcIkJvcmRlclN0eWxlXCI6e1wiJGlkXCI6XCI1NDJcIixcIkxpbmVDb2xvclwiOm51bGwsXCJMaW5lV2VpZ2h0XCI6MC4wLFwiTGluZVR5cGVcIjowfX0sXCJUaXRsZVN0eWxlXCI6e1wiJGlkXCI6XCI1NDNcIixcIkZvbnRTZXR0aW5nc1wiOntcIiRpZFwiOlwiNTQ0XCIsXCJGb250U2l6ZVwiOjExLFwiRm9udE5hbWVcIjpcIkNhbGlicmlcIixcIklzQm9sZFwiOnRydWUsXCJJc0l0YWxpY1wiOmZhbHNlLFwiSXNVbmRlcmxpbmVkXCI6ZmFsc2V9LFwiQXV0b1NpemVcIjowLFwiRm9yZWdyb3VuZFwiOntcIiRpZFwiOlwiNTQ1XCIsXCJDb2xvclwiOntcIiRpZFwiOlwiNTQ2XCIsXCJBXCI6MjU1LFwiUlwiOjAsXCJHXCI6MCxcIkJcIjowfX0sXCJCYWNrZ3JvdW5kRmlsbFR5cGVcIjowLFwiTWF4V2lkdGhcIjoyMDAuMCxcIk1heEhlaWdodFwiOlwiSW5maW5pdHlcIixcIlNtYXJ0Rm9yZWdyb3VuZElzQWN0aXZlXCI6ZmFsc2UsXCJIb3Jpem9udGFsQWxpZ25tZW50XCI6MSxcIlZlcnRpY2FsQWxpZ25tZW50XCI6MCxcIlNtYXJ0Rm9yZWdyb3VuZFwiOm51bGwsXCJNYXJnaW5cIjp7XCIkaWRcIjpcIjU0N1wiLFwiVG9wXCI6MC4wLFwiTGVmdFwiOjAuMCxcIlJpZ2h0XCI6MC4wLFwiQm90dG9tXCI6MC4wfSxcIlBhZGRpbmdcIjp7XCIkaWRcIjpcIjU0OFwiLFwiVG9wXCI6MC4wLFwiTGVmdFwiOjAuMCxcIlJpZ2h0XCI6MC4wLFwiQm90dG9tXCI6MC4wfSxcIkJhY2tncm91bmRcIjp7XCIkcmVmXCI6XCIxMDVcIn0sXCJJc1Zpc2libGVcIjpmYWxzZSxcIldpZHRoXCI6MC4wLFwiSGVpZ2h0XCI6MC4wLFwiQm9yZGVyU3R5bGVcIjp7XCIkaWRcIjpcIjU0OVwiLFwiTGluZUNvbG9yXCI6bnVsbCxcIkxpbmVXZWlnaHRcIjowLjAsXCJMaW5lVHlwZVwiOjB9fSxcIkRhdGVTdHlsZVwiOntcIiRpZFwiOlwiNTUwXCIsXCJGb250U2V0dGluZ3NcIjp7XCIkaWRcIjpcIjU1MVwiLFwiRm9udFNpemVcIjoxMCxcIkZvbnROYW1lXCI6XCJDYWxpYnJpXCIsXCJJc0JvbGRcIjpmYWxzZSxcIklzSXRhbGljXCI6ZmFsc2UsXCJJc1VuZGVybGluZWRcIjpmYWxzZX0sXCJBdXRvU2l6ZVwiOjAsXCJGb3JlZ3JvdW5kXCI6e1wiJGlkXCI6XCI1NTJcIixcIkNvbG9yXCI6e1wiJGlkXCI6XCI1NTNcIixcIkFcIjoyNTUsXCJSXCI6NjgsXCJHXCI6ODQsXCJCXCI6MTA2fX0sXCJCYWNrZ3JvdW5kRmlsbFR5cGVcIjowLFwiTWF4V2lkdGhcIjoyMDAuMCxcIk1heEhlaWdodFwiOlwiSW5maW5pdHlcIixcIlNtYXJ0Rm9yZWdyb3VuZElzQWN0aXZlXCI6ZmFsc2UsXCJIb3Jpem9udGFsQWxpZ25tZW50XCI6MSxcIlZlcnRpY2FsQWxpZ25tZW50XCI6MCxcIlNtYXJ0Rm9yZWdyb3VuZFwiOm51bGwsXCJNYXJnaW5cIjp7XCIkaWRcIjpcIjU1NFwiLFwiVG9wXCI6MC4wLFwiTGVmdFwiOjAuMCxcIlJpZ2h0XCI6MC4wLFwiQm90dG9tXCI6MC4wfSxcIlBhZGRpbmdcIjp7XCIkaWRcIjpcIjU1NVwiLFwiVG9wXCI6MC4wLFwiTGVmdFwiOjAuMCxcIlJpZ2h0XCI6MC4wLFwiQm90dG9tXCI6MC4wfSxcIkJhY2tncm91bmRcIjp7XCIkcmVmXCI6XCIxMTJcIn0sXCJJc1Zpc2libGVcIjpmYWxzZSxcIldpZHRoXCI6MC4wLFwiSGVpZ2h0XCI6MC4wLFwiQm9yZGVyU3R5bGVcIjp7XCIkaWRcIjpcIjU1NlwiLFwiTGluZUNvbG9yXCI6bnVsbCxcIkxpbmVXZWlnaHRcIjowLjAsXCJMaW5lVHlwZVwiOjB9fSxcIkRhdGVGb3JtYXRcIjp7XCIkaWRcIjpcIjU1N1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e1wiJGlkXCI6XCI1NThcIixcIlNoYXBlXCI6MSxcIkNvbm5lY3Rvck1hcmdpblwiOntcIiRpZFwiOlwiNTU5XCIsXCJUb3BcIjowLjAsXCJMZWZ0XCI6Mi4wLFwiUmlnaHRcIjoyLjAsXCJCb3R0b21cIjowLjB9LFwiQ29ubmVjdG9yU3R5bGVcIjp7XCIkaWRcIjpcIjU2MFwiLFwiTGluZUNvbG9yXCI6e1wiJHJlZlwiOlwiNTM0XCJ9LFwiTGluZVdlaWdodFwiOjEuMCxcIkxpbmVUeXBlXCI6MH0sXCJJc0JlbG93VGltZWJhbmRcIjp0cnVlLFwiSGlkZURhdGVcIjpmYWxzZSxcIlNoYXBlU2l6ZVwiOjAsXCJTcGFjaW5nXCI6MC4wLFwiUGFkZGluZ1wiOntcIiRpZFwiOlwiNTYxXCIsXCJUb3BcIjo3LjAsXCJMZWZ0XCI6My4wLFwiUmlnaHRcIjowLjAsXCJCb3R0b21cIjoyLjB9LFwiUG9zaXRpb25cIjpudWxsLFwiUG9zaXRpb25PblRhc2tcIjozLFwiU2hhcGVTdHlsZVwiOntcIiRpZFwiOlwiNTYyXCIsXCJNYXJnaW5cIjp7XCIkaWRcIjpcIjU2M1wiLFwiVG9wXCI6MC4wLFwiTGVmdFwiOjAuMCxcIlJpZ2h0XCI6MC4wLFwiQm90dG9tXCI6MC4wfSxcIlBhZGRpbmdcIjp7XCIkaWRcIjpcIjU2NFwiLFwiVG9wXCI6MC4wLFwiTGVmdFwiOjAuMCxcIlJpZ2h0XCI6MC4wLFwiQm90dG9tXCI6MC4wfSxcIkJhY2tncm91bmRcIjp7XCIkaWRcIjpcIjU2NVwiLFwiQ29sb3JcIjp7XCIkaWRcIjpcIjU2NlwiLFwiQVwiOjI1NSxcIlJcIjo2OCxcIkdcIjo4NCxcIkJcIjoxMDZ9fSxcIklzVmlzaWJsZVwiOnRydWUsXCJXaWR0aFwiOjEyLjAsXCJIZWlnaHRcIjoxNC4wLFwiQm9yZGVyU3R5bGVcIjp7XCIkaWRcIjpcIjU2N1wiLFwiTGluZUNvbG9yXCI6bnVsbCxcIkxpbmVXZWlnaHRcIjowLjAsXCJMaW5lVHlwZVwiOjB9fSxcIlRpdGxlU3R5bGVcIjp7XCIkaWRcIjpcIjU2OFwiLFwiRm9udFNldHRpbmdzXCI6e1wiJGlkXCI6XCI1NjlcIixcIkZvbnRTaXplXCI6MTEsXCJGb250TmFtZVwiOlwiQ2FsaWJyaVwiLFwiSXNCb2xkXCI6dHJ1ZSxcIklzSXRhbGljXCI6ZmFsc2UsXCJJc1VuZGVybGluZWRcIjpmYWxzZX0sXCJBdXRvU2l6ZVwiOjAsXCJGb3JlZ3JvdW5kXCI6e1wiJGlkXCI6XCI1NzBcIixcIkNvbG9yXCI6e1wiJGlkXCI6XCI1NzFcIixcIkFcIjoyNTUsXCJSXCI6MCxcIkdcIjowLFwiQlwiOjB9fSxcIkJhY2tncm91bmRGaWxsVHlwZVwiOjAsXCJNYXhXaWR0aFwiOjIwMC4wLFwiTWF4SGVpZ2h0XCI6XCJJbmZpbml0eVwiLFwiU21hcnRGb3JlZ3JvdW5kSXNBY3RpdmVcIjpmYWxzZSxcIkhvcml6b250YWxBbGlnbm1lbnRcIjoxLFwiVmVydGljYWxBbGlnbm1lbnRcIjowLFwiU21hcnRGb3JlZ3JvdW5kXCI6bnVsbCxcIk1hcmdpblwiOntcIiRpZFwiOlwiNTcyXCIsXCJUb3BcIjowLjAsXCJMZWZ0XCI6MC4wLFwiUmlnaHRcIjowLjAsXCJCb3R0b21cIjowLjB9LFwiUGFkZGluZ1wiOntcIiRpZFwiOlwiNTczXCIsXCJUb3BcIjowLjAsXCJMZWZ0XCI6MC4wLFwiUmlnaHRcIjowLjAsXCJCb3R0b21cIjowLjB9LFwiQmFja2dyb3VuZFwiOntcIiRyZWZcIjpcIjEwNVwifSxcIklzVmlzaWJsZVwiOmZhbHNlLFwiV2lkdGhcIjowLjAsXCJIZWlnaHRcIjowLjAsXCJCb3JkZXJTdHlsZVwiOntcIiRpZFwiOlwiNTc0XCIsXCJMaW5lQ29sb3JcIjpudWxsLFwiTGluZVdlaWdodFwiOjAuMCxcIkxpbmVUeXBlXCI6MH19LFwiRGF0ZVN0eWxlXCI6e1wiJGlkXCI6XCI1NzVcIixcIkZvbnRTZXR0aW5nc1wiOntcIiRpZFwiOlwiNTc2XCIsXCJGb250U2l6ZVwiOjEwLFwiRm9udE5hbWVcIjpcIkNhbGlicmlcIixcIklzQm9sZFwiOmZhbHNlLFwiSXNJdGFsaWNcIjpmYWxzZSxcIklzVW5kZXJsaW5lZFwiOmZhbHNlfSxcIkF1dG9TaXplXCI6MCxcIkZvcmVncm91bmRcIjp7XCIkaWRcIjpcIjU3N1wiLFwiQ29sb3JcIjp7XCIkaWRcIjpcIjU3OFwiLFwiQVwiOjI1NSxcIlJcIjo2OCxcIkdcIjo4NCxcIkJcIjoxMDZ9fSxcIkJhY2tncm91bmRGaWxsVHlwZVwiOjAsXCJNYXhXaWR0aFwiOjIwMC4wLFwiTWF4SGVpZ2h0XCI6XCJJbmZpbml0eVwiLFwiU21hcnRGb3JlZ3JvdW5kSXNBY3RpdmVcIjpmYWxzZSxcIkhvcml6b250YWxBbGlnbm1lbnRcIjoxLFwiVmVydGljYWxBbGlnbm1lbnRcIjowLFwiU21hcnRGb3JlZ3JvdW5kXCI6bnVsbCxcIk1hcmdpblwiOntcIiRpZFwiOlwiNTc5XCIsXCJUb3BcIjowLjAsXCJMZWZ0XCI6MC4wLFwiUmlnaHRcIjowLjAsXCJCb3R0b21cIjowLjB9LFwiUGFkZGluZ1wiOntcIiRpZFwiOlwiNTgwXCIsXCJUb3BcIjowLjAsXCJMZWZ0XCI6MC4wLFwiUmlnaHRcIjowLjAsXCJCb3R0b21cIjowLjB9LFwiQmFja2dyb3VuZFwiOntcIiRyZWZcIjpcIjExMlwifSxcIklzVmlzaWJsZVwiOmZhbHNlLFwiV2lkdGhcIjowLjAsXCJIZWlnaHRcIjowLjAsXCJCb3JkZXJTdHlsZVwiOntcIiRpZFwiOlwiNTgxXCIsXCJMaW5lQ29sb3JcIjpudWxsLFwiTGluZVdlaWdodFwiOjAuMCxcIkxpbmVUeXBlXCI6MH19LFwiRGF0ZUZvcm1hdFwiOntcIiRpZFwiOlwiNTgy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7XCIkaWRcIjpcIjU4M1wiLFwiU2hhcGVcIjoxLFwiQ29ubmVjdG9yTWFyZ2luXCI6e1wiJGlkXCI6XCI1ODRcIixcIlRvcFwiOjAuMCxcIkxlZnRcIjoyLjAsXCJSaWdodFwiOjIuMCxcIkJvdHRvbVwiOjAuMH0sXCJDb25uZWN0b3JTdHlsZVwiOntcIiRpZFwiOlwiNTg1XCIsXCJMaW5lQ29sb3JcIjp7XCIkcmVmXCI6XCI1MzRcIn0sXCJMaW5lV2VpZ2h0XCI6MS4wLFwiTGluZVR5cGVcIjowfSxcIklzQmVsb3dUaW1lYmFuZFwiOnRydWUsXCJIaWRlRGF0ZVwiOmZhbHNlLFwiU2hhcGVTaXplXCI6MCxcIlNwYWNpbmdcIjowLjAsXCJQYWRkaW5nXCI6e1wiJGlkXCI6XCI1ODZcIixcIlRvcFwiOjcuMCxcIkxlZnRcIjozLjAsXCJSaWdodFwiOjAuMCxcIkJvdHRvbVwiOjIuMH0sXCJQb3NpdGlvblwiOm51bGwsXCJQb3NpdGlvbk9uVGFza1wiOjMsXCJTaGFwZVN0eWxlXCI6e1wiJGlkXCI6XCI1ODdcIixcIk1hcmdpblwiOntcIiRpZFwiOlwiNTg4XCIsXCJUb3BcIjowLjAsXCJMZWZ0XCI6MC4wLFwiUmlnaHRcIjowLjAsXCJCb3R0b21cIjowLjB9LFwiUGFkZGluZ1wiOntcIiRpZFwiOlwiNTg5XCIsXCJUb3BcIjowLjAsXCJMZWZ0XCI6MC4wLFwiUmlnaHRcIjowLjAsXCJCb3R0b21cIjowLjB9LFwiQmFja2dyb3VuZFwiOntcIiRpZFwiOlwiNTkwXCIsXCJDb2xvclwiOntcIiRpZFwiOlwiNTkxXCIsXCJBXCI6MjU1LFwiUlwiOjY4LFwiR1wiOjg0LFwiQlwiOjEwNn19LFwiSXNWaXNpYmxlXCI6dHJ1ZSxcIldpZHRoXCI6MTIuMCxcIkhlaWdodFwiOjE0LjAsXCJCb3JkZXJTdHlsZVwiOntcIiRpZFwiOlwiNTkyXCIsXCJMaW5lQ29sb3JcIjpudWxsLFwiTGluZVdlaWdodFwiOjAuMCxcIkxpbmVUeXBlXCI6MH19LFwiVGl0bGVTdHlsZVwiOntcIiRpZFwiOlwiNTkzXCIsXCJGb250U2V0dGluZ3NcIjp7XCIkaWRcIjpcIjU5NFwiLFwiRm9udFNpemVcIjoxMSxcIkZvbnROYW1lXCI6XCJDYWxpYnJpXCIsXCJJc0JvbGRcIjp0cnVlLFwiSXNJdGFsaWNcIjpmYWxzZSxcIklzVW5kZXJsaW5lZFwiOmZhbHNlfSxcIkF1dG9TaXplXCI6MCxcIkZvcmVncm91bmRcIjp7XCIkaWRcIjpcIjU5NVwiLFwiQ29sb3JcIjp7XCIkaWRcIjpcIjU5NlwiLFwiQVwiOjI1NSxcIlJcIjowLFwiR1wiOjAsXCJCXCI6MH19LFwiQmFja2dyb3VuZEZpbGxUeXBlXCI6MCxcIk1heFdpZHRoXCI6MjAwLjAsXCJNYXhIZWlnaHRcIjpcIkluZmluaXR5XCIsXCJTbWFydEZvcmVncm91bmRJc0FjdGl2ZVwiOmZhbHNlLFwiSG9yaXpvbnRhbEFsaWdubWVudFwiOjEsXCJWZXJ0aWNhbEFsaWdubWVudFwiOjAsXCJTbWFydEZvcmVncm91bmRcIjpudWxsLFwiTWFyZ2luXCI6e1wiJGlkXCI6XCI1OTdcIixcIlRvcFwiOjAuMCxcIkxlZnRcIjowLjAsXCJSaWdodFwiOjAuMCxcIkJvdHRvbVwiOjAuMH0sXCJQYWRkaW5nXCI6e1wiJGlkXCI6XCI1OThcIixcIlRvcFwiOjAuMCxcIkxlZnRcIjowLjAsXCJSaWdodFwiOjAuMCxcIkJvdHRvbVwiOjAuMH0sXCJCYWNrZ3JvdW5kXCI6e1wiJHJlZlwiOlwiMTA1XCJ9LFwiSXNWaXNpYmxlXCI6ZmFsc2UsXCJXaWR0aFwiOjAuMCxcIkhlaWdodFwiOjAuMCxcIkJvcmRlclN0eWxlXCI6e1wiJGlkXCI6XCI1OTlcIixcIkxpbmVDb2xvclwiOm51bGwsXCJMaW5lV2VpZ2h0XCI6MC4wLFwiTGluZVR5cGVcIjowfX0sXCJEYXRlU3R5bGVcIjp7XCIkaWRcIjpcIjYwMFwiLFwiRm9udFNldHRpbmdzXCI6e1wiJGlkXCI6XCI2MDFcIixcIkZvbnRTaXplXCI6MTAsXCJGb250TmFtZVwiOlwiQ2FsaWJyaVwiLFwiSXNCb2xkXCI6ZmFsc2UsXCJJc0l0YWxpY1wiOmZhbHNlLFwiSXNVbmRlcmxpbmVkXCI6ZmFsc2V9LFwiQXV0b1NpemVcIjowLFwiRm9yZWdyb3VuZFwiOntcIiRpZFwiOlwiNjAyXCIsXCJDb2xvclwiOntcIiRpZFwiOlwiNjAzXCIsXCJBXCI6MjU1LFwiUlwiOjY4LFwiR1wiOjg0LFwiQlwiOjEwNn19LFwiQmFja2dyb3VuZEZpbGxUeXBlXCI6MCxcIk1heFdpZHRoXCI6MjAwLjAsXCJNYXhIZWlnaHRcIjpcIkluZmluaXR5XCIsXCJTbWFydEZvcmVncm91bmRJc0FjdGl2ZVwiOmZhbHNlLFwiSG9yaXpvbnRhbEFsaWdubWVudFwiOjEsXCJWZXJ0aWNhbEFsaWdubWVudFwiOjAsXCJTbWFydEZvcmVncm91bmRcIjpudWxsLFwiTWFyZ2luXCI6e1wiJGlkXCI6XCI2MDRcIixcIlRvcFwiOjAuMCxcIkxlZnRcIjowLjAsXCJSaWdodFwiOjAuMCxcIkJvdHRvbVwiOjAuMH0sXCJQYWRkaW5nXCI6e1wiJGlkXCI6XCI2MDVcIixcIlRvcFwiOjAuMCxcIkxlZnRcIjowLjAsXCJSaWdodFwiOjAuMCxcIkJvdHRvbVwiOjAuMH0sXCJCYWNrZ3JvdW5kXCI6e1wiJHJlZlwiOlwiMTEyXCJ9LFwiSXNWaXNpYmxlXCI6ZmFsc2UsXCJXaWR0aFwiOjAuMCxcIkhlaWdodFwiOjAuMCxcIkJvcmRlclN0eWxlXCI6e1wiJGlkXCI6XCI2MDZcIixcIkxpbmVDb2xvclwiOm51bGwsXCJMaW5lV2VpZ2h0XCI6MC4wLFwiTGluZVR5cGVcIjowfX0sXCJEYXRlRm9ybWF0XCI6e1wiJGlkXCI6XCI2MDd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V9XX1dfSx7XCIkaWRcIjpcIjYwOFwiLFwiU3R5bGVcIjp7XCIkaWRcIjpcIjYwOVwiLFwiSGVhZGVyU3R5bGVcIjp7XCIkaWRcIjpcIjYxMFwiLFwiVGV4dFN0eWxlXCI6e1wiJGlkXCI6XCI2MTFcIixcIkZvbnRTZXR0aW5nc1wiOntcIiRpZFwiOlwiNjEyXCIsXCJGb250U2l6ZVwiOjEwLFwiRm9udE5hbWVcIjpcIkZyYW5rbGluIEdvdGhpYyBNZWRpdW1cIixcIklzQm9sZFwiOmZhbHNlLFwiSXNJdGFsaWNcIjpmYWxzZSxcIklzVW5kZXJsaW5lZFwiOmZhbHNlfSxcIkF1dG9TaXplXCI6MCxcIkZvcmVncm91bmRcIjp7XCIkaWRcIjpcIjYxM1wiLFwiQ29sb3JcIjp7XCIkaWRcIjpcIjYxNFwiLFwiQVwiOjI1NSxcIlJcIjoxMTgsXCJHXCI6OTAsXCJCXCI6MH19LFwiQmFja2dyb3VuZEZpbGxUeXBlXCI6MCxcIk1heFdpZHRoXCI6MC4wLFwiTWF4SGVpZ2h0XCI6MC4wLFwiU21hcnRGb3JlZ3JvdW5kSXNBY3RpdmVcIjpmYWxzZSxcIkhvcml6b250YWxBbGlnbm1lbnRcIjowLFwiVmVydGljYWxBbGlnbm1lbnRcIjowLFwiU21hcnRGb3JlZ3JvdW5kXCI6bnVsbCxcIk1hcmdpblwiOntcIiRpZFwiOlwiNjE1XCIsXCJUb3BcIjowLjAsXCJMZWZ0XCI6MC4wLFwiUmlnaHRcIjowLjAsXCJCb3R0b21cIjowLjB9LFwiUGFkZGluZ1wiOntcIiRpZFwiOlwiNjE2XCIsXCJUb3BcIjowLjAsXCJMZWZ0XCI6MC4wLFwiUmlnaHRcIjowLjAsXCJCb3R0b21cIjowLjB9LFwiQmFja2dyb3VuZFwiOm51bGwsXCJJc1Zpc2libGVcIjpmYWxzZSxcIldpZHRoXCI6MC4wLFwiSGVpZ2h0XCI6MC4wLFwiQm9yZGVyU3R5bGVcIjpudWxsfSxcIlJlY3RhbmdsZVN0eWxlXCI6e1wiJGlkXCI6XCI2MTdcIixcIk1hcmdpblwiOntcIiRpZFwiOlwiNjE4XCIsXCJUb3BcIjowLjAsXCJMZWZ0XCI6MC4wLFwiUmlnaHRcIjowLjAsXCJCb3R0b21cIjowLjB9LFwiUGFkZGluZ1wiOntcIiRpZFwiOlwiNjE5XCIsXCJUb3BcIjowLjAsXCJMZWZ0XCI6MC4wLFwiUmlnaHRcIjowLjAsXCJCb3R0b21cIjowLjB9LFwiQmFja2dyb3VuZFwiOntcIiRpZFwiOlwiNjIwXCIsXCJDb2xvclwiOntcIiRpZFwiOlwiNjIxXCIsXCJBXCI6MTI3LFwiUlwiOjI1NSxcIkdcIjoxOTIsXCJCXCI6MH19LFwiSXNWaXNpYmxlXCI6ZmFsc2UsXCJXaWR0aFwiOjAuMCxcIkhlaWdodFwiOjAuMCxcIkJvcmRlclN0eWxlXCI6e1wiJGlkXCI6XCI2MjJcIixcIkxpbmVDb2xvclwiOntcIiRyZWZcIjpcIjE3MlwifSxcIkxpbmVXZWlnaHRcIjowLjAsXCJMaW5lVHlwZVwiOjB9fSxcIlRleHRJc1ZlcnRpY2FsXCI6ZmFsc2V9LFwiQmFja2dyb3VuZFN0eWxlXCI6e1wiJGlkXCI6XCI2MjNcIixcIk1hcmdpblwiOntcIiRpZFwiOlwiNjI0XCIsXCJUb3BcIjowLjAsXCJMZWZ0XCI6MC4wLFwiUmlnaHRcIjowLjAsXCJCb3R0b21cIjowLjB9LFwiUGFkZGluZ1wiOntcIiRpZFwiOlwiNjI1XCIsXCJUb3BcIjowLjAsXCJMZWZ0XCI6MC4wLFwiUmlnaHRcIjowLjAsXCJCb3R0b21cIjowLjB9LFwiQmFja2dyb3VuZFwiOntcIiRpZFwiOlwiNjI2XCIsXCJDb2xvclwiOntcIiRpZFwiOlwiNjI3XCIsXCJBXCI6MzgsXCJSXCI6MjU1LFwiR1wiOjE5MixcIkJcIjowfX0sXCJJc1Zpc2libGVcIjp0cnVlLFwiV2lkdGhcIjowLjAsXCJIZWlnaHRcIjowLjAsXCJCb3JkZXJTdHlsZVwiOntcIiRpZFwiOlwiNjI4XCIsXCJMaW5lQ29sb3JcIjp7XCIkcmVmXCI6XCIxODBcIn0sXCJMaW5lV2VpZ2h0XCI6MC4wLFwiTGluZVR5cGVcIjowfX0sXCJJc0Fib3ZlVGltZWJhbmRcIjpmYWxzZX0sXCJDdXN0b21Td2ltbGFuZU1pbGVzdG9uZVN0eWxlTGlzdFwiOlt7XCIkaWRcIjpcIjYyOVwiLFwiVGl0bGVTdHlsZVwiOntcIiRpZFwiOlwiNjMwXCIsXCJGb250U2V0dGluZ3NcIjp7XCIkaWRcIjpcIjYzMVwiLFwiRm9udFNpemVcIjoxMSxcIkZvbnROYW1lXCI6XCJDYWxpYnJpXCIsXCJJc0JvbGRcIjp0cnVlLFwiSXNJdGFsaWNcIjpmYWxzZSxcIklzVW5kZXJsaW5lZFwiOmZhbHNlfSxcIkF1dG9TaXplXCI6MCxcIkZvcmVncm91bmRcIjp7XCIkaWRcIjpcIjYzMlwiLFwiQ29sb3JcIjp7XCIkaWRcIjpcIjYzM1wiLFwiQVwiOjI1NSxcIlJcIjoxMjcsXCJHXCI6OTY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2MzRcIixcIlRvcFwiOjAuMCxcIkxlZnRcIjowLjAsXCJSaWdodFwiOjAuMCxcIkJvdHRvbVwiOjAuMH0sXCJQYWRkaW5nXCI6e1wiJGlkXCI6XCI2MzVcIixcIlRvcFwiOjAuMCxcIkxlZnRcIjowLjAsXCJSaWdodFwiOjAuMCxcIkJvdHRvbVwiOjAuMH0sXCJCYWNrZ3JvdW5kXCI6e1wiJHJlZlwiOlwiMTA1XCJ9LFwiSXNWaXNpYmxlXCI6dHJ1ZSxcIldpZHRoXCI6MC4wLFwiSGVpZ2h0XCI6MC4wLFwiQm9yZGVyU3R5bGVcIjpudWxsfSxcIkRhdGVTdHlsZVwiOntcIiRpZFwiOlwiNjM2XCIsXCJGb250U2V0dGluZ3NcIjp7XCIkaWRcIjpcIjYzN1wiLFwiRm9udFNpemVcIjoxMCxcIkZvbnROYW1lXCI6XCJDYWxpYnJpXCIsXCJJc0JvbGRcIjpmYWxzZSxcIklzSXRhbGljXCI6ZmFsc2UsXCJJc1VuZGVybGluZWRcIjpmYWxzZX0sXCJBdXRvU2l6ZVwiOjAsXCJGb3JlZ3JvdW5kXCI6e1wiJGlkXCI6XCI2MzhcIixcIkNvbG9yXCI6e1wiJGlkXCI6XCI2MzlcIixcIkFcIjoyNTUsXCJSXCI6NjgsXCJHXCI6ODQsXCJCXCI6MTA2fX0sXCJCYWNrZ3JvdW5kRmlsbFR5cGVcIjowLFwiTWF4V2lkdGhcIjoyMDAuMCxcIk1heEhlaWdodFwiOlwiSW5maW5pdHlcIixcIlNtYXJ0Rm9yZWdyb3VuZElzQWN0aXZlXCI6ZmFsc2UsXCJIb3Jpem9udGFsQWxpZ25tZW50XCI6MixcIlZlcnRpY2FsQWxpZ25tZW50XCI6MCxcIlNtYXJ0Rm9yZWdyb3VuZFwiOm51bGwsXCJNYXJnaW5cIjp7XCIkaWRcIjpcIjY0MFwiLFwiVG9wXCI6MC4wLFwiTGVmdFwiOjAuMCxcIlJpZ2h0XCI6MC4wLFwiQm90dG9tXCI6MC4wfSxcIlBhZGRpbmdcIjp7XCIkaWRcIjpcIjY0MVwiLFwiVG9wXCI6MC4wLFwiTGVmdFwiOjAuMCxcIlJpZ2h0XCI6MC4wLFwiQm90dG9tXCI6MC4wfSxcIkJhY2tncm91bmRcIjp7XCIkcmVmXCI6XCIxMTJcIn0sXCJJc1Zpc2libGVcIjpmYWxzZSxcIldpZHRoXCI6MC4wLFwiSGVpZ2h0XCI6MC4wLFwiQm9yZGVyU3R5bGVcIjpudWxsfSxcIlRpdGxlUG9zaXRpb25cIjoyLFwiRGF0ZVBvc2l0aW9uXCI6XCJMZWZ0XCIsXCJTaGFwZVR5cGVcIjoxLFwiU2hhcGVTaXplXCI6MCxcIlNoYXBlU3R5bGVcIjp7XCIkaWRcIjpcIjY0MlwiLFwiTWFyZ2luXCI6e1wiJGlkXCI6XCI2NDNcIixcIlRvcFwiOjAuMCxcIkxlZnRcIjowLjAsXCJSaWdodFwiOjAuMCxcIkJvdHRvbVwiOjAuMH0sXCJQYWRkaW5nXCI6e1wiJGlkXCI6XCI2NDRcIixcIlRvcFwiOjAuMCxcIkxlZnRcIjowLjAsXCJSaWdodFwiOjAuMCxcIkJvdHRvbVwiOjAuMH0sXCJCYWNrZ3JvdW5kXCI6e1wiJGlkXCI6XCI2NDVcIixcIkNvbG9yXCI6e1wiJGlkXCI6XCI2NDZcIixcIkFcIjoyNTUsXCJSXCI6MjA2LFwiR1wiOjE0NixcIkJcIjowfX0sXCJJc1Zpc2libGVcIjp0cnVlLFwiV2lkdGhcIjoxMi4wLFwiSGVpZ2h0XCI6MTQuMCxcIkJvcmRlclN0eWxlXCI6e1wiJGlkXCI6XCI2NDdcIixcIkxpbmVDb2xvclwiOntcIiRyZWZcIjpcIjk3XCJ9LFwiTGluZVdlaWdodFwiOjAuMCxcIkxpbmVUeXBlXCI6MH19LFwiRGF0ZUZvcm1hdFwiOntcIiRpZFwiOlwiNjQ4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LFwiR3JvdXBJZFwiOlwiNzZjYTFkZTUtNzZlYS00MzBjLTk3MDctZjllZjRjYjBhMzY2XCJ9LHtcIiRpZFwiOlwiNjQ5XCIsXCJUaXRsZVN0eWxlXCI6e1wiJGlkXCI6XCI2NTBcIixcIkZvbnRTZXR0aW5nc1wiOntcIiRpZFwiOlwiNjUxXCIsXCJGb250U2l6ZVwiOjExLFwiRm9udE5hbWVcIjpcIkNhbGlicmlcIixcIklzQm9sZFwiOnRydWUsXCJJc0l0YWxpY1wiOmZhbHNlLFwiSXNVbmRlcmxpbmVkXCI6ZmFsc2V9LFwiQXV0b1NpemVcIjowLFwiRm9yZWdyb3VuZFwiOntcIiRpZFwiOlwiNjUyXCIsXCJDb2xvclwiOntcIiRpZFwiOlwiNjUzXCIsXCJBXCI6MjU1LFwiUlwiOjEyNyxcIkdcIjo5NixcIkJcIjowfX0sXCJCYWNrZ3JvdW5kRmlsbFR5cGVcIjowLFwiTWF4V2lkdGhcIjoyMDAuMCxcIk1heEhlaWdodFwiOlwiSW5maW5pdHlcIixcIlNtYXJ0Rm9yZWdyb3VuZElzQWN0aXZlXCI6ZmFsc2UsXCJIb3Jpem9udGFsQWxpZ25tZW50XCI6MCxcIlZlcnRpY2FsQWxpZ25tZW50XCI6MCxcIlNtYXJ0Rm9yZWdyb3VuZFwiOm51bGwsXCJNYXJnaW5cIjp7XCIkaWRcIjpcIjY1NFwiLFwiVG9wXCI6MC4wLFwiTGVmdFwiOjAuMCxcIlJpZ2h0XCI6MC4wLFwiQm90dG9tXCI6MC4wfSxcIlBhZGRpbmdcIjp7XCIkaWRcIjpcIjY1NVwiLFwiVG9wXCI6MC4wLFwiTGVmdFwiOjAuMCxcIlJpZ2h0XCI6MC4wLFwiQm90dG9tXCI6MC4wfSxcIkJhY2tncm91bmRcIjp7XCIkcmVmXCI6XCIxMDVcIn0sXCJJc1Zpc2libGVcIjp0cnVlLFwiV2lkdGhcIjowLjAsXCJIZWlnaHRcIjowLjAsXCJCb3JkZXJTdHlsZVwiOm51bGx9LFwiRGF0ZVN0eWxlXCI6e1wiJGlkXCI6XCI2NTZcIixcIkZvbnRTZXR0aW5nc1wiOntcIiRpZFwiOlwiNjU3XCIsXCJGb250U2l6ZVwiOjEwLFwiRm9udE5hbWVcIjpcIkNhbGlicmlcIixcIklzQm9sZFwiOmZhbHNlLFwiSXNJdGFsaWNcIjpmYWxzZSxcIklzVW5kZXJsaW5lZFwiOmZhbHNlfSxcIkF1dG9TaXplXCI6MCxcIkZvcmVncm91bmRcIjp7XCIkaWRcIjpcIjY1OFwiLFwiQ29sb3JcIjp7XCIkaWRcIjpcIjY1OVwiLFwiQVwiOjI1NSxcIlJcIjo2OCxcIkdcIjo4NCxcIkJcIjoxMDZ9fSxcIkJhY2tncm91bmRGaWxsVHlwZVwiOjAsXCJNYXhXaWR0aFwiOjIwMC4wLFwiTWF4SGVpZ2h0XCI6XCJJbmZpbml0eVwiLFwiU21hcnRGb3JlZ3JvdW5kSXNBY3RpdmVcIjpmYWxzZSxcIkhvcml6b250YWxBbGlnbm1lbnRcIjoyLFwiVmVydGljYWxBbGlnbm1lbnRcIjowLFwiU21hcnRGb3JlZ3JvdW5kXCI6bnVsbCxcIk1hcmdpblwiOntcIiRpZFwiOlwiNjYwXCIsXCJUb3BcIjowLjAsXCJMZWZ0XCI6MC4wLFwiUmlnaHRcIjowLjAsXCJCb3R0b21cIjowLjB9LFwiUGFkZGluZ1wiOntcIiRpZFwiOlwiNjYxXCIsXCJUb3BcIjowLjAsXCJMZWZ0XCI6MC4wLFwiUmlnaHRcIjowLjAsXCJCb3R0b21cIjowLjB9LFwiQmFja2dyb3VuZFwiOntcIiRyZWZcIjpcIjExMlwifSxcIklzVmlzaWJsZVwiOmZhbHNlLFwiV2lkdGhcIjowLjAsXCJIZWlnaHRcIjowLjAsXCJCb3JkZXJTdHlsZVwiOm51bGx9LFwiVGl0bGVQb3NpdGlvblwiOjIsXCJEYXRlUG9zaXRpb25cIjpcIkxlZnRcIixcIlNoYXBlVHlwZVwiOjEsXCJTaGFwZVNpemVcIjowLFwiU2hhcGVTdHlsZVwiOntcIiRpZFwiOlwiNjYyXCIsXCJNYXJnaW5cIjp7XCIkaWRcIjpcIjY2M1wiLFwiVG9wXCI6MC4wLFwiTGVmdFwiOjAuMCxcIlJpZ2h0XCI6MC4wLFwiQm90dG9tXCI6MC4wfSxcIlBhZGRpbmdcIjp7XCIkaWRcIjpcIjY2NFwiLFwiVG9wXCI6MC4wLFwiTGVmdFwiOjAuMCxcIlJpZ2h0XCI6MC4wLFwiQm90dG9tXCI6MC4wfSxcIkJhY2tncm91bmRcIjp7XCIkaWRcIjpcIjY2NVwiLFwiQ29sb3JcIjp7XCIkaWRcIjpcIjY2NlwiLFwiQVwiOjI1NSxcIlJcIjoyMDYsXCJHXCI6MTQ2LFwiQlwiOjB9fSxcIklzVmlzaWJsZVwiOnRydWUsXCJXaWR0aFwiOjEyLjAsXCJIZWlnaHRcIjoxNC4wLFwiQm9yZGVyU3R5bGVcIjp7XCIkaWRcIjpcIjY2N1wiLFwiTGluZUNvbG9yXCI6e1wiJHJlZlwiOlwiOTdcIn0sXCJMaW5lV2VpZ2h0XCI6MC4wLFwiTGluZVR5cGVcIjowfX0sXCJEYXRlRm9ybWF0XCI6e1wiJGlkXCI6XCI2Njh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UsXCJHcm91cElkXCI6XCI3NmNhMWRlNS03NmVhLTQzMGMtOTcwNy1mOWVmNGNiMGEzNjZcIn0se1wiJGlkXCI6XCI2NjlcIixcIlRpdGxlU3R5bGVcIjp7XCIkaWRcIjpcIjY3MFwiLFwiRm9udFNldHRpbmdzXCI6e1wiJGlkXCI6XCI2NzFcIixcIkZvbnRTaXplXCI6MTEsXCJGb250TmFtZVwiOlwiQ2FsaWJyaVwiLFwiSXNCb2xkXCI6dHJ1ZSxcIklzSXRhbGljXCI6ZmFsc2UsXCJJc1VuZGVybGluZWRcIjpmYWxzZX0sXCJBdXRvU2l6ZVwiOjAsXCJGb3JlZ3JvdW5kXCI6e1wiJGlkXCI6XCI2NzJcIixcIkNvbG9yXCI6e1wiJGlkXCI6XCI2NzNcIixcIkFcIjoyNTUsXCJSXCI6MTI3LFwiR1wiOjk2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Njc0XCIsXCJUb3BcIjowLjAsXCJMZWZ0XCI6MC4wLFwiUmlnaHRcIjowLjAsXCJCb3R0b21cIjowLjB9LFwiUGFkZGluZ1wiOntcIiRpZFwiOlwiNjc1XCIsXCJUb3BcIjowLjAsXCJMZWZ0XCI6MC4wLFwiUmlnaHRcIjowLjAsXCJCb3R0b21cIjowLjB9LFwiQmFja2dyb3VuZFwiOntcIiRyZWZcIjpcIjEwNVwifSxcIklzVmlzaWJsZVwiOnRydWUsXCJXaWR0aFwiOjAuMCxcIkhlaWdodFwiOjAuMCxcIkJvcmRlclN0eWxlXCI6bnVsbH0sXCJEYXRlU3R5bGVcIjp7XCIkaWRcIjpcIjY3NlwiLFwiRm9udFNldHRpbmdzXCI6e1wiJGlkXCI6XCI2NzdcIixcIkZvbnRTaXplXCI6MTAsXCJGb250TmFtZVwiOlwiQ2FsaWJyaVwiLFwiSXNCb2xkXCI6ZmFsc2UsXCJJc0l0YWxpY1wiOmZhbHNlLFwiSXNVbmRlcmxpbmVkXCI6ZmFsc2V9LFwiQXV0b1NpemVcIjowLFwiRm9yZWdyb3VuZFwiOntcIiRpZFwiOlwiNjc4XCIsXCJDb2xvclwiOntcIiRpZFwiOlwiNjc5XCIsXCJBXCI6MjU1LFwiUlwiOjY4LFwiR1wiOjg0LFwiQlwiOjEwNn19LFwiQmFja2dyb3VuZEZpbGxUeXBlXCI6MCxcIk1heFdpZHRoXCI6MjAwLjAsXCJNYXhIZWlnaHRcIjpcIkluZmluaXR5XCIsXCJTbWFydEZvcmVncm91bmRJc0FjdGl2ZVwiOmZhbHNlLFwiSG9yaXpvbnRhbEFsaWdubWVudFwiOjIsXCJWZXJ0aWNhbEFsaWdubWVudFwiOjAsXCJTbWFydEZvcmVncm91bmRcIjpudWxsLFwiTWFyZ2luXCI6e1wiJGlkXCI6XCI2ODBcIixcIlRvcFwiOjAuMCxcIkxlZnRcIjowLjAsXCJSaWdodFwiOjAuMCxcIkJvdHRvbVwiOjAuMH0sXCJQYWRkaW5nXCI6e1wiJGlkXCI6XCI2ODFcIixcIlRvcFwiOjAuMCxcIkxlZnRcIjowLjAsXCJSaWdodFwiOjAuMCxcIkJvdHRvbVwiOjAuMH0sXCJCYWNrZ3JvdW5kXCI6e1wiJHJlZlwiOlwiMTEyXCJ9LFwiSXNWaXNpYmxlXCI6ZmFsc2UsXCJXaWR0aFwiOjAuMCxcIkhlaWdodFwiOjAuMCxcIkJvcmRlclN0eWxlXCI6bnVsbH0sXCJUaXRsZVBvc2l0aW9uXCI6MixcIkRhdGVQb3NpdGlvblwiOlwiTGVmdFwiLFwiU2hhcGVUeXBlXCI6MSxcIlNoYXBlU2l6ZVwiOjAsXCJTaGFwZVN0eWxlXCI6e1wiJGlkXCI6XCI2ODJcIixcIk1hcmdpblwiOntcIiRpZFwiOlwiNjgzXCIsXCJUb3BcIjowLjAsXCJMZWZ0XCI6MC4wLFwiUmlnaHRcIjowLjAsXCJCb3R0b21cIjowLjB9LFwiUGFkZGluZ1wiOntcIiRpZFwiOlwiNjg0XCIsXCJUb3BcIjowLjAsXCJMZWZ0XCI6MC4wLFwiUmlnaHRcIjowLjAsXCJCb3R0b21cIjowLjB9LFwiQmFja2dyb3VuZFwiOntcIiRpZFwiOlwiNjg1XCIsXCJDb2xvclwiOntcIiRpZFwiOlwiNjg2XCIsXCJBXCI6MjU1LFwiUlwiOjIwNixcIkdcIjoxNDYsXCJCXCI6MH19LFwiSXNWaXNpYmxlXCI6dHJ1ZSxcIldpZHRoXCI6MTIuMCxcIkhlaWdodFwiOjE0LjAsXCJCb3JkZXJTdHlsZVwiOntcIiRpZFwiOlwiNjg3XCIsXCJMaW5lQ29sb3JcIjp7XCIkcmVmXCI6XCI5N1wifSxcIkxpbmVXZWlnaHRcIjowLjAsXCJMaW5lVHlwZVwiOjB9fSxcIkRhdGVGb3JtYXRcIjp7XCIkaWRcIjpcIjY4OF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SxcIkdyb3VwSWRcIjpcIjc2Y2ExZGU1LTc2ZWEtNDMwYy05NzA3LWY5ZWY0Y2IwYTM2NlwifSx7XCIkaWRcIjpcIjY4OVwiLFwiVGl0bGVTdHlsZVwiOntcIiRpZFwiOlwiNjkwXCIsXCJGb250U2V0dGluZ3NcIjp7XCIkaWRcIjpcIjY5MVwiLFwiRm9udFNpemVcIjoxMSxcIkZvbnROYW1lXCI6XCJDYWxpYnJpXCIsXCJJc0JvbGRcIjp0cnVlLFwiSXNJdGFsaWNcIjpmYWxzZSxcIklzVW5kZXJsaW5lZFwiOmZhbHNlfSxcIkF1dG9TaXplXCI6MCxcIkZvcmVncm91bmRcIjp7XCIkaWRcIjpcIjY5MlwiLFwiQ29sb3JcIjp7XCIkaWRcIjpcIjY5M1wiLFwiQVwiOjI1NSxcIlJcIjoxMjcsXCJHXCI6OTY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2OTRcIixcIlRvcFwiOjAuMCxcIkxlZnRcIjowLjAsXCJSaWdodFwiOjAuMCxcIkJvdHRvbVwiOjAuMH0sXCJQYWRkaW5nXCI6e1wiJGlkXCI6XCI2OTVcIixcIlRvcFwiOjAuMCxcIkxlZnRcIjowLjAsXCJSaWdodFwiOjAuMCxcIkJvdHRvbVwiOjAuMH0sXCJCYWNrZ3JvdW5kXCI6e1wiJHJlZlwiOlwiMTA1XCJ9LFwiSXNWaXNpYmxlXCI6dHJ1ZSxcIldpZHRoXCI6MC4wLFwiSGVpZ2h0XCI6MC4wLFwiQm9yZGVyU3R5bGVcIjpudWxsfSxcIkRhdGVTdHlsZVwiOntcIiRpZFwiOlwiNjk2XCIsXCJGb250U2V0dGluZ3NcIjp7XCIkaWRcIjpcIjY5N1wiLFwiRm9udFNpemVcIjoxMCxcIkZvbnROYW1lXCI6XCJDYWxpYnJpXCIsXCJJc0JvbGRcIjpmYWxzZSxcIklzSXRhbGljXCI6ZmFsc2UsXCJJc1VuZGVybGluZWRcIjpmYWxzZX0sXCJBdXRvU2l6ZVwiOjAsXCJGb3JlZ3JvdW5kXCI6e1wiJGlkXCI6XCI2OThcIixcIkNvbG9yXCI6e1wiJGlkXCI6XCI2OTlcIixcIkFcIjoyNTUsXCJSXCI6NjgsXCJHXCI6ODQsXCJCXCI6MTA2fX0sXCJCYWNrZ3JvdW5kRmlsbFR5cGVcIjowLFwiTWF4V2lkdGhcIjoyMDAuMCxcIk1heEhlaWdodFwiOlwiSW5maW5pdHlcIixcIlNtYXJ0Rm9yZWdyb3VuZElzQWN0aXZlXCI6ZmFsc2UsXCJIb3Jpem9udGFsQWxpZ25tZW50XCI6MixcIlZlcnRpY2FsQWxpZ25tZW50XCI6MCxcIlNtYXJ0Rm9yZWdyb3VuZFwiOm51bGwsXCJNYXJnaW5cIjp7XCIkaWRcIjpcIjcwMFwiLFwiVG9wXCI6MC4wLFwiTGVmdFwiOjAuMCxcIlJpZ2h0XCI6MC4wLFwiQm90dG9tXCI6MC4wfSxcIlBhZGRpbmdcIjp7XCIkaWRcIjpcIjcwMVwiLFwiVG9wXCI6MC4wLFwiTGVmdFwiOjAuMCxcIlJpZ2h0XCI6MC4wLFwiQm90dG9tXCI6MC4wfSxcIkJhY2tncm91bmRcIjp7XCIkcmVmXCI6XCIxMTJcIn0sXCJJc1Zpc2libGVcIjpmYWxzZSxcIldpZHRoXCI6MC4wLFwiSGVpZ2h0XCI6MC4wLFwiQm9yZGVyU3R5bGVcIjpudWxsfSxcIlRpdGxlUG9zaXRpb25cIjoyLFwiRGF0ZVBvc2l0aW9uXCI6XCJMZWZ0XCIsXCJTaGFwZVR5cGVcIjoxLFwiU2hhcGVTaXplXCI6MCxcIlNoYXBlU3R5bGVcIjp7XCIkaWRcIjpcIjcwMlwiLFwiTWFyZ2luXCI6e1wiJGlkXCI6XCI3MDNcIixcIlRvcFwiOjAuMCxcIkxlZnRcIjowLjAsXCJSaWdodFwiOjAuMCxcIkJvdHRvbVwiOjAuMH0sXCJQYWRkaW5nXCI6e1wiJGlkXCI6XCI3MDRcIixcIlRvcFwiOjAuMCxcIkxlZnRcIjowLjAsXCJSaWdodFwiOjAuMCxcIkJvdHRvbVwiOjAuMH0sXCJCYWNrZ3JvdW5kXCI6e1wiJGlkXCI6XCI3MDVcIixcIkNvbG9yXCI6e1wiJGlkXCI6XCI3MDZcIixcIkFcIjoyNTUsXCJSXCI6MjA2LFwiR1wiOjE0NixcIkJcIjowfX0sXCJJc1Zpc2libGVcIjp0cnVlLFwiV2lkdGhcIjoxMi4wLFwiSGVpZ2h0XCI6MTQuMCxcIkJvcmRlclN0eWxlXCI6e1wiJGlkXCI6XCI3MDdcIixcIkxpbmVDb2xvclwiOntcIiRyZWZcIjpcIjk3XCJ9LFwiTGluZVdlaWdodFwiOjAuMCxcIkxpbmVUeXBlXCI6MH19LFwiRGF0ZUZvcm1hdFwiOntcIiRpZFwiOlwiNzA4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LFwiR3JvdXBJZFwiOlwiNzZjYTFkZTUtNzZlYS00MzBjLTk3MDctZjllZjRjYjBhMzY2XCJ9LHtcIiRpZFwiOlwiNzA5XCIsXCJUaXRsZVN0eWxlXCI6e1wiJGlkXCI6XCI3MTBcIixcIkZvbnRTZXR0aW5nc1wiOntcIiRpZFwiOlwiNzExXCIsXCJGb250U2l6ZVwiOjExLFwiRm9udE5hbWVcIjpcIkNhbGlicmlcIixcIklzQm9sZFwiOnRydWUsXCJJc0l0YWxpY1wiOmZhbHNlLFwiSXNVbmRlcmxpbmVkXCI6ZmFsc2V9LFwiQXV0b1NpemVcIjowLFwiRm9yZWdyb3VuZFwiOntcIiRpZFwiOlwiNzEyXCIsXCJDb2xvclwiOntcIiRpZFwiOlwiNzEzXCIsXCJBXCI6MjU1LFwiUlwiOjEyNyxcIkdcIjo5NixcIkJcIjowfX0sXCJCYWNrZ3JvdW5kRmlsbFR5cGVcIjowLFwiTWF4V2lkdGhcIjoyMDAuMCxcIk1heEhlaWdodFwiOlwiSW5maW5pdHlcIixcIlNtYXJ0Rm9yZWdyb3VuZElzQWN0aXZlXCI6ZmFsc2UsXCJIb3Jpem9udGFsQWxpZ25tZW50XCI6MCxcIlZlcnRpY2FsQWxpZ25tZW50XCI6MCxcIlNtYXJ0Rm9yZWdyb3VuZFwiOm51bGwsXCJNYXJnaW5cIjp7XCIkaWRcIjpcIjcxNFwiLFwiVG9wXCI6MC4wLFwiTGVmdFwiOjAuMCxcIlJpZ2h0XCI6MC4wLFwiQm90dG9tXCI6MC4wfSxcIlBhZGRpbmdcIjp7XCIkaWRcIjpcIjcxNVwiLFwiVG9wXCI6MC4wLFwiTGVmdFwiOjAuMCxcIlJpZ2h0XCI6MC4wLFwiQm90dG9tXCI6MC4wfSxcIkJhY2tncm91bmRcIjp7XCIkcmVmXCI6XCIxMDVcIn0sXCJJc1Zpc2libGVcIjp0cnVlLFwiV2lkdGhcIjowLjAsXCJIZWlnaHRcIjowLjAsXCJCb3JkZXJTdHlsZVwiOm51bGx9LFwiRGF0ZVN0eWxlXCI6e1wiJGlkXCI6XCI3MTZcIixcIkZvbnRTZXR0aW5nc1wiOntcIiRpZFwiOlwiNzE3XCIsXCJGb250U2l6ZVwiOjEwLFwiRm9udE5hbWVcIjpcIkNhbGlicmlcIixcIklzQm9sZFwiOmZhbHNlLFwiSXNJdGFsaWNcIjpmYWxzZSxcIklzVW5kZXJsaW5lZFwiOmZhbHNlfSxcIkF1dG9TaXplXCI6MCxcIkZvcmVncm91bmRcIjp7XCIkaWRcIjpcIjcxOFwiLFwiQ29sb3JcIjp7XCIkaWRcIjpcIjcxOVwiLFwiQVwiOjI1NSxcIlJcIjo2OCxcIkdcIjo4NCxcIkJcIjoxMDZ9fSxcIkJhY2tncm91bmRGaWxsVHlwZVwiOjAsXCJNYXhXaWR0aFwiOjIwMC4wLFwiTWF4SGVpZ2h0XCI6XCJJbmZpbml0eVwiLFwiU21hcnRGb3JlZ3JvdW5kSXNBY3RpdmVcIjpmYWxzZSxcIkhvcml6b250YWxBbGlnbm1lbnRcIjoyLFwiVmVydGljYWxBbGlnbm1lbnRcIjowLFwiU21hcnRGb3JlZ3JvdW5kXCI6bnVsbCxcIk1hcmdpblwiOntcIiRpZFwiOlwiNzIwXCIsXCJUb3BcIjowLjAsXCJMZWZ0XCI6MC4wLFwiUmlnaHRcIjowLjAsXCJCb3R0b21cIjowLjB9LFwiUGFkZGluZ1wiOntcIiRpZFwiOlwiNzIxXCIsXCJUb3BcIjowLjAsXCJMZWZ0XCI6MC4wLFwiUmlnaHRcIjowLjAsXCJCb3R0b21cIjowLjB9LFwiQmFja2dyb3VuZFwiOntcIiRyZWZcIjpcIjExMlwifSxcIklzVmlzaWJsZVwiOmZhbHNlLFwiV2lkdGhcIjowLjAsXCJIZWlnaHRcIjowLjAsXCJCb3JkZXJTdHlsZVwiOm51bGx9LFwiVGl0bGVQb3NpdGlvblwiOjIsXCJEYXRlUG9zaXRpb25cIjpcIkxlZnRcIixcIlNoYXBlVHlwZVwiOjEsXCJTaGFwZVNpemVcIjowLFwiU2hhcGVTdHlsZVwiOntcIiRpZFwiOlwiNzIyXCIsXCJNYXJnaW5cIjp7XCIkaWRcIjpcIjcyM1wiLFwiVG9wXCI6MC4wLFwiTGVmdFwiOjAuMCxcIlJpZ2h0XCI6MC4wLFwiQm90dG9tXCI6MC4wfSxcIlBhZGRpbmdcIjp7XCIkaWRcIjpcIjcyNFwiLFwiVG9wXCI6MC4wLFwiTGVmdFwiOjAuMCxcIlJpZ2h0XCI6MC4wLFwiQm90dG9tXCI6MC4wfSxcIkJhY2tncm91bmRcIjp7XCIkaWRcIjpcIjcyNVwiLFwiQ29sb3JcIjp7XCIkaWRcIjpcIjcyNlwiLFwiQVwiOjI1NSxcIlJcIjoyMDYsXCJHXCI6MTQ2LFwiQlwiOjB9fSxcIklzVmlzaWJsZVwiOnRydWUsXCJXaWR0aFwiOjEyLjAsXCJIZWlnaHRcIjoxNC4wLFwiQm9yZGVyU3R5bGVcIjp7XCIkaWRcIjpcIjcyN1wiLFwiTGluZUNvbG9yXCI6e1wiJHJlZlwiOlwiOTdcIn0sXCJMaW5lV2VpZ2h0XCI6MC4wLFwiTGluZVR5cGVcIjowfX0sXCJEYXRlRm9ybWF0XCI6e1wiJGlkXCI6XCI3Mjh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UsXCJHcm91cElkXCI6XCI3NmNhMWRlNS03NmVhLTQzMGMtOTcwNy1mOWVmNGNiMGEzNjZcIn1dLFwiQ3VzdG9tU3dpbWxhbmVUYXNrU3R5bGVMaXN0XCI6W3tcIiRpZFwiOlwiNzI5XCIsXCJUYXNrU3R5bGVcIjp7XCIkaWRcIjpcIjczMFwiLFwiU2hhcGVcIjo2LFwiU2hhcGVUaGlja25lc3NcIjoxLFwiRHVyYXRpb25Gb3JtYXRcIjowLFwiUGVyY2VudGFnZUNvbXBsZXRlU3R5bGVcIjp7XCIkaWRcIjpcIjczMVwiLFwiRm9udFNldHRpbmdzXCI6e1wiJGlkXCI6XCI3MzJcIixcIkZvbnRTaXplXCI6MTAsXCJGb250TmFtZVwiOlwiQ2FsaWJyaVwiLFwiSXNCb2xkXCI6ZmFsc2UsXCJJc0l0YWxpY1wiOmZhbHNlLFwiSXNVbmRlcmxpbmVkXCI6ZmFsc2V9LFwiQXV0b1NpemVcIjowLFwiRm9yZWdyb3VuZFwiOntcIiRpZFwiOlwiNzMzXCIsXCJDb2xvclwiOntcIiRyZWZcIjpcIjExOFwifX0sXCJCYWNrZ3JvdW5kRmlsbFR5cGVcIjowLFwiTWF4V2lkdGhcIjoyMDAuMCxcIk1heEhlaWdodFwiOlwiSW5maW5pdHlcIixcIlNtYXJ0Rm9yZWdyb3VuZElzQWN0aXZlXCI6ZmFsc2UsXCJIb3Jpem9udGFsQWxpZ25tZW50XCI6MCxcIlZlcnRpY2FsQWxpZ25tZW50XCI6MCxcIlNtYXJ0Rm9yZWdyb3VuZFwiOm51bGwsXCJNYXJnaW5cIjp7XCIkaWRcIjpcIjczNFwiLFwiVG9wXCI6MC4wLFwiTGVmdFwiOjAuMCxcIlJpZ2h0XCI6MC4wLFwiQm90dG9tXCI6MC4wfSxcIlBhZGRpbmdcIjp7XCIkaWRcIjpcIjczNVwiLFwiVG9wXCI6MC4wLFwiTGVmdFwiOjAuMCxcIlJpZ2h0XCI6MC4wLFwiQm90dG9tXCI6MC4wfSxcIkJhY2tncm91bmRcIjp7XCIkcmVmXCI6XCIxMjFcIn0sXCJJc1Zpc2libGVcIjp0cnVlLFwiV2lkdGhcIjowLjAsXCJIZWlnaHRcIjowLjAsXCJCb3JkZXJTdHlsZVwiOntcIiRpZFwiOlwiNzM2XCIsXCJMaW5lQ29sb3JcIjpudWxsLFwiTGluZVdlaWdodFwiOjAuMCxcIkxpbmVUeXBlXCI6MH19LFwiRHVyYXRpb25TdHlsZVwiOntcIiRpZFwiOlwiNzM3XCIsXCJGb250U2V0dGluZ3NcIjp7XCIkaWRcIjpcIjczOFwiLFwiRm9udFNpemVcIjoxMCxcIkZvbnROYW1lXCI6XCJDYWxpYnJpXCIsXCJJc0JvbGRcIjpmYWxzZSxcIklzSXRhbGljXCI6ZmFsc2UsXCJJc1VuZGVybGluZWRcIjpmYWxzZX0sXCJBdXRvU2l6ZVwiOjAsXCJGb3JlZ3JvdW5kXCI6e1wiJGlkXCI6XCI3MzlcIixcIkNvbG9yXCI6e1wiJHJlZlwiOlwiMTI1XCJ9fSxcIkJhY2tncm91bmRGaWxsVHlwZVwiOjAsXCJNYXhXaWR0aFwiOjIwMC4wLFwiTWF4SGVpZ2h0XCI6XCJJbmZpbml0eVwiLFwiU21hcnRGb3JlZ3JvdW5kSXNBY3RpdmVcIjpmYWxzZSxcIkhvcml6b250YWxBbGlnbm1lbnRcIjowLFwiVmVydGljYWxBbGlnbm1lbnRcIjowLFwiU21hcnRGb3JlZ3JvdW5kXCI6bnVsbCxcIk1hcmdpblwiOntcIiRpZFwiOlwiNzQwXCIsXCJUb3BcIjowLjAsXCJMZWZ0XCI6MC4wLFwiUmlnaHRcIjowLjAsXCJCb3R0b21cIjowLjB9LFwiUGFkZGluZ1wiOntcIiRpZFwiOlwiNzQxXCIsXCJUb3BcIjowLjAsXCJMZWZ0XCI6MC4wLFwiUmlnaHRcIjowLjAsXCJCb3R0b21cIjowLjB9LFwiQmFja2dyb3VuZFwiOntcIiRyZWZcIjpcIjEyOFwifSxcIklzVmlzaWJsZVwiOnRydWUsXCJXaWR0aFwiOjAuMCxcIkhlaWdodFwiOjAuMCxcIkJvcmRlclN0eWxlXCI6e1wiJGlkXCI6XCI3NDJcIixcIkxpbmVDb2xvclwiOm51bGwsXCJMaW5lV2VpZ2h0XCI6MC4wLFwiTGluZVR5cGVcIjowfX0sXCJIb3Jpem9udGFsQ29ubmVjdG9yU3R5bGVcIjp7XCIkaWRcIjpcIjc0M1wiLFwiTGluZUNvbG9yXCI6e1wiJHJlZlwiOlwiMTMwXCJ9LFwiTGluZVdlaWdodFwiOjEuMCxcIkxpbmVUeXBlXCI6MH0sXCJWZXJ0aWNhbENvbm5lY3RvclN0eWxlXCI6e1wiJGlkXCI6XCI3NDRcIixcIkxpbmVDb2xvclwiOntcIiRyZWZcIjpcIjEzM1wifSxcIkxpbmVXZWlnaHRcIjowLjAsXCJMaW5lVHlwZVwiOjB9LFwiTWFyZ2luXCI6bnVsbCxcIlN0YXJ0RGF0ZVBvc2l0aW9uXCI6NixcIkVuZERhdGVQb3NpdGlvblwiOjYsXCJUaXRsZVBvc2l0aW9uXCI6MixcIkR1cmF0aW9uUG9zaXRpb25cIjo2LFwiUGVyY2VudGFnZUNvbXBsZXRlZFBvc2l0aW9uXCI6NixcIlNwYWNpbmdcIjo1LFwiSXNCZWxvd1RpbWViYW5kXCI6dHJ1ZSxcIlBlcmNlbnRhZ2VDb21wbGV0ZVNoYXBlT3BhY2l0eVwiOjM1LFwiR3JvdXBOYW1lXCI6XCI0ZDFmMjA3OS0yMmU3LTQ3YjctOGI2Yy02OGM5OGMxYjY4MzNcIixcIkF0dGFjaGVkTWlsZXN0b25lc1N0eWxlc1wiOm51bGwsXCJTaGFwZVN0eWxlXCI6e1wiJGlkXCI6XCI3NDVcIixcIk1hcmdpblwiOntcIiRpZFwiOlwiNzQ2XCIsXCJUb3BcIjowLjAsXCJMZWZ0XCI6NC4wLFwiUmlnaHRcIjo0LjAsXCJCb3R0b21cIjowLjB9LFwiUGFkZGluZ1wiOntcIiRpZFwiOlwiNzQ3XCIsXCJUb3BcIjowLjAsXCJMZWZ0XCI6MC4wLFwiUmlnaHRcIjowLjAsXCJCb3R0b21cIjowLjB9LFwiQmFja2dyb3VuZFwiOntcIiRpZFwiOlwiNzQ4XCIsXCJDb2xvclwiOntcIiRpZFwiOlwiNzQ5XCIsXCJBXCI6MjU1LFwiUlwiOjI1NCxcIkdcIjoxODYsXCJCXCI6MTB9fSxcIklzVmlzaWJsZVwiOnRydWUsXCJXaWR0aFwiOjAuMCxcIkhlaWdodFwiOjE2LjAsXCJCb3JkZXJTdHlsZVwiOntcIiRpZFwiOlwiNzUwXCIsXCJMaW5lQ29sb3JcIjp7XCIkcmVmXCI6XCIxNDFcIn0sXCJMaW5lV2VpZ2h0XCI6MC4wLFwiTGluZVR5cGVcIjowfX0sXCJUaXRsZVN0eWxlXCI6e1wiJGlkXCI6XCI3NTFcIixcIkZvbnRTZXR0aW5nc1wiOntcIiRpZFwiOlwiNzUyXCIsXCJGb250U2l6ZVwiOjExLFwiRm9udE5hbWVcIjpcIkNhbGlicmlcIixcIklzQm9sZFwiOmZhbHNlLFwiSXNJdGFsaWNcIjpmYWxzZSxcIklzVW5kZXJsaW5lZFwiOmZhbHNlfSxcIkF1dG9TaXplXCI6MCxcIkZvcmVncm91bmRcIjp7XCIkaWRcIjpcIjc1M1wiLFwiQ29sb3JcIjp7XCIkaWRcIjpcIjc1NFwiLFwiQVwiOjI1NSxcIlJcIjo3MixcIkdcIjo3MixcIkJcIjo3Mn19LFwiQmFja2dyb3VuZEZpbGxUeXBlXCI6MCxcIk1heFdpZHRoXCI6OTYwLjAsXCJNYXhIZWlnaHRcIjpcIkluZmluaXR5XCIsXCJTbWFydEZvcmVncm91bmRJc0FjdGl2ZVwiOmZhbHNlLFwiSG9yaXpvbnRhbEFsaWdubWVudFwiOjEsXCJWZXJ0aWNhbEFsaWdubWVudFwiOjAsXCJTbWFydEZvcmVncm91bmRcIjpudWxsLFwiTWFyZ2luXCI6e1wiJGlkXCI6XCI3NTVcIixcIlRvcFwiOjAuMCxcIkxlZnRcIjowLjAsXCJSaWdodFwiOjAuMCxcIkJvdHRvbVwiOjAuMH0sXCJQYWRkaW5nXCI6e1wiJGlkXCI6XCI3NTZcIixcIlRvcFwiOjAuMCxcIkxlZnRcIjowLjAsXCJSaWdodFwiOjAuMCxcIkJvdHRvbVwiOjAuMH0sXCJCYWNrZ3JvdW5kXCI6e1wiJHJlZlwiOlwiMTQ5XCJ9LFwiSXNWaXNpYmxlXCI6dHJ1ZSxcIldpZHRoXCI6MC4wLFwiSGVpZ2h0XCI6MC4wLFwiQm9yZGVyU3R5bGVcIjp7XCIkaWRcIjpcIjc1N1wiLFwiTGluZUNvbG9yXCI6bnVsbCxcIkxpbmVXZWlnaHRcIjowLjAsXCJMaW5lVHlwZVwiOjB9fSxcIkRhdGVTdHlsZVwiOntcIiRpZFwiOlwiNzU4XCIsXCJGb250U2V0dGluZ3NcIjp7XCIkaWRcIjpcIjc1OVwiLFwiRm9udFNpemVcIjoxMCxcIkZvbnROYW1lXCI6XCJDYWxpYnJpXCIsXCJJc0JvbGRcIjpmYWxzZSxcIklzSXRhbGljXCI6ZmFsc2UsXCJJc1VuZGVybGluZWRcIjpmYWxzZX0sXCJBdXRvU2l6ZVwiOjAsXCJGb3JlZ3JvdW5kXCI6e1wiJGlkXCI6XCI3NjBcIixcIkNvbG9yXCI6e1wiJGlkXCI6XCI3NjFcIixcIkFcIjoyNTUsXCJSXCI6NjgsXCJHXCI6ODQsXCJCXCI6MTA2fX0sXCJCYWNrZ3JvdW5kRmlsbFR5cGVcIjowLFwiTWF4V2lkdGhcIjoyMDAuMCxcIk1heEhlaWdodFwiOlwiSW5maW5pdHlcIixcIlNtYXJ0Rm9yZWdyb3VuZElzQWN0aXZlXCI6ZmFsc2UsXCJIb3Jpem9udGFsQWxpZ25tZW50XCI6MCxcIlZlcnRpY2FsQWxpZ25tZW50XCI6MCxcIlNtYXJ0Rm9yZWdyb3VuZFwiOm51bGwsXCJNYXJnaW5cIjp7XCIkaWRcIjpcIjc2MlwiLFwiVG9wXCI6MC4wLFwiTGVmdFwiOjAuMCxcIlJpZ2h0XCI6MC4wLFwiQm90dG9tXCI6MC4wfSxcIlBhZGRpbmdcIjp7XCIkaWRcIjpcIjc2M1wiLFwiVG9wXCI6MC4wLFwiTGVmdFwiOjAuMCxcIlJpZ2h0XCI6MC4wLFwiQm90dG9tXCI6MC4wfSxcIkJhY2tncm91bmRcIjp7XCIkcmVmXCI6XCIxNTZcIn0sXCJJc1Zpc2libGVcIjp0cnVlLFwiV2lkdGhcIjowLjAsXCJIZWlnaHRcIjowLjAsXCJCb3JkZXJTdHlsZVwiOntcIiRpZFwiOlwiNzY0XCIsXCJMaW5lQ29sb3JcIjpudWxsLFwiTGluZVdlaWdodFwiOjAuMCxcIkxpbmVUeXBlXCI6MH19LFwiRGF0ZUZvcm1hdFwiOntcIiRpZFwiOlwiNzY1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cIkF0dGFjaGVkTWlsZXN0b25lc1N0eWxlXCI6W119LHtcIiRpZFwiOlwiNzY2XCIsXCJUYXNrU3R5bGVcIjp7XCIkaWRcIjpcIjc2N1wiLFwiU2hhcGVcIjo2LFwiU2hhcGVUaGlja25lc3NcIjoxLFwiRHVyYXRpb25Gb3JtYXRcIjowLFwiUGVyY2VudGFnZUNvbXBsZXRlU3R5bGVcIjp7XCIkaWRcIjpcIjc2OFwiLFwiRm9udFNldHRpbmdzXCI6e1wiJGlkXCI6XCI3NjlcIixcIkZvbnRTaXplXCI6MTAsXCJGb250TmFtZVwiOlwiQ2FsaWJyaVwiLFwiSXNCb2xkXCI6ZmFsc2UsXCJJc0l0YWxpY1wiOmZhbHNlLFwiSXNVbmRlcmxpbmVkXCI6ZmFsc2V9LFwiQXV0b1NpemVcIjowLFwiRm9yZWdyb3VuZFwiOntcIiRpZFwiOlwiNzcwXCIsXCJDb2xvclwiOntcIiRyZWZcIjpcIjExOFwifX0sXCJCYWNrZ3JvdW5kRmlsbFR5cGVcIjowLFwiTWF4V2lkdGhcIjoyMDAuMCxcIk1heEhlaWdodFwiOlwiSW5maW5pdHlcIixcIlNtYXJ0Rm9yZWdyb3VuZElzQWN0aXZlXCI6ZmFsc2UsXCJIb3Jpem9udGFsQWxpZ25tZW50XCI6MCxcIlZlcnRpY2FsQWxpZ25tZW50XCI6MCxcIlNtYXJ0Rm9yZWdyb3VuZFwiOm51bGwsXCJNYXJnaW5cIjp7XCIkaWRcIjpcIjc3MVwiLFwiVG9wXCI6MC4wLFwiTGVmdFwiOjAuMCxcIlJpZ2h0XCI6MC4wLFwiQm90dG9tXCI6MC4wfSxcIlBhZGRpbmdcIjp7XCIkaWRcIjpcIjc3MlwiLFwiVG9wXCI6MC4wLFwiTGVmdFwiOjAuMCxcIlJpZ2h0XCI6MC4wLFwiQm90dG9tXCI6MC4wfSxcIkJhY2tncm91bmRcIjp7XCIkcmVmXCI6XCIxMjFcIn0sXCJJc1Zpc2libGVcIjp0cnVlLFwiV2lkdGhcIjowLjAsXCJIZWlnaHRcIjowLjAsXCJCb3JkZXJTdHlsZVwiOntcIiRpZFwiOlwiNzczXCIsXCJMaW5lQ29sb3JcIjpudWxsLFwiTGluZVdlaWdodFwiOjAuMCxcIkxpbmVUeXBlXCI6MH19LFwiRHVyYXRpb25TdHlsZVwiOntcIiRpZFwiOlwiNzc0XCIsXCJGb250U2V0dGluZ3NcIjp7XCIkaWRcIjpcIjc3NVwiLFwiRm9udFNpemVcIjoxMCxcIkZvbnROYW1lXCI6XCJDYWxpYnJpXCIsXCJJc0JvbGRcIjpmYWxzZSxcIklzSXRhbGljXCI6ZmFsc2UsXCJJc1VuZGVybGluZWRcIjpmYWxzZX0sXCJBdXRvU2l6ZVwiOjAsXCJGb3JlZ3JvdW5kXCI6e1wiJGlkXCI6XCI3NzZcIixcIkNvbG9yXCI6e1wiJHJlZlwiOlwiMTI1XCJ9fSxcIkJhY2tncm91bmRGaWxsVHlwZVwiOjAsXCJNYXhXaWR0aFwiOjIwMC4wLFwiTWF4SGVpZ2h0XCI6XCJJbmZpbml0eVwiLFwiU21hcnRGb3JlZ3JvdW5kSXNBY3RpdmVcIjpmYWxzZSxcIkhvcml6b250YWxBbGlnbm1lbnRcIjowLFwiVmVydGljYWxBbGlnbm1lbnRcIjowLFwiU21hcnRGb3JlZ3JvdW5kXCI6bnVsbCxcIk1hcmdpblwiOntcIiRpZFwiOlwiNzc3XCIsXCJUb3BcIjowLjAsXCJMZWZ0XCI6MC4wLFwiUmlnaHRcIjowLjAsXCJCb3R0b21cIjowLjB9LFwiUGFkZGluZ1wiOntcIiRpZFwiOlwiNzc4XCIsXCJUb3BcIjowLjAsXCJMZWZ0XCI6MC4wLFwiUmlnaHRcIjowLjAsXCJCb3R0b21cIjowLjB9LFwiQmFja2dyb3VuZFwiOntcIiRyZWZcIjpcIjEyOFwifSxcIklzVmlzaWJsZVwiOnRydWUsXCJXaWR0aFwiOjAuMCxcIkhlaWdodFwiOjAuMCxcIkJvcmRlclN0eWxlXCI6e1wiJGlkXCI6XCI3NzlcIixcIkxpbmVDb2xvclwiOm51bGwsXCJMaW5lV2VpZ2h0XCI6MC4wLFwiTGluZVR5cGVcIjowfX0sXCJIb3Jpem9udGFsQ29ubmVjdG9yU3R5bGVcIjp7XCIkaWRcIjpcIjc4MFwiLFwiTGluZUNvbG9yXCI6e1wiJHJlZlwiOlwiMTMwXCJ9LFwiTGluZVdlaWdodFwiOjEuMCxcIkxpbmVUeXBlXCI6MH0sXCJWZXJ0aWNhbENvbm5lY3RvclN0eWxlXCI6e1wiJGlkXCI6XCI3ODFcIixcIkxpbmVDb2xvclwiOntcIiRyZWZcIjpcIjEzM1wifSxcIkxpbmVXZWlnaHRcIjowLjAsXCJMaW5lVHlwZVwiOjB9LFwiTWFyZ2luXCI6bnVsbCxcIlN0YXJ0RGF0ZVBvc2l0aW9uXCI6NixcIkVuZERhdGVQb3NpdGlvblwiOjYsXCJUaXRsZVBvc2l0aW9uXCI6MixcIkR1cmF0aW9uUG9zaXRpb25cIjo2LFwiUGVyY2VudGFnZUNvbXBsZXRlZFBvc2l0aW9uXCI6NixcIlNwYWNpbmdcIjo1LFwiSXNCZWxvd1RpbWViYW5kXCI6dHJ1ZSxcIlBlcmNlbnRhZ2VDb21wbGV0ZVNoYXBlT3BhY2l0eVwiOjM1LFwiR3JvdXBOYW1lXCI6XCI0ZDFmMjA3OS0yMmU3LTQ3YjctOGI2Yy02OGM5OGMxYjY4MzNcIixcIkF0dGFjaGVkTWlsZXN0b25lc1N0eWxlc1wiOm51bGwsXCJTaGFwZVN0eWxlXCI6e1wiJGlkXCI6XCI3ODJcIixcIk1hcmdpblwiOntcIiRpZFwiOlwiNzgzXCIsXCJUb3BcIjowLjAsXCJMZWZ0XCI6NC4wLFwiUmlnaHRcIjo0LjAsXCJCb3R0b21cIjowLjB9LFwiUGFkZGluZ1wiOntcIiRpZFwiOlwiNzg0XCIsXCJUb3BcIjowLjAsXCJMZWZ0XCI6MC4wLFwiUmlnaHRcIjowLjAsXCJCb3R0b21cIjowLjB9LFwiQmFja2dyb3VuZFwiOntcIiRpZFwiOlwiNzg1XCIsXCJDb2xvclwiOntcIiRpZFwiOlwiNzg2XCIsXCJBXCI6MjU1LFwiUlwiOjI1NCxcIkdcIjoxODYsXCJCXCI6MTB9fSxcIklzVmlzaWJsZVwiOnRydWUsXCJXaWR0aFwiOjAuMCxcIkhlaWdodFwiOjE2LjAsXCJCb3JkZXJTdHlsZVwiOntcIiRpZFwiOlwiNzg3XCIsXCJMaW5lQ29sb3JcIjp7XCIkcmVmXCI6XCIxNDFcIn0sXCJMaW5lV2VpZ2h0XCI6MC4wLFwiTGluZVR5cGVcIjowfX0sXCJUaXRsZVN0eWxlXCI6e1wiJGlkXCI6XCI3ODhcIixcIkZvbnRTZXR0aW5nc1wiOntcIiRpZFwiOlwiNzg5XCIsXCJGb250U2l6ZVwiOjExLFwiRm9udE5hbWVcIjpcIkNhbGlicmlcIixcIklzQm9sZFwiOmZhbHNlLFwiSXNJdGFsaWNcIjpmYWxzZSxcIklzVW5kZXJsaW5lZFwiOmZhbHNlfSxcIkF1dG9TaXplXCI6MCxcIkZvcmVncm91bmRcIjp7XCIkaWRcIjpcIjc5MFwiLFwiQ29sb3JcIjp7XCIkaWRcIjpcIjc5MVwiLFwiQVwiOjI1NSxcIlJcIjo3MixcIkdcIjo3MixcIkJcIjo3Mn19LFwiQmFja2dyb3VuZEZpbGxUeXBlXCI6MCxcIk1heFdpZHRoXCI6OTYwLjAsXCJNYXhIZWlnaHRcIjpcIkluZmluaXR5XCIsXCJTbWFydEZvcmVncm91bmRJc0FjdGl2ZVwiOmZhbHNlLFwiSG9yaXpvbnRhbEFsaWdubWVudFwiOjEsXCJWZXJ0aWNhbEFsaWdubWVudFwiOjAsXCJTbWFydEZvcmVncm91bmRcIjpudWxsLFwiTWFyZ2luXCI6e1wiJGlkXCI6XCI3OTJcIixcIlRvcFwiOjAuMCxcIkxlZnRcIjowLjAsXCJSaWdodFwiOjAuMCxcIkJvdHRvbVwiOjAuMH0sXCJQYWRkaW5nXCI6e1wiJGlkXCI6XCI3OTNcIixcIlRvcFwiOjAuMCxcIkxlZnRcIjowLjAsXCJSaWdodFwiOjAuMCxcIkJvdHRvbVwiOjAuMH0sXCJCYWNrZ3JvdW5kXCI6e1wiJHJlZlwiOlwiMTQ5XCJ9LFwiSXNWaXNpYmxlXCI6dHJ1ZSxcIldpZHRoXCI6MC4wLFwiSGVpZ2h0XCI6MC4wLFwiQm9yZGVyU3R5bGVcIjp7XCIkaWRcIjpcIjc5NFwiLFwiTGluZUNvbG9yXCI6bnVsbCxcIkxpbmVXZWlnaHRcIjowLjAsXCJMaW5lVHlwZVwiOjB9fSxcIkRhdGVTdHlsZVwiOntcIiRpZFwiOlwiNzk1XCIsXCJGb250U2V0dGluZ3NcIjp7XCIkaWRcIjpcIjc5NlwiLFwiRm9udFNpemVcIjoxMCxcIkZvbnROYW1lXCI6XCJDYWxpYnJpXCIsXCJJc0JvbGRcIjpmYWxzZSxcIklzSXRhbGljXCI6ZmFsc2UsXCJJc1VuZGVybGluZWRcIjpmYWxzZX0sXCJBdXRvU2l6ZVwiOjAsXCJGb3JlZ3JvdW5kXCI6e1wiJGlkXCI6XCI3OTdcIixcIkNvbG9yXCI6e1wiJGlkXCI6XCI3OThcIixcIkFcIjoyNTUsXCJSXCI6NjgsXCJHXCI6ODQsXCJCXCI6MTA2fX0sXCJCYWNrZ3JvdW5kRmlsbFR5cGVcIjowLFwiTWF4V2lkdGhcIjoyMDAuMCxcIk1heEhlaWdodFwiOlwiSW5maW5pdHlcIixcIlNtYXJ0Rm9yZWdyb3VuZElzQWN0aXZlXCI6ZmFsc2UsXCJIb3Jpem9udGFsQWxpZ25tZW50XCI6MCxcIlZlcnRpY2FsQWxpZ25tZW50XCI6MCxcIlNtYXJ0Rm9yZWdyb3VuZFwiOm51bGwsXCJNYXJnaW5cIjp7XCIkaWRcIjpcIjc5OVwiLFwiVG9wXCI6MC4wLFwiTGVmdFwiOjAuMCxcIlJpZ2h0XCI6MC4wLFwiQm90dG9tXCI6MC4wfSxcIlBhZGRpbmdcIjp7XCIkaWRcIjpcIjgwMFwiLFwiVG9wXCI6MC4wLFwiTGVmdFwiOjAuMCxcIlJpZ2h0XCI6MC4wLFwiQm90dG9tXCI6MC4wfSxcIkJhY2tncm91bmRcIjp7XCIkcmVmXCI6XCIxNTZcIn0sXCJJc1Zpc2libGVcIjp0cnVlLFwiV2lkdGhcIjowLjAsXCJIZWlnaHRcIjowLjAsXCJCb3JkZXJTdHlsZVwiOntcIiRpZFwiOlwiODAxXCIsXCJMaW5lQ29sb3JcIjpudWxsLFwiTGluZVdlaWdodFwiOjAuMCxcIkxpbmVUeXBlXCI6MH19LFwiRGF0ZUZvcm1hdFwiOntcIiRpZFwiOlwiODAy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cIkF0dGFjaGVkTWlsZXN0b25lc1N0eWxlXCI6W119LHtcIiRpZFwiOlwiODAzXCIsXCJUYXNrU3R5bGVcIjp7XCIkaWRcIjpcIjgwNFwiLFwiU2hhcGVcIjo2LFwiU2hhcGVUaGlja25lc3NcIjoxLFwiRHVyYXRpb25Gb3JtYXRcIjowLFwiUGVyY2VudGFnZUNvbXBsZXRlU3R5bGVcIjp7XCIkaWRcIjpcIjgwNVwiLFwiRm9udFNldHRpbmdzXCI6e1wiJGlkXCI6XCI4MDZcIixcIkZvbnRTaXplXCI6MTAsXCJGb250TmFtZVwiOlwiQ2FsaWJyaVwiLFwiSXNCb2xkXCI6ZmFsc2UsXCJJc0l0YWxpY1wiOmZhbHNlLFwiSXNVbmRlcmxpbmVkXCI6ZmFsc2V9LFwiQXV0b1NpemVcIjowLFwiRm9yZWdyb3VuZFwiOntcIiRpZFwiOlwiODA3XCIsXCJDb2xvclwiOntcIiRyZWZcIjpcIjExOFwifX0sXCJCYWNrZ3JvdW5kRmlsbFR5cGVcIjowLFwiTWF4V2lkdGhcIjoyMDAuMCxcIk1heEhlaWdodFwiOlwiSW5maW5pdHlcIixcIlNtYXJ0Rm9yZWdyb3VuZElzQWN0aXZlXCI6ZmFsc2UsXCJIb3Jpem9udGFsQWxpZ25tZW50XCI6MCxcIlZlcnRpY2FsQWxpZ25tZW50XCI6MCxcIlNtYXJ0Rm9yZWdyb3VuZFwiOm51bGwsXCJNYXJnaW5cIjp7XCIkaWRcIjpcIjgwOFwiLFwiVG9wXCI6MC4wLFwiTGVmdFwiOjAuMCxcIlJpZ2h0XCI6MC4wLFwiQm90dG9tXCI6MC4wfSxcIlBhZGRpbmdcIjp7XCIkaWRcIjpcIjgwOVwiLFwiVG9wXCI6MC4wLFwiTGVmdFwiOjAuMCxcIlJpZ2h0XCI6MC4wLFwiQm90dG9tXCI6MC4wfSxcIkJhY2tncm91bmRcIjp7XCIkcmVmXCI6XCIxMjFcIn0sXCJJc1Zpc2libGVcIjp0cnVlLFwiV2lkdGhcIjowLjAsXCJIZWlnaHRcIjowLjAsXCJCb3JkZXJTdHlsZVwiOntcIiRpZFwiOlwiODEwXCIsXCJMaW5lQ29sb3JcIjpudWxsLFwiTGluZVdlaWdodFwiOjAuMCxcIkxpbmVUeXBlXCI6MH19LFwiRHVyYXRpb25TdHlsZVwiOntcIiRpZFwiOlwiODExXCIsXCJGb250U2V0dGluZ3NcIjp7XCIkaWRcIjpcIjgxMlwiLFwiRm9udFNpemVcIjoxMCxcIkZvbnROYW1lXCI6XCJDYWxpYnJpXCIsXCJJc0JvbGRcIjpmYWxzZSxcIklzSXRhbGljXCI6ZmFsc2UsXCJJc1VuZGVybGluZWRcIjpmYWxzZX0sXCJBdXRvU2l6ZVwiOjAsXCJGb3JlZ3JvdW5kXCI6e1wiJGlkXCI6XCI4MTNcIixcIkNvbG9yXCI6e1wiJHJlZlwiOlwiMTI1XCJ9fSxcIkJhY2tncm91bmRGaWxsVHlwZVwiOjAsXCJNYXhXaWR0aFwiOjIwMC4wLFwiTWF4SGVpZ2h0XCI6XCJJbmZpbml0eVwiLFwiU21hcnRGb3JlZ3JvdW5kSXNBY3RpdmVcIjpmYWxzZSxcIkhvcml6b250YWxBbGlnbm1lbnRcIjowLFwiVmVydGljYWxBbGlnbm1lbnRcIjowLFwiU21hcnRGb3JlZ3JvdW5kXCI6bnVsbCxcIk1hcmdpblwiOntcIiRpZFwiOlwiODE0XCIsXCJUb3BcIjowLjAsXCJMZWZ0XCI6MC4wLFwiUmlnaHRcIjowLjAsXCJCb3R0b21cIjowLjB9LFwiUGFkZGluZ1wiOntcIiRpZFwiOlwiODE1XCIsXCJUb3BcIjowLjAsXCJMZWZ0XCI6MC4wLFwiUmlnaHRcIjowLjAsXCJCb3R0b21cIjowLjB9LFwiQmFja2dyb3VuZFwiOntcIiRyZWZcIjpcIjEyOFwifSxcIklzVmlzaWJsZVwiOnRydWUsXCJXaWR0aFwiOjAuMCxcIkhlaWdodFwiOjAuMCxcIkJvcmRlclN0eWxlXCI6e1wiJGlkXCI6XCI4MTZcIixcIkxpbmVDb2xvclwiOm51bGwsXCJMaW5lV2VpZ2h0XCI6MC4wLFwiTGluZVR5cGVcIjowfX0sXCJIb3Jpem9udGFsQ29ubmVjdG9yU3R5bGVcIjp7XCIkaWRcIjpcIjgxN1wiLFwiTGluZUNvbG9yXCI6e1wiJHJlZlwiOlwiMTMwXCJ9LFwiTGluZVdlaWdodFwiOjEuMCxcIkxpbmVUeXBlXCI6MH0sXCJWZXJ0aWNhbENvbm5lY3RvclN0eWxlXCI6e1wiJGlkXCI6XCI4MThcIixcIkxpbmVDb2xvclwiOntcIiRyZWZcIjpcIjEzM1wifSxcIkxpbmVXZWlnaHRcIjowLjAsXCJMaW5lVHlwZVwiOjB9LFwiTWFyZ2luXCI6bnVsbCxcIlN0YXJ0RGF0ZVBvc2l0aW9uXCI6NixcIkVuZERhdGVQb3NpdGlvblwiOjYsXCJUaXRsZVBvc2l0aW9uXCI6MixcIkR1cmF0aW9uUG9zaXRpb25cIjo2LFwiUGVyY2VudGFnZUNvbXBsZXRlZFBvc2l0aW9uXCI6NixcIlNwYWNpbmdcIjo1LFwiSXNCZWxvd1RpbWViYW5kXCI6dHJ1ZSxcIlBlcmNlbnRhZ2VDb21wbGV0ZVNoYXBlT3BhY2l0eVwiOjM1LFwiR3JvdXBOYW1lXCI6XCI0ZDFmMjA3OS0yMmU3LTQ3YjctOGI2Yy02OGM5OGMxYjY4MzNcIixcIkF0dGFjaGVkTWlsZXN0b25lc1N0eWxlc1wiOm51bGwsXCJTaGFwZVN0eWxlXCI6e1wiJGlkXCI6XCI4MTlcIixcIk1hcmdpblwiOntcIiRpZFwiOlwiODIwXCIsXCJUb3BcIjowLjAsXCJMZWZ0XCI6NC4wLFwiUmlnaHRcIjo0LjAsXCJCb3R0b21cIjowLjB9LFwiUGFkZGluZ1wiOntcIiRpZFwiOlwiODIxXCIsXCJUb3BcIjowLjAsXCJMZWZ0XCI6MC4wLFwiUmlnaHRcIjowLjAsXCJCb3R0b21cIjowLjB9LFwiQmFja2dyb3VuZFwiOntcIiRpZFwiOlwiODIyXCIsXCJDb2xvclwiOntcIiRpZFwiOlwiODIzXCIsXCJBXCI6MjU1LFwiUlwiOjI1NCxcIkdcIjoxODYsXCJCXCI6MTB9fSxcIklzVmlzaWJsZVwiOnRydWUsXCJXaWR0aFwiOjAuMCxcIkhlaWdodFwiOjE2LjAsXCJCb3JkZXJTdHlsZVwiOntcIiRpZFwiOlwiODI0XCIsXCJMaW5lQ29sb3JcIjp7XCIkcmVmXCI6XCIxNDFcIn0sXCJMaW5lV2VpZ2h0XCI6MC4wLFwiTGluZVR5cGVcIjowfX0sXCJUaXRsZVN0eWxlXCI6e1wiJGlkXCI6XCI4MjVcIixcIkZvbnRTZXR0aW5nc1wiOntcIiRpZFwiOlwiODI2XCIsXCJGb250U2l6ZVwiOjExLFwiRm9udE5hbWVcIjpcIkNhbGlicmlcIixcIklzQm9sZFwiOmZhbHNlLFwiSXNJdGFsaWNcIjpmYWxzZSxcIklzVW5kZXJsaW5lZFwiOmZhbHNlfSxcIkF1dG9TaXplXCI6MCxcIkZvcmVncm91bmRcIjp7XCIkaWRcIjpcIjgyN1wiLFwiQ29sb3JcIjp7XCIkaWRcIjpcIjgyOFwiLFwiQVwiOjI1NSxcIlJcIjo3MixcIkdcIjo3MixcIkJcIjo3Mn19LFwiQmFja2dyb3VuZEZpbGxUeXBlXCI6MCxcIk1heFdpZHRoXCI6OTYwLjAsXCJNYXhIZWlnaHRcIjpcIkluZmluaXR5XCIsXCJTbWFydEZvcmVncm91bmRJc0FjdGl2ZVwiOmZhbHNlLFwiSG9yaXpvbnRhbEFsaWdubWVudFwiOjEsXCJWZXJ0aWNhbEFsaWdubWVudFwiOjAsXCJTbWFydEZvcmVncm91bmRcIjpudWxsLFwiTWFyZ2luXCI6e1wiJGlkXCI6XCI4MjlcIixcIlRvcFwiOjAuMCxcIkxlZnRcIjowLjAsXCJSaWdodFwiOjAuMCxcIkJvdHRvbVwiOjAuMH0sXCJQYWRkaW5nXCI6e1wiJGlkXCI6XCI4MzBcIixcIlRvcFwiOjAuMCxcIkxlZnRcIjowLjAsXCJSaWdodFwiOjAuMCxcIkJvdHRvbVwiOjAuMH0sXCJCYWNrZ3JvdW5kXCI6e1wiJHJlZlwiOlwiMTQ5XCJ9LFwiSXNWaXNpYmxlXCI6dHJ1ZSxcIldpZHRoXCI6MC4wLFwiSGVpZ2h0XCI6MC4wLFwiQm9yZGVyU3R5bGVcIjp7XCIkaWRcIjpcIjgzMVwiLFwiTGluZUNvbG9yXCI6bnVsbCxcIkxpbmVXZWlnaHRcIjowLjAsXCJMaW5lVHlwZVwiOjB9fSxcIkRhdGVTdHlsZVwiOntcIiRpZFwiOlwiODMyXCIsXCJGb250U2V0dGluZ3NcIjp7XCIkaWRcIjpcIjgzM1wiLFwiRm9udFNpemVcIjoxMCxcIkZvbnROYW1lXCI6XCJDYWxpYnJpXCIsXCJJc0JvbGRcIjpmYWxzZSxcIklzSXRhbGljXCI6ZmFsc2UsXCJJc1VuZGVybGluZWRcIjpmYWxzZX0sXCJBdXRvU2l6ZVwiOjAsXCJGb3JlZ3JvdW5kXCI6e1wiJGlkXCI6XCI4MzRcIixcIkNvbG9yXCI6e1wiJGlkXCI6XCI4MzVcIixcIkFcIjoyNTUsXCJSXCI6NjgsXCJHXCI6ODQsXCJCXCI6MTA2fX0sXCJCYWNrZ3JvdW5kRmlsbFR5cGVcIjowLFwiTWF4V2lkdGhcIjoyMDAuMCxcIk1heEhlaWdodFwiOlwiSW5maW5pdHlcIixcIlNtYXJ0Rm9yZWdyb3VuZElzQWN0aXZlXCI6ZmFsc2UsXCJIb3Jpem9udGFsQWxpZ25tZW50XCI6MCxcIlZlcnRpY2FsQWxpZ25tZW50XCI6MCxcIlNtYXJ0Rm9yZWdyb3VuZFwiOm51bGwsXCJNYXJnaW5cIjp7XCIkaWRcIjpcIjgzNlwiLFwiVG9wXCI6MC4wLFwiTGVmdFwiOjAuMCxcIlJpZ2h0XCI6MC4wLFwiQm90dG9tXCI6MC4wfSxcIlBhZGRpbmdcIjp7XCIkaWRcIjpcIjgzN1wiLFwiVG9wXCI6MC4wLFwiTGVmdFwiOjAuMCxcIlJpZ2h0XCI6MC4wLFwiQm90dG9tXCI6MC4wfSxcIkJhY2tncm91bmRcIjp7XCIkcmVmXCI6XCIxNTZcIn0sXCJJc1Zpc2libGVcIjp0cnVlLFwiV2lkdGhcIjowLjAsXCJIZWlnaHRcIjowLjAsXCJCb3JkZXJTdHlsZVwiOntcIiRpZFwiOlwiODM4XCIsXCJMaW5lQ29sb3JcIjpudWxsLFwiTGluZVdlaWdodFwiOjAuMCxcIkxpbmVUeXBlXCI6MH19LFwiRGF0ZUZvcm1hdFwiOntcIiRpZFwiOlwiODM5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cIkF0dGFjaGVkTWlsZXN0b25lc1N0eWxlXCI6W119XX0se1wiJGlkXCI6XCI4NDBcIixcIlN0eWxlXCI6e1wiJGlkXCI6XCI4NDFcIixcIkhlYWRlclN0eWxlXCI6e1wiJGlkXCI6XCI4NDJcIixcIlRleHRTdHlsZVwiOntcIiRpZFwiOlwiODQzXCIsXCJGb250U2V0dGluZ3NcIjp7XCIkaWRcIjpcIjg0NFwiLFwiRm9udFNpemVcIjoxMCxcIkZvbnROYW1lXCI6XCJGcmFua2xpbiBHb3RoaWMgTWVkaXVtXCIsXCJJc0JvbGRcIjpmYWxzZSxcIklzSXRhbGljXCI6ZmFsc2UsXCJJc1VuZGVybGluZWRcIjpmYWxzZX0sXCJBdXRvU2l6ZVwiOjAsXCJGb3JlZ3JvdW5kXCI6e1wiJGlkXCI6XCI4NDVcIixcIkNvbG9yXCI6e1wiJGlkXCI6XCI4NDZcIixcIkFcIjoyNTUsXCJSXCI6MzksXCJHXCI6MTAzLFwiQlwiOjB9fSxcIkJhY2tncm91bmRGaWxsVHlwZVwiOjAsXCJNYXhXaWR0aFwiOjAuMCxcIk1heEhlaWdodFwiOjAuMCxcIlNtYXJ0Rm9yZWdyb3VuZElzQWN0aXZlXCI6ZmFsc2UsXCJIb3Jpem9udGFsQWxpZ25tZW50XCI6MCxcIlZlcnRpY2FsQWxpZ25tZW50XCI6MCxcIlNtYXJ0Rm9yZWdyb3VuZFwiOm51bGwsXCJNYXJnaW5cIjp7XCIkaWRcIjpcIjg0N1wiLFwiVG9wXCI6MC4wLFwiTGVmdFwiOjAuMCxcIlJpZ2h0XCI6MC4wLFwiQm90dG9tXCI6MC4wfSxcIlBhZGRpbmdcIjp7XCIkaWRcIjpcIjg0OFwiLFwiVG9wXCI6MC4wLFwiTGVmdFwiOjAuMCxcIlJpZ2h0XCI6MC4wLFwiQm90dG9tXCI6MC4wfSxcIkJhY2tncm91bmRcIjpudWxsLFwiSXNWaXNpYmxlXCI6ZmFsc2UsXCJXaWR0aFwiOjAuMCxcIkhlaWdodFwiOjAuMCxcIkJvcmRlclN0eWxlXCI6bnVsbH0sXCJSZWN0YW5nbGVTdHlsZVwiOntcIiRpZFwiOlwiODQ5XCIsXCJNYXJnaW5cIjp7XCIkaWRcIjpcIjg1MFwiLFwiVG9wXCI6MC4wLFwiTGVmdFwiOjAuMCxcIlJpZ2h0XCI6MC4wLFwiQm90dG9tXCI6MC4wfSxcIlBhZGRpbmdcIjp7XCIkaWRcIjpcIjg1MVwiLFwiVG9wXCI6MC4wLFwiTGVmdFwiOjAuMCxcIlJpZ2h0XCI6MC4wLFwiQm90dG9tXCI6MC4wfSxcIkJhY2tncm91bmRcIjp7XCIkaWRcIjpcIjg1MlwiLFwiQ29sb3JcIjp7XCIkaWRcIjpcIjg1M1wiLFwiQVwiOjEyNyxcIlJcIjoxMTIsXCJHXCI6MTczLFwiQlwiOjcxfX0sXCJJc1Zpc2libGVcIjpmYWxzZSxcIldpZHRoXCI6MC4wLFwiSGVpZ2h0XCI6MC4wLFwiQm9yZGVyU3R5bGVcIjp7XCIkaWRcIjpcIjg1NFwiLFwiTGluZUNvbG9yXCI6e1wiJHJlZlwiOlwiMTcyXCJ9LFwiTGluZVdlaWdodFwiOjAuMCxcIkxpbmVUeXBlXCI6MH19LFwiVGV4dElzVmVydGljYWxcIjpmYWxzZX0sXCJCYWNrZ3JvdW5kU3R5bGVcIjp7XCIkaWRcIjpcIjg1NVwiLFwiTWFyZ2luXCI6e1wiJGlkXCI6XCI4NTZcIixcIlRvcFwiOjAuMCxcIkxlZnRcIjowLjAsXCJSaWdodFwiOjAuMCxcIkJvdHRvbVwiOjAuMH0sXCJQYWRkaW5nXCI6e1wiJGlkXCI6XCI4NTdcIixcIlRvcFwiOjAuMCxcIkxlZnRcIjowLjAsXCJSaWdodFwiOjAuMCxcIkJvdHRvbVwiOjAuMH0sXCJCYWNrZ3JvdW5kXCI6e1wiJGlkXCI6XCI4NThcIixcIkNvbG9yXCI6e1wiJGlkXCI6XCI4NTlcIixcIkFcIjozOCxcIlJcIjoxMTIsXCJHXCI6MTczLFwiQlwiOjcxfX0sXCJJc1Zpc2libGVcIjp0cnVlLFwiV2lkdGhcIjowLjAsXCJIZWlnaHRcIjowLjAsXCJCb3JkZXJTdHlsZVwiOntcIiRpZFwiOlwiODYwXCIsXCJMaW5lQ29sb3JcIjp7XCIkcmVmXCI6XCIxODBcIn0sXCJMaW5lV2VpZ2h0XCI6MC4wLFwiTGluZVR5cGVcIjowfX0sXCJJc0Fib3ZlVGltZWJhbmRcIjpmYWxzZX0sXCJDdXN0b21Td2ltbGFuZU1pbGVzdG9uZVN0eWxlTGlzdFwiOlt7XCIkaWRcIjpcIjg2MVwiLFwiVGl0bGVTdHlsZVwiOntcIiRpZFwiOlwiODYyXCIsXCJGb250U2V0dGluZ3NcIjp7XCIkaWRcIjpcIjg2M1wiLFwiRm9udFNpemVcIjoxMSxcIkZvbnROYW1lXCI6XCJDYWxpYnJpXCIsXCJJc0JvbGRcIjp0cnVlLFwiSXNJdGFsaWNcIjpmYWxzZSxcIklzVW5kZXJsaW5lZFwiOmZhbHNlfSxcIkF1dG9TaXplXCI6MCxcIkZvcmVncm91bmRcIjp7XCIkaWRcIjpcIjg2NFwiLFwiQ29sb3JcIjp7XCIkaWRcIjpcIjg2NV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4NjZcIixcIlRvcFwiOjAuMCxcIkxlZnRcIjowLjAsXCJSaWdodFwiOjAuMCxcIkJvdHRvbVwiOjAuMH0sXCJQYWRkaW5nXCI6e1wiJGlkXCI6XCI4NjdcIixcIlRvcFwiOjAuMCxcIkxlZnRcIjowLjAsXCJSaWdodFwiOjAuMCxcIkJvdHRvbVwiOjAuMH0sXCJCYWNrZ3JvdW5kXCI6e1wiJHJlZlwiOlwiMTA1XCJ9LFwiSXNWaXNpYmxlXCI6dHJ1ZSxcIldpZHRoXCI6MC4wLFwiSGVpZ2h0XCI6MC4wLFwiQm9yZGVyU3R5bGVcIjpudWxsfSxcIkRhdGVTdHlsZVwiOntcIiRpZFwiOlwiODY4XCIsXCJGb250U2V0dGluZ3NcIjp7XCIkaWRcIjpcIjg2OVwiLFwiRm9udFNpemVcIjoxMCxcIkZvbnROYW1lXCI6XCJDYWxpYnJpXCIsXCJJc0JvbGRcIjpmYWxzZSxcIklzSXRhbGljXCI6ZmFsc2UsXCJJc1VuZGVybGluZWRcIjpmYWxzZX0sXCJBdXRvU2l6ZVwiOjAsXCJGb3JlZ3JvdW5kXCI6e1wiJGlkXCI6XCI4NzBcIixcIkNvbG9yXCI6e1wiJGlkXCI6XCI4NzFcIixcIkFcIjoyNTUsXCJSXCI6NjgsXCJHXCI6ODQsXCJCXCI6MTA2fX0sXCJCYWNrZ3JvdW5kRmlsbFR5cGVcIjowLFwiTWF4V2lkdGhcIjoyMDAuMCxcIk1heEhlaWdodFwiOlwiSW5maW5pdHlcIixcIlNtYXJ0Rm9yZWdyb3VuZElzQWN0aXZlXCI6ZmFsc2UsXCJIb3Jpem9udGFsQWxpZ25tZW50XCI6MixcIlZlcnRpY2FsQWxpZ25tZW50XCI6MCxcIlNtYXJ0Rm9yZWdyb3VuZFwiOm51bGwsXCJNYXJnaW5cIjp7XCIkaWRcIjpcIjg3MlwiLFwiVG9wXCI6MC4wLFwiTGVmdFwiOjAuMCxcIlJpZ2h0XCI6MC4wLFwiQm90dG9tXCI6MC4wfSxcIlBhZGRpbmdcIjp7XCIkaWRcIjpcIjg3M1wiLFwiVG9wXCI6MC4wLFwiTGVmdFwiOjAuMCxcIlJpZ2h0XCI6MC4wLFwiQm90dG9tXCI6MC4wfSxcIkJhY2tncm91bmRcIjp7XCIkcmVmXCI6XCIxMTJcIn0sXCJJc1Zpc2libGVcIjpmYWxzZSxcIldpZHRoXCI6MC4wLFwiSGVpZ2h0XCI6MC4wLFwiQm9yZGVyU3R5bGVcIjpudWxsfSxcIlRpdGxlUG9zaXRpb25cIjoyLFwiRGF0ZVBvc2l0aW9uXCI6XCJMZWZ0XCIsXCJTaGFwZVR5cGVcIjoxLFwiU2hhcGVTaXplXCI6MCxcIlNoYXBlU3R5bGVcIjp7XCIkaWRcIjpcIjg3NFwiLFwiTWFyZ2luXCI6e1wiJGlkXCI6XCI4NzVcIixcIlRvcFwiOjAuMCxcIkxlZnRcIjowLjAsXCJSaWdodFwiOjAuMCxcIkJvdHRvbVwiOjAuMH0sXCJQYWRkaW5nXCI6e1wiJGlkXCI6XCI4NzZcIixcIlRvcFwiOjAuMCxcIkxlZnRcIjowLjAsXCJSaWdodFwiOjAuMCxcIkJvdHRvbVwiOjAuMH0sXCJCYWNrZ3JvdW5kXCI6e1wiJGlkXCI6XCI4NzdcIixcIkNvbG9yXCI6e1wiJGlkXCI6XCI4NzhcIixcIkFcIjoyNTUsXCJSXCI6NTcsXCJHXCI6MTE0LFwiQlwiOjE4fX0sXCJJc1Zpc2libGVcIjp0cnVlLFwiV2lkdGhcIjoxMi4wLFwiSGVpZ2h0XCI6MTQuMCxcIkJvcmRlclN0eWxlXCI6e1wiJGlkXCI6XCI4NzlcIixcIkxpbmVDb2xvclwiOntcIiRyZWZcIjpcIjk3XCJ9LFwiTGluZVdlaWdodFwiOjAuMCxcIkxpbmVUeXBlXCI6MH19LFwiRGF0ZUZvcm1hdFwiOntcIiRpZFwiOlwiODgw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LFwiR3JvdXBJZFwiOlwiYjljY2ZhNWYtN2M5ZC00NTMzLWI4OTktMzUyOWIxMjNjZDJmXCJ9LHtcIiRpZFwiOlwiODgxXCIsXCJUaXRsZVN0eWxlXCI6e1wiJGlkXCI6XCI4ODJcIixcIkZvbnRTZXR0aW5nc1wiOntcIiRpZFwiOlwiODgzXCIsXCJGb250U2l6ZVwiOjExLFwiRm9udE5hbWVcIjpcIkNhbGlicmlcIixcIklzQm9sZFwiOnRydWUsXCJJc0l0YWxpY1wiOmZhbHNlLFwiSXNVbmRlcmxpbmVkXCI6ZmFsc2V9LFwiQXV0b1NpemVcIjowLFwiRm9yZWdyb3VuZFwiOntcIiRpZFwiOlwiODg0XCIsXCJDb2xvclwiOntcIiRpZFwiOlwiODg1XCIsXCJBXCI6MjU1LFwiUlwiOjAsXCJHXCI6MCxcIkJcIjowfX0sXCJCYWNrZ3JvdW5kRmlsbFR5cGVcIjowLFwiTWF4V2lkdGhcIjoyMDAuMCxcIk1heEhlaWdodFwiOlwiSW5maW5pdHlcIixcIlNtYXJ0Rm9yZWdyb3VuZElzQWN0aXZlXCI6ZmFsc2UsXCJIb3Jpem9udGFsQWxpZ25tZW50XCI6MCxcIlZlcnRpY2FsQWxpZ25tZW50XCI6MCxcIlNtYXJ0Rm9yZWdyb3VuZFwiOm51bGwsXCJNYXJnaW5cIjp7XCIkaWRcIjpcIjg4NlwiLFwiVG9wXCI6MC4wLFwiTGVmdFwiOjAuMCxcIlJpZ2h0XCI6MC4wLFwiQm90dG9tXCI6MC4wfSxcIlBhZGRpbmdcIjp7XCIkaWRcIjpcIjg4N1wiLFwiVG9wXCI6MC4wLFwiTGVmdFwiOjAuMCxcIlJpZ2h0XCI6MC4wLFwiQm90dG9tXCI6MC4wfSxcIkJhY2tncm91bmRcIjp7XCIkcmVmXCI6XCIxMDVcIn0sXCJJc1Zpc2libGVcIjp0cnVlLFwiV2lkdGhcIjowLjAsXCJIZWlnaHRcIjowLjAsXCJCb3JkZXJTdHlsZVwiOm51bGx9LFwiRGF0ZVN0eWxlXCI6e1wiJGlkXCI6XCI4ODhcIixcIkZvbnRTZXR0aW5nc1wiOntcIiRpZFwiOlwiODg5XCIsXCJGb250U2l6ZVwiOjEwLFwiRm9udE5hbWVcIjpcIkNhbGlicmlcIixcIklzQm9sZFwiOmZhbHNlLFwiSXNJdGFsaWNcIjpmYWxzZSxcIklzVW5kZXJsaW5lZFwiOmZhbHNlfSxcIkF1dG9TaXplXCI6MCxcIkZvcmVncm91bmRcIjp7XCIkaWRcIjpcIjg5MFwiLFwiQ29sb3JcIjp7XCIkaWRcIjpcIjg5MVwiLFwiQVwiOjI1NSxcIlJcIjo2OCxcIkdcIjo4NCxcIkJcIjoxMDZ9fSxcIkJhY2tncm91bmRGaWxsVHlwZVwiOjAsXCJNYXhXaWR0aFwiOjIwMC4wLFwiTWF4SGVpZ2h0XCI6XCJJbmZpbml0eVwiLFwiU21hcnRGb3JlZ3JvdW5kSXNBY3RpdmVcIjpmYWxzZSxcIkhvcml6b250YWxBbGlnbm1lbnRcIjoyLFwiVmVydGljYWxBbGlnbm1lbnRcIjowLFwiU21hcnRGb3JlZ3JvdW5kXCI6bnVsbCxcIk1hcmdpblwiOntcIiRpZFwiOlwiODkyXCIsXCJUb3BcIjowLjAsXCJMZWZ0XCI6MC4wLFwiUmlnaHRcIjowLjAsXCJCb3R0b21cIjowLjB9LFwiUGFkZGluZ1wiOntcIiRpZFwiOlwiODkzXCIsXCJUb3BcIjowLjAsXCJMZWZ0XCI6MC4wLFwiUmlnaHRcIjowLjAsXCJCb3R0b21cIjowLjB9LFwiQmFja2dyb3VuZFwiOntcIiRyZWZcIjpcIjExMlwifSxcIklzVmlzaWJsZVwiOmZhbHNlLFwiV2lkdGhcIjowLjAsXCJIZWlnaHRcIjowLjAsXCJCb3JkZXJTdHlsZVwiOm51bGx9LFwiVGl0bGVQb3NpdGlvblwiOjIsXCJEYXRlUG9zaXRpb25cIjpcIkxlZnRcIixcIlNoYXBlVHlwZVwiOjEsXCJTaGFwZVNpemVcIjowLFwiU2hhcGVTdHlsZVwiOntcIiRpZFwiOlwiODk0XCIsXCJNYXJnaW5cIjp7XCIkaWRcIjpcIjg5NVwiLFwiVG9wXCI6MC4wLFwiTGVmdFwiOjAuMCxcIlJpZ2h0XCI6MC4wLFwiQm90dG9tXCI6MC4wfSxcIlBhZGRpbmdcIjp7XCIkaWRcIjpcIjg5NlwiLFwiVG9wXCI6MC4wLFwiTGVmdFwiOjAuMCxcIlJpZ2h0XCI6MC4wLFwiQm90dG9tXCI6MC4wfSxcIkJhY2tncm91bmRcIjp7XCIkaWRcIjpcIjg5N1wiLFwiQ29sb3JcIjp7XCIkaWRcIjpcIjg5OFwiLFwiQVwiOjI1NSxcIlJcIjo1NyxcIkdcIjoxMTQsXCJCXCI6MTh9fSxcIklzVmlzaWJsZVwiOnRydWUsXCJXaWR0aFwiOjEyLjAsXCJIZWlnaHRcIjoxNC4wLFwiQm9yZGVyU3R5bGVcIjp7XCIkaWRcIjpcIjg5OVwiLFwiTGluZUNvbG9yXCI6e1wiJHJlZlwiOlwiOTdcIn0sXCJMaW5lV2VpZ2h0XCI6MC4wLFwiTGluZVR5cGVcIjowfX0sXCJEYXRlRm9ybWF0XCI6e1wiJGlkXCI6XCI5MDB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UsXCJHcm91cElkXCI6XCJiOWNjZmE1Zi03YzlkLTQ1MzMtYjg5OS0zNTI5YjEyM2NkMmZcIn1dLFwiQ3VzdG9tU3dpbWxhbmVUYXNrU3R5bGVMaXN0XCI6W3tcIiRpZFwiOlwiOTAxXCIsXCJUYXNrU3R5bGVcIjp7XCIkaWRcIjpcIjkwMlwiLFwiU2hhcGVcIjozLFwiU2hhcGVUaGlja25lc3NcIjowLFwiRHVyYXRpb25Gb3JtYXRcIjowLFwiUGVyY2VudGFnZUNvbXBsZXRlU3R5bGVcIjp7XCIkaWRcIjpcIjkwM1wiLFwiRm9udFNldHRpbmdzXCI6e1wiJGlkXCI6XCI5MDRcIixcIkZvbnRTaXplXCI6MTAsXCJGb250TmFtZVwiOlwiQ2FsaWJyaVwiLFwiSXNCb2xkXCI6ZmFsc2UsXCJJc0l0YWxpY1wiOmZhbHNlLFwiSXNVbmRlcmxpbmVkXCI6ZmFsc2V9LFwiQXV0b1NpemVcIjowLFwiRm9yZWdyb3VuZFwiOntcIiRpZFwiOlwiOTA1XCIsXCJDb2xvclwiOntcIiRyZWZcIjpcIjExOFwifX0sXCJCYWNrZ3JvdW5kRmlsbFR5cGVcIjowLFwiTWF4V2lkdGhcIjoyMDAuMCxcIk1heEhlaWdodFwiOlwiSW5maW5pdHlcIixcIlNtYXJ0Rm9yZWdyb3VuZElzQWN0aXZlXCI6ZmFsc2UsXCJIb3Jpem9udGFsQWxpZ25tZW50XCI6MCxcIlZlcnRpY2FsQWxpZ25tZW50XCI6MCxcIlNtYXJ0Rm9yZWdyb3VuZFwiOm51bGwsXCJNYXJnaW5cIjp7XCIkaWRcIjpcIjkwNlwiLFwiVG9wXCI6MC4wLFwiTGVmdFwiOjAuMCxcIlJpZ2h0XCI6MC4wLFwiQm90dG9tXCI6MC4wfSxcIlBhZGRpbmdcIjp7XCIkaWRcIjpcIjkwN1wiLFwiVG9wXCI6MC4wLFwiTGVmdFwiOjAuMCxcIlJpZ2h0XCI6MC4wLFwiQm90dG9tXCI6MC4wfSxcIkJhY2tncm91bmRcIjp7XCIkcmVmXCI6XCIxMjFcIn0sXCJJc1Zpc2libGVcIjp0cnVlLFwiV2lkdGhcIjowLjAsXCJIZWlnaHRcIjowLjAsXCJCb3JkZXJTdHlsZVwiOntcIiRpZFwiOlwiOTA4XCIsXCJMaW5lQ29sb3JcIjpudWxsLFwiTGluZVdlaWdodFwiOjAuMCxcIkxpbmVUeXBlXCI6MH19LFwiRHVyYXRpb25TdHlsZVwiOntcIiRpZFwiOlwiOTA5XCIsXCJGb250U2V0dGluZ3NcIjp7XCIkaWRcIjpcIjkxMFwiLFwiRm9udFNpemVcIjoxMCxcIkZvbnROYW1lXCI6XCJDYWxpYnJpXCIsXCJJc0JvbGRcIjpmYWxzZSxcIklzSXRhbGljXCI6ZmFsc2UsXCJJc1VuZGVybGluZWRcIjpmYWxzZX0sXCJBdXRvU2l6ZVwiOjAsXCJGb3JlZ3JvdW5kXCI6e1wiJGlkXCI6XCI5MTFcIixcIkNvbG9yXCI6e1wiJHJlZlwiOlwiMTI1XCJ9fSxcIkJhY2tncm91bmRGaWxsVHlwZVwiOjAsXCJNYXhXaWR0aFwiOjIwMC4wLFwiTWF4SGVpZ2h0XCI6XCJJbmZpbml0eVwiLFwiU21hcnRGb3JlZ3JvdW5kSXNBY3RpdmVcIjpmYWxzZSxcIkhvcml6b250YWxBbGlnbm1lbnRcIjowLFwiVmVydGljYWxBbGlnbm1lbnRcIjowLFwiU21hcnRGb3JlZ3JvdW5kXCI6bnVsbCxcIk1hcmdpblwiOntcIiRpZFwiOlwiOTEyXCIsXCJUb3BcIjowLjAsXCJMZWZ0XCI6MC4wLFwiUmlnaHRcIjowLjAsXCJCb3R0b21cIjowLjB9LFwiUGFkZGluZ1wiOntcIiRpZFwiOlwiOTEzXCIsXCJUb3BcIjowLjAsXCJMZWZ0XCI6MC4wLFwiUmlnaHRcIjowLjAsXCJCb3R0b21cIjowLjB9LFwiQmFja2dyb3VuZFwiOntcIiRyZWZcIjpcIjEyOFwifSxcIklzVmlzaWJsZVwiOnRydWUsXCJXaWR0aFwiOjAuMCxcIkhlaWdodFwiOjAuMCxcIkJvcmRlclN0eWxlXCI6e1wiJGlkXCI6XCI5MTRcIixcIkxpbmVDb2xvclwiOm51bGwsXCJMaW5lV2VpZ2h0XCI6MC4wLFwiTGluZVR5cGVcIjowfX0sXCJIb3Jpem9udGFsQ29ubmVjdG9yU3R5bGVcIjp7XCIkaWRcIjpcIjkxNVwiLFwiTGluZUNvbG9yXCI6e1wiJHJlZlwiOlwiMTMwXCJ9LFwiTGluZVdlaWdodFwiOjEuMCxcIkxpbmVUeXBlXCI6MH0sXCJWZXJ0aWNhbENvbm5lY3RvclN0eWxlXCI6e1wiJGlkXCI6XCI5MTZcIixcIkxpbmVDb2xvclwiOntcIiRyZWZcIjpcIjEzM1wifSxcIkxpbmVXZWlnaHRcIjowLjAsXCJMaW5lVHlwZVwiOjB9LFwiTWFyZ2luXCI6bnVsbCxcIlN0YXJ0RGF0ZVBvc2l0aW9uXCI6NixcIkVuZERhdGVQb3NpdGlvblwiOjYsXCJUaXRsZVBvc2l0aW9uXCI6MixcIkR1cmF0aW9uUG9zaXRpb25cIjo2LFwiUGVyY2VudGFnZUNvbXBsZXRlZFBvc2l0aW9uXCI6NixcIlNwYWNpbmdcIjo1LFwiSXNCZWxvd1RpbWViYW5kXCI6dHJ1ZSxcIlBlcmNlbnRhZ2VDb21wbGV0ZVNoYXBlT3BhY2l0eVwiOjM1LFwiR3JvdXBOYW1lXCI6XCI5ZTMyOGE0Ny04MjEwLTQyNTUtYWY4Ni00NTVjMDk2NjZhZTVcIixcIkF0dGFjaGVkTWlsZXN0b25lc1N0eWxlc1wiOm51bGwsXCJTaGFwZVN0eWxlXCI6e1wiJGlkXCI6XCI5MTdcIixcIk1hcmdpblwiOntcIiRpZFwiOlwiOTE4XCIsXCJUb3BcIjowLjAsXCJMZWZ0XCI6NC4wLFwiUmlnaHRcIjo0LjAsXCJCb3R0b21cIjowLjB9LFwiUGFkZGluZ1wiOntcIiRpZFwiOlwiOTE5XCIsXCJUb3BcIjowLjAsXCJMZWZ0XCI6MC4wLFwiUmlnaHRcIjowLjAsXCJCb3R0b21cIjowLjB9LFwiQmFja2dyb3VuZFwiOntcIiRpZFwiOlwiOTIwXCIsXCJDb2xvclwiOntcIiRpZFwiOlwiOTIxXCIsXCJBXCI6MjU1LFwiUlwiOjExNixcIkdcIjoxNzMsXCJCXCI6NzN9fSxcIklzVmlzaWJsZVwiOnRydWUsXCJXaWR0aFwiOjAuMCxcIkhlaWdodFwiOjEzLjQyNjY2NjY2NjY2NjY3NyxcIkJvcmRlclN0eWxlXCI6e1wiJGlkXCI6XCI5MjJcIixcIkxpbmVDb2xvclwiOntcIiRyZWZcIjpcIjE0MVwifSxcIkxpbmVXZWlnaHRcIjowLjAsXCJMaW5lVHlwZVwiOjB9fSxcIlRpdGxlU3R5bGVcIjp7XCIkaWRcIjpcIjkyM1wiLFwiRm9udFNldHRpbmdzXCI6e1wiJGlkXCI6XCI5MjRcIixcIkZvbnRTaXplXCI6MTEsXCJGb250TmFtZVwiOlwiQ2FsaWJyaVwiLFwiSXNCb2xkXCI6ZmFsc2UsXCJJc0l0YWxpY1wiOmZhbHNlLFwiSXNVbmRlcmxpbmVkXCI6ZmFsc2V9LFwiQXV0b1NpemVcIjowLFwiRm9yZWdyb3VuZFwiOntcIiRpZFwiOlwiOTI1XCIsXCJDb2xvclwiOntcIiRpZFwiOlwiOTI2XCIsXCJBXCI6MjU1LFwiUlwiOjI1NSxcIkdcIjoyNTUsXCJCXCI6MjU1fX0sXCJCYWNrZ3JvdW5kRmlsbFR5cGVcIjowLFwiTWF4V2lkdGhcIjo5NjAuMCxcIk1heEhlaWdodFwiOlwiSW5maW5pdHlcIixcIlNtYXJ0Rm9yZWdyb3VuZElzQWN0aXZlXCI6ZmFsc2UsXCJIb3Jpem9udGFsQWxpZ25tZW50XCI6MSxcIlZlcnRpY2FsQWxpZ25tZW50XCI6MCxcIlNtYXJ0Rm9yZWdyb3VuZFwiOm51bGwsXCJNYXJnaW5cIjp7XCIkaWRcIjpcIjkyN1wiLFwiVG9wXCI6MC4wLFwiTGVmdFwiOjAuMCxcIlJpZ2h0XCI6MC4wLFwiQm90dG9tXCI6MC4wfSxcIlBhZGRpbmdcIjp7XCIkaWRcIjpcIjkyOFwiLFwiVG9wXCI6MC4wLFwiTGVmdFwiOjAuMCxcIlJpZ2h0XCI6MC4wLFwiQm90dG9tXCI6MC4wfSxcIkJhY2tncm91bmRcIjp7XCIkcmVmXCI6XCIxNDlcIn0sXCJJc1Zpc2libGVcIjp0cnVlLFwiV2lkdGhcIjowLjAsXCJIZWlnaHRcIjowLjAsXCJCb3JkZXJTdHlsZVwiOntcIiRpZFwiOlwiOTI5XCIsXCJMaW5lQ29sb3JcIjpudWxsLFwiTGluZVdlaWdodFwiOjAuMCxcIkxpbmVUeXBlXCI6MH19LFwiRGF0ZVN0eWxlXCI6e1wiJGlkXCI6XCI5MzBcIixcIkZvbnRTZXR0aW5nc1wiOntcIiRpZFwiOlwiOTMxXCIsXCJGb250U2l6ZVwiOjEwLFwiRm9udE5hbWVcIjpcIkNhbGlicmlcIixcIklzQm9sZFwiOmZhbHNlLFwiSXNJdGFsaWNcIjpmYWxzZSxcIklzVW5kZXJsaW5lZFwiOmZhbHNlfSxcIkF1dG9TaXplXCI6MCxcIkZvcmVncm91bmRcIjp7XCIkaWRcIjpcIjkzMlwiLFwiQ29sb3JcIjp7XCIkaWRcIjpcIjkzM1wiLFwiQVwiOjI1NSxcIlJcIjo2OCxcIkdcIjo4NCxcIkJcIjoxMDZ9fSxcIkJhY2tncm91bmRGaWxsVHlwZVwiOjAsXCJNYXhXaWR0aFwiOjIwMC4wLFwiTWF4SGVpZ2h0XCI6XCJJbmZpbml0eVwiLFwiU21hcnRGb3JlZ3JvdW5kSXNBY3RpdmVcIjpmYWxzZSxcIkhvcml6b250YWxBbGlnbm1lbnRcIjowLFwiVmVydGljYWxBbGlnbm1lbnRcIjowLFwiU21hcnRGb3JlZ3JvdW5kXCI6bnVsbCxcIk1hcmdpblwiOntcIiRpZFwiOlwiOTM0XCIsXCJUb3BcIjowLjAsXCJMZWZ0XCI6MC4wLFwiUmlnaHRcIjowLjAsXCJCb3R0b21cIjowLjB9LFwiUGFkZGluZ1wiOntcIiRpZFwiOlwiOTM1XCIsXCJUb3BcIjowLjAsXCJMZWZ0XCI6MC4wLFwiUmlnaHRcIjowLjAsXCJCb3R0b21cIjowLjB9LFwiQmFja2dyb3VuZFwiOntcIiRyZWZcIjpcIjE1NlwifSxcIklzVmlzaWJsZVwiOnRydWUsXCJXaWR0aFwiOjAuMCxcIkhlaWdodFwiOjAuMCxcIkJvcmRlclN0eWxlXCI6e1wiJGlkXCI6XCI5MzZcIixcIkxpbmVDb2xvclwiOm51bGwsXCJMaW5lV2VpZ2h0XCI6MC4wLFwiTGluZVR5cGVcIjowfX0sXCJEYXRlRm9ybWF0XCI6e1wiJGlkXCI6XCI5Mzd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V9LFwiQXR0YWNoZWRNaWxlc3RvbmVzU3R5bGVcIjpbXX0se1wiJGlkXCI6XCI5MzhcIixcIlRhc2tTdHlsZVwiOntcIiRpZFwiOlwiOTM5XCIsXCJTaGFwZVwiOjEsXCJTaGFwZVRoaWNrbmVzc1wiOjAsXCJEdXJhdGlvbkZvcm1hdFwiOjAsXCJQZXJjZW50YWdlQ29tcGxldGVTdHlsZVwiOntcIiRpZFwiOlwiOTQwXCIsXCJGb250U2V0dGluZ3NcIjp7XCIkaWRcIjpcIjk0MVwiLFwiRm9udFNpemVcIjoxMCxcIkZvbnROYW1lXCI6XCJDYWxpYnJpXCIsXCJJc0JvbGRcIjpmYWxzZSxcIklzSXRhbGljXCI6ZmFsc2UsXCJJc1VuZGVybGluZWRcIjpmYWxzZX0sXCJBdXRvU2l6ZVwiOjAsXCJGb3JlZ3JvdW5kXCI6e1wiJGlkXCI6XCI5NDJcIixcIkNvbG9yXCI6e1wiJHJlZlwiOlwiMTE4XCJ9fSxcIkJhY2tncm91bmRGaWxsVHlwZVwiOjAsXCJNYXhXaWR0aFwiOjIwMC4wLFwiTWF4SGVpZ2h0XCI6XCJJbmZpbml0eVwiLFwiU21hcnRGb3JlZ3JvdW5kSXNBY3RpdmVcIjpmYWxzZSxcIkhvcml6b250YWxBbGlnbm1lbnRcIjowLFwiVmVydGljYWxBbGlnbm1lbnRcIjowLFwiU21hcnRGb3JlZ3JvdW5kXCI6bnVsbCxcIk1hcmdpblwiOntcIiRpZFwiOlwiOTQzXCIsXCJUb3BcIjowLjAsXCJMZWZ0XCI6MC4wLFwiUmlnaHRcIjowLjAsXCJCb3R0b21cIjowLjB9LFwiUGFkZGluZ1wiOntcIiRpZFwiOlwiOTQ0XCIsXCJUb3BcIjowLjAsXCJMZWZ0XCI6MC4wLFwiUmlnaHRcIjowLjAsXCJCb3R0b21cIjowLjB9LFwiQmFja2dyb3VuZFwiOntcIiRyZWZcIjpcIjEyMVwifSxcIklzVmlzaWJsZVwiOnRydWUsXCJXaWR0aFwiOjAuMCxcIkhlaWdodFwiOjAuMCxcIkJvcmRlclN0eWxlXCI6e1wiJGlkXCI6XCI5NDVcIixcIkxpbmVDb2xvclwiOm51bGwsXCJMaW5lV2VpZ2h0XCI6MC4wLFwiTGluZVR5cGVcIjowfX0sXCJEdXJhdGlvblN0eWxlXCI6e1wiJGlkXCI6XCI5NDZcIixcIkZvbnRTZXR0aW5nc1wiOntcIiRpZFwiOlwiOTQ3XCIsXCJGb250U2l6ZVwiOjEwLFwiRm9udE5hbWVcIjpcIkNhbGlicmlcIixcIklzQm9sZFwiOmZhbHNlLFwiSXNJdGFsaWNcIjpmYWxzZSxcIklzVW5kZXJsaW5lZFwiOmZhbHNlfSxcIkF1dG9TaXplXCI6MCxcIkZvcmVncm91bmRcIjp7XCIkaWRcIjpcIjk0OFwiLFwiQ29sb3JcIjp7XCIkcmVmXCI6XCIxMjVcIn19LFwiQmFja2dyb3VuZEZpbGxUeXBlXCI6MCxcIk1heFdpZHRoXCI6MjAwLjAsXCJNYXhIZWlnaHRcIjpcIkluZmluaXR5XCIsXCJTbWFydEZvcmVncm91bmRJc0FjdGl2ZVwiOmZhbHNlLFwiSG9yaXpvbnRhbEFsaWdubWVudFwiOjAsXCJWZXJ0aWNhbEFsaWdubWVudFwiOjAsXCJTbWFydEZvcmVncm91bmRcIjpudWxsLFwiTWFyZ2luXCI6e1wiJGlkXCI6XCI5NDlcIixcIlRvcFwiOjAuMCxcIkxlZnRcIjowLjAsXCJSaWdodFwiOjAuMCxcIkJvdHRvbVwiOjAuMH0sXCJQYWRkaW5nXCI6e1wiJGlkXCI6XCI5NTBcIixcIlRvcFwiOjAuMCxcIkxlZnRcIjowLjAsXCJSaWdodFwiOjAuMCxcIkJvdHRvbVwiOjAuMH0sXCJCYWNrZ3JvdW5kXCI6e1wiJHJlZlwiOlwiMTI4XCJ9LFwiSXNWaXNpYmxlXCI6dHJ1ZSxcIldpZHRoXCI6MC4wLFwiSGVpZ2h0XCI6MC4wLFwiQm9yZGVyU3R5bGVcIjp7XCIkaWRcIjpcIjk1MVwiLFwiTGluZUNvbG9yXCI6bnVsbCxcIkxpbmVXZWlnaHRcIjowLjAsXCJMaW5lVHlwZVwiOjB9fSxcIkhvcml6b250YWxDb25uZWN0b3JTdHlsZVwiOntcIiRpZFwiOlwiOTUyXCIsXCJMaW5lQ29sb3JcIjp7XCIkcmVmXCI6XCIxMzBcIn0sXCJMaW5lV2VpZ2h0XCI6MS4wLFwiTGluZVR5cGVcIjowfSxcIlZlcnRpY2FsQ29ubmVjdG9yU3R5bGVcIjp7XCIkaWRcIjpcIjk1M1wiLFwiTGluZUNvbG9yXCI6e1wiJHJlZlwiOlwiMTMzXCJ9LFwiTGluZVdlaWdodFwiOjAuMCxcIkxpbmVUeXBlXCI6MH0sXCJNYXJnaW5cIjpudWxsLFwiU3RhcnREYXRlUG9zaXRpb25cIjo2LFwiRW5kRGF0ZVBvc2l0aW9uXCI6NixcIlRpdGxlUG9zaXRpb25cIjoyLFwiRHVyYXRpb25Qb3NpdGlvblwiOjYsXCJQZXJjZW50YWdlQ29tcGxldGVkUG9zaXRpb25cIjo2LFwiU3BhY2luZ1wiOjUsXCJJc0JlbG93VGltZWJhbmRcIjp0cnVlLFwiUGVyY2VudGFnZUNvbXBsZXRlU2hhcGVPcGFjaXR5XCI6MzUsXCJHcm91cE5hbWVcIjpcIjllMzI4YTQ3LTgyMTAtNDI1NS1hZjg2LTQ1NWMwOTY2NmFlNVwiLFwiQXR0YWNoZWRNaWxlc3RvbmVzU3R5bGVzXCI6bnVsbCxcIlNoYXBlU3R5bGVcIjp7XCIkaWRcIjpcIjk1NFwiLFwiTWFyZ2luXCI6e1wiJGlkXCI6XCI5NTVcIixcIlRvcFwiOjAuMCxcIkxlZnRcIjo0LjAsXCJSaWdodFwiOjQuMCxcIkJvdHRvbVwiOjAuMH0sXCJQYWRkaW5nXCI6e1wiJGlkXCI6XCI5NTZcIixcIlRvcFwiOjAuMCxcIkxlZnRcIjowLjAsXCJSaWdodFwiOjAuMCxcIkJvdHRvbVwiOjAuMH0sXCJCYWNrZ3JvdW5kXCI6e1wiJGlkXCI6XCI5NTdcIixcIkNvbG9yXCI6e1wiJGlkXCI6XCI5NThcIixcIkFcIjoyNTUsXCJSXCI6MTE2LFwiR1wiOjE3MyxcIkJcIjo3M319LFwiSXNWaXNpYmxlXCI6dHJ1ZSxcIldpZHRoXCI6MC4wLFwiSGVpZ2h0XCI6MTMuNDI2NjY2NjY2NjY2Njc3LFwiQm9yZGVyU3R5bGVcIjp7XCIkaWRcIjpcIjk1OVwiLFwiTGluZUNvbG9yXCI6e1wiJHJlZlwiOlwiMTQxXCJ9LFwiTGluZVdlaWdodFwiOjAuMCxcIkxpbmVUeXBlXCI6MH19LFwiVGl0bGVTdHlsZVwiOntcIiRpZFwiOlwiOTYwXCIsXCJGb250U2V0dGluZ3NcIjp7XCIkaWRcIjpcIjk2MVwiLFwiRm9udFNpemVcIjoxMSxcIkZvbnROYW1lXCI6XCJDYWxpYnJpXCIsXCJJc0JvbGRcIjpmYWxzZSxcIklzSXRhbGljXCI6ZmFsc2UsXCJJc1VuZGVybGluZWRcIjpmYWxzZX0sXCJBdXRvU2l6ZVwiOjAsXCJGb3JlZ3JvdW5kXCI6e1wiJGlkXCI6XCI5NjJcIixcIkNvbG9yXCI6e1wiJGlkXCI6XCI5NjNcIixcIkFcIjoyNTUsXCJSXCI6MjU1LFwiR1wiOjI1NSxcIkJcIjoyNTV9fSxcIkJhY2tncm91bmRGaWxsVHlwZVwiOjAsXCJNYXhXaWR0aFwiOjk2MC4wLFwiTWF4SGVpZ2h0XCI6XCJJbmZpbml0eVwiLFwiU21hcnRGb3JlZ3JvdW5kSXNBY3RpdmVcIjpmYWxzZSxcIkhvcml6b250YWxBbGlnbm1lbnRcIjoxLFwiVmVydGljYWxBbGlnbm1lbnRcIjowLFwiU21hcnRGb3JlZ3JvdW5kXCI6bnVsbCxcIk1hcmdpblwiOntcIiRpZFwiOlwiOTY0XCIsXCJUb3BcIjowLjAsXCJMZWZ0XCI6MC4wLFwiUmlnaHRcIjowLjAsXCJCb3R0b21cIjowLjB9LFwiUGFkZGluZ1wiOntcIiRpZFwiOlwiOTY1XCIsXCJUb3BcIjowLjAsXCJMZWZ0XCI6MC4wLFwiUmlnaHRcIjowLjAsXCJCb3R0b21cIjowLjB9LFwiQmFja2dyb3VuZFwiOntcIiRyZWZcIjpcIjE0OVwifSxcIklzVmlzaWJsZVwiOnRydWUsXCJXaWR0aFwiOjAuMCxcIkhlaWdodFwiOjAuMCxcIkJvcmRlclN0eWxlXCI6e1wiJGlkXCI6XCI5NjZcIixcIkxpbmVDb2xvclwiOm51bGwsXCJMaW5lV2VpZ2h0XCI6MC4wLFwiTGluZVR5cGVcIjowfX0sXCJEYXRlU3R5bGVcIjp7XCIkaWRcIjpcIjk2N1wiLFwiRm9udFNldHRpbmdzXCI6e1wiJGlkXCI6XCI5NjhcIixcIkZvbnRTaXplXCI6MTAsXCJGb250TmFtZVwiOlwiQ2FsaWJyaVwiLFwiSXNCb2xkXCI6ZmFsc2UsXCJJc0l0YWxpY1wiOmZhbHNlLFwiSXNVbmRlcmxpbmVkXCI6ZmFsc2V9LFwiQXV0b1NpemVcIjowLFwiRm9yZWdyb3VuZFwiOntcIiRpZFwiOlwiOTY5XCIsXCJDb2xvclwiOntcIiRpZFwiOlwiOTcwXCIsXCJBXCI6MjU1LFwiUlwiOjY4LFwiR1wiOjg0LFwiQlwiOjEwNn19LFwiQmFja2dyb3VuZEZpbGxUeXBlXCI6MCxcIk1heFdpZHRoXCI6MjAwLjAsXCJNYXhIZWlnaHRcIjpcIkluZmluaXR5XCIsXCJTbWFydEZvcmVncm91bmRJc0FjdGl2ZVwiOmZhbHNlLFwiSG9yaXpvbnRhbEFsaWdubWVudFwiOjAsXCJWZXJ0aWNhbEFsaWdubWVudFwiOjAsXCJTbWFydEZvcmVncm91bmRcIjpudWxsLFwiTWFyZ2luXCI6e1wiJGlkXCI6XCI5NzFcIixcIlRvcFwiOjAuMCxcIkxlZnRcIjowLjAsXCJSaWdodFwiOjAuMCxcIkJvdHRvbVwiOjAuMH0sXCJQYWRkaW5nXCI6e1wiJGlkXCI6XCI5NzJcIixcIlRvcFwiOjAuMCxcIkxlZnRcIjowLjAsXCJSaWdodFwiOjAuMCxcIkJvdHRvbVwiOjAuMH0sXCJCYWNrZ3JvdW5kXCI6e1wiJHJlZlwiOlwiMTU2XCJ9LFwiSXNWaXNpYmxlXCI6dHJ1ZSxcIldpZHRoXCI6MC4wLFwiSGVpZ2h0XCI6MC4wLFwiQm9yZGVyU3R5bGVcIjp7XCIkaWRcIjpcIjk3M1wiLFwiTGluZUNvbG9yXCI6bnVsbCxcIkxpbmVXZWlnaHRcIjowLjAsXCJMaW5lVHlwZVwiOjB9fSxcIkRhdGVGb3JtYXRcIjp7XCIkaWRcIjpcIjk3NF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XCJBdHRhY2hlZE1pbGVzdG9uZXNTdHlsZVwiOltdfSx7XCIkaWRcIjpcIjk3NVwiLFwiVGFza1N0eWxlXCI6e1wiJGlkXCI6XCI5NzZcIixcIlNoYXBlXCI6NixcIlNoYXBlVGhpY2tuZXNzXCI6MSxcIkR1cmF0aW9uRm9ybWF0XCI6MCxcIlBlcmNlbnRhZ2VDb21wbGV0ZVN0eWxlXCI6e1wiJGlkXCI6XCI5NzdcIixcIkZvbnRTZXR0aW5nc1wiOntcIiRpZFwiOlwiOTc4XCIsXCJGb250U2l6ZVwiOjEwLFwiRm9udE5hbWVcIjpcIkNhbGlicmlcIixcIklzQm9sZFwiOmZhbHNlLFwiSXNJdGFsaWNcIjpmYWxzZSxcIklzVW5kZXJsaW5lZFwiOmZhbHNlfSxcIkF1dG9TaXplXCI6MCxcIkZvcmVncm91bmRcIjp7XCIkaWRcIjpcIjk3OVwiLFwiQ29sb3JcIjp7XCIkcmVmXCI6XCIxMThcIn19LFwiQmFja2dyb3VuZEZpbGxUeXBlXCI6MCxcIk1heFdpZHRoXCI6MjAwLjAsXCJNYXhIZWlnaHRcIjpcIkluZmluaXR5XCIsXCJTbWFydEZvcmVncm91bmRJc0FjdGl2ZVwiOmZhbHNlLFwiSG9yaXpvbnRhbEFsaWdubWVudFwiOjAsXCJWZXJ0aWNhbEFsaWdubWVudFwiOjAsXCJTbWFydEZvcmVncm91bmRcIjpudWxsLFwiTWFyZ2luXCI6e1wiJGlkXCI6XCI5ODBcIixcIlRvcFwiOjAuMCxcIkxlZnRcIjowLjAsXCJSaWdodFwiOjAuMCxcIkJvdHRvbVwiOjAuMH0sXCJQYWRkaW5nXCI6e1wiJGlkXCI6XCI5ODFcIixcIlRvcFwiOjAuMCxcIkxlZnRcIjowLjAsXCJSaWdodFwiOjAuMCxcIkJvdHRvbVwiOjAuMH0sXCJCYWNrZ3JvdW5kXCI6e1wiJHJlZlwiOlwiMTIxXCJ9LFwiSXNWaXNpYmxlXCI6dHJ1ZSxcIldpZHRoXCI6MC4wLFwiSGVpZ2h0XCI6MC4wLFwiQm9yZGVyU3R5bGVcIjp7XCIkaWRcIjpcIjk4MlwiLFwiTGluZUNvbG9yXCI6bnVsbCxcIkxpbmVXZWlnaHRcIjowLjAsXCJMaW5lVHlwZVwiOjB9fSxcIkR1cmF0aW9uU3R5bGVcIjp7XCIkaWRcIjpcIjk4M1wiLFwiRm9udFNldHRpbmdzXCI6e1wiJGlkXCI6XCI5ODRcIixcIkZvbnRTaXplXCI6MTAsXCJGb250TmFtZVwiOlwiQ2FsaWJyaVwiLFwiSXNCb2xkXCI6ZmFsc2UsXCJJc0l0YWxpY1wiOmZhbHNlLFwiSXNVbmRlcmxpbmVkXCI6ZmFsc2V9LFwiQXV0b1NpemVcIjowLFwiRm9yZWdyb3VuZFwiOntcIiRpZFwiOlwiOTg1XCIsXCJDb2xvclwiOntcIiRyZWZcIjpcIjEyNVwifX0sXCJCYWNrZ3JvdW5kRmlsbFR5cGVcIjowLFwiTWF4V2lkdGhcIjoyMDAuMCxcIk1heEhlaWdodFwiOlwiSW5maW5pdHlcIixcIlNtYXJ0Rm9yZWdyb3VuZElzQWN0aXZlXCI6ZmFsc2UsXCJIb3Jpem9udGFsQWxpZ25tZW50XCI6MCxcIlZlcnRpY2FsQWxpZ25tZW50XCI6MCxcIlNtYXJ0Rm9yZWdyb3VuZFwiOm51bGwsXCJNYXJnaW5cIjp7XCIkaWRcIjpcIjk4NlwiLFwiVG9wXCI6MC4wLFwiTGVmdFwiOjAuMCxcIlJpZ2h0XCI6MC4wLFwiQm90dG9tXCI6MC4wfSxcIlBhZGRpbmdcIjp7XCIkaWRcIjpcIjk4N1wiLFwiVG9wXCI6MC4wLFwiTGVmdFwiOjAuMCxcIlJpZ2h0XCI6MC4wLFwiQm90dG9tXCI6MC4wfSxcIkJhY2tncm91bmRcIjp7XCIkcmVmXCI6XCIxMjhcIn0sXCJJc1Zpc2libGVcIjp0cnVlLFwiV2lkdGhcIjowLjAsXCJIZWlnaHRcIjowLjAsXCJCb3JkZXJTdHlsZVwiOntcIiRpZFwiOlwiOTg4XCIsXCJMaW5lQ29sb3JcIjpudWxsLFwiTGluZVdlaWdodFwiOjAuMCxcIkxpbmVUeXBlXCI6MH19LFwiSG9yaXpvbnRhbENvbm5lY3RvclN0eWxlXCI6e1wiJGlkXCI6XCI5ODlcIixcIkxpbmVDb2xvclwiOntcIiRyZWZcIjpcIjEzMFwifSxcIkxpbmVXZWlnaHRcIjoxLjAsXCJMaW5lVHlwZVwiOjB9LFwiVmVydGljYWxDb25uZWN0b3JTdHlsZVwiOntcIiRpZFwiOlwiOTkwXCIsXCJMaW5lQ29sb3JcIjp7XCIkcmVmXCI6XCIxMzNcIn0sXCJMaW5lV2VpZ2h0XCI6MC4wLFwiTGluZVR5cGVcIjowfSxcIk1hcmdpblwiOm51bGwsXCJTdGFydERhdGVQb3NpdGlvblwiOjYsXCJFbmREYXRlUG9zaXRpb25cIjo2LFwiVGl0bGVQb3NpdGlvblwiOjIsXCJEdXJhdGlvblBvc2l0aW9uXCI6NixcIlBlcmNlbnRhZ2VDb21wbGV0ZWRQb3NpdGlvblwiOjYsXCJTcGFjaW5nXCI6NSxcIklzQmVsb3dUaW1lYmFuZFwiOnRydWUsXCJQZXJjZW50YWdlQ29tcGxldGVTaGFwZU9wYWNpdHlcIjozNSxcIkdyb3VwTmFtZVwiOm51bGwsXCJBdHRhY2hlZE1pbGVzdG9uZXNTdHlsZXNcIjpudWxsLFwiU2hhcGVTdHlsZVwiOntcIiRpZFwiOlwiOTkxXCIsXCJNYXJnaW5cIjp7XCIkaWRcIjpcIjk5MlwiLFwiVG9wXCI6MC4wLFwiTGVmdFwiOjQuMCxcIlJpZ2h0XCI6NC4wLFwiQm90dG9tXCI6MC4wfSxcIlBhZGRpbmdcIjp7XCIkaWRcIjpcIjk5M1wiLFwiVG9wXCI6MC4wLFwiTGVmdFwiOjAuMCxcIlJpZ2h0XCI6MC4wLFwiQm90dG9tXCI6MC4wfSxcIkJhY2tncm91bmRcIjp7XCIkaWRcIjpcIjk5NFwiLFwiQ29sb3JcIjp7XCIkaWRcIjpcIjk5NVwiLFwiQVwiOjI1NSxcIlJcIjoxMTYsXCJHXCI6MTczLFwiQlwiOjczfX0sXCJJc1Zpc2libGVcIjp0cnVlLFwiV2lkdGhcIjowLjAsXCJIZWlnaHRcIjoxNi4wLFwiQm9yZGVyU3R5bGVcIjp7XCIkaWRcIjpcIjk5NlwiLFwiTGluZUNvbG9yXCI6e1wiJHJlZlwiOlwiMTQxXCJ9LFwiTGluZVdlaWdodFwiOjAuMCxcIkxpbmVUeXBlXCI6MH19LFwiVGl0bGVTdHlsZVwiOntcIiRpZFwiOlwiOTk3XCIsXCJGb250U2V0dGluZ3NcIjp7XCIkaWRcIjpcIjk5OFwiLFwiRm9udFNpemVcIjoxMSxcIkZvbnROYW1lXCI6XCJDYWxpYnJpXCIsXCJJc0JvbGRcIjpmYWxzZSxcIklzSXRhbGljXCI6ZmFsc2UsXCJJc1VuZGVybGluZWRcIjpmYWxzZX0sXCJBdXRvU2l6ZVwiOjAsXCJGb3JlZ3JvdW5kXCI6e1wiJGlkXCI6XCI5OTlcIixcIkNvbG9yXCI6e1wiJGlkXCI6XCIxMDAwXCIsXCJBXCI6MjU1LFwiUlwiOjI1NSxcIkdcIjoyNTUsXCJCXCI6MjU1fX0sXCJCYWNrZ3JvdW5kRmlsbFR5cGVcIjowLFwiTWF4V2lkdGhcIjo5NjAuMCxcIk1heEhlaWdodFwiOlwiSW5maW5pdHlcIixcIlNtYXJ0Rm9yZWdyb3VuZElzQWN0aXZlXCI6ZmFsc2UsXCJIb3Jpem9udGFsQWxpZ25tZW50XCI6MSxcIlZlcnRpY2FsQWxpZ25tZW50XCI6MCxcIlNtYXJ0Rm9yZWdyb3VuZFwiOm51bGwsXCJNYXJnaW5cIjp7XCIkaWRcIjpcIjEwMDFcIixcIlRvcFwiOjAuMCxcIkxlZnRcIjowLjAsXCJSaWdodFwiOjAuMCxcIkJvdHRvbVwiOjAuMH0sXCJQYWRkaW5nXCI6e1wiJGlkXCI6XCIxMDAyXCIsXCJUb3BcIjowLjAsXCJMZWZ0XCI6MC4wLFwiUmlnaHRcIjowLjAsXCJCb3R0b21cIjowLjB9LFwiQmFja2dyb3VuZFwiOntcIiRyZWZcIjpcIjE0OVwifSxcIklzVmlzaWJsZVwiOnRydWUsXCJXaWR0aFwiOjAuMCxcIkhlaWdodFwiOjAuMCxcIkJvcmRlclN0eWxlXCI6e1wiJGlkXCI6XCIxMDAzXCIsXCJMaW5lQ29sb3JcIjpudWxsLFwiTGluZVdlaWdodFwiOjAuMCxcIkxpbmVUeXBlXCI6MH19LFwiRGF0ZVN0eWxlXCI6e1wiJGlkXCI6XCIxMDA0XCIsXCJGb250U2V0dGluZ3NcIjp7XCIkaWRcIjpcIjEwMDVcIixcIkZvbnRTaXplXCI6MTAsXCJGb250TmFtZVwiOlwiQ2FsaWJyaVwiLFwiSXNCb2xkXCI6ZmFsc2UsXCJJc0l0YWxpY1wiOmZhbHNlLFwiSXNVbmRlcmxpbmVkXCI6ZmFsc2V9LFwiQXV0b1NpemVcIjowLFwiRm9yZWdyb3VuZFwiOntcIiRpZFwiOlwiMTAwNlwiLFwiQ29sb3JcIjp7XCIkaWRcIjpcIjEwMDdcIixcIkFcIjoyNTUsXCJSXCI6NjgsXCJHXCI6ODQsXCJCXCI6MTA2fX0sXCJCYWNrZ3JvdW5kRmlsbFR5cGVcIjowLFwiTWF4V2lkdGhcIjoyMDAuMCxcIk1heEhlaWdodFwiOlwiSW5maW5pdHlcIixcIlNtYXJ0Rm9yZWdyb3VuZElzQWN0aXZlXCI6ZmFsc2UsXCJIb3Jpem9udGFsQWxpZ25tZW50XCI6MCxcIlZlcnRpY2FsQWxpZ25tZW50XCI6MCxcIlNtYXJ0Rm9yZWdyb3VuZFwiOm51bGwsXCJNYXJnaW5cIjp7XCIkaWRcIjpcIjEwMDhcIixcIlRvcFwiOjAuMCxcIkxlZnRcIjowLjAsXCJSaWdodFwiOjAuMCxcIkJvdHRvbVwiOjAuMH0sXCJQYWRkaW5nXCI6e1wiJGlkXCI6XCIxMDA5XCIsXCJUb3BcIjowLjAsXCJMZWZ0XCI6MC4wLFwiUmlnaHRcIjowLjAsXCJCb3R0b21cIjowLjB9LFwiQmFja2dyb3VuZFwiOntcIiRyZWZcIjpcIjE1NlwifSxcIklzVmlzaWJsZVwiOnRydWUsXCJXaWR0aFwiOjAuMCxcIkhlaWdodFwiOjAuMCxcIkJvcmRlclN0eWxlXCI6e1wiJGlkXCI6XCIxMDEwXCIsXCJMaW5lQ29sb3JcIjpudWxsLFwiTGluZVdlaWdodFwiOjAuMCxcIkxpbmVUeXBlXCI6MH19LFwiRGF0ZUZvcm1hdFwiOntcIiRpZFwiOlwiMTAxMV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XCJBdHRhY2hlZE1pbGVzdG9uZXNTdHlsZVwiOltdfSx7XCIkaWRcIjpcIjEwMTJcIixcIlRhc2tTdHlsZVwiOntcIiRpZFwiOlwiMTAxM1wiLFwiU2hhcGVcIjo2LFwiU2hhcGVUaGlja25lc3NcIjoxLFwiRHVyYXRpb25Gb3JtYXRcIjowLFwiUGVyY2VudGFnZUNvbXBsZXRlU3R5bGVcIjp7XCIkaWRcIjpcIjEwMTRcIixcIkZvbnRTZXR0aW5nc1wiOntcIiRpZFwiOlwiMTAxNVwiLFwiRm9udFNpemVcIjoxMCxcIkZvbnROYW1lXCI6XCJDYWxpYnJpXCIsXCJJc0JvbGRcIjpmYWxzZSxcIklzSXRhbGljXCI6ZmFsc2UsXCJJc1VuZGVybGluZWRcIjpmYWxzZX0sXCJBdXRvU2l6ZVwiOjAsXCJGb3JlZ3JvdW5kXCI6e1wiJGlkXCI6XCIxMDE2XCIsXCJDb2xvclwiOntcIiRyZWZcIjpcIjExOFwifX0sXCJCYWNrZ3JvdW5kRmlsbFR5cGVcIjowLFwiTWF4V2lkdGhcIjoyMDAuMCxcIk1heEhlaWdodFwiOlwiSW5maW5pdHlcIixcIlNtYXJ0Rm9yZWdyb3VuZElzQWN0aXZlXCI6ZmFsc2UsXCJIb3Jpem9udGFsQWxpZ25tZW50XCI6MCxcIlZlcnRpY2FsQWxpZ25tZW50XCI6MCxcIlNtYXJ0Rm9yZWdyb3VuZFwiOm51bGwsXCJNYXJnaW5cIjp7XCIkaWRcIjpcIjEwMTdcIixcIlRvcFwiOjAuMCxcIkxlZnRcIjowLjAsXCJSaWdodFwiOjAuMCxcIkJvdHRvbVwiOjAuMH0sXCJQYWRkaW5nXCI6e1wiJGlkXCI6XCIxMDE4XCIsXCJUb3BcIjowLjAsXCJMZWZ0XCI6MC4wLFwiUmlnaHRcIjowLjAsXCJCb3R0b21cIjowLjB9LFwiQmFja2dyb3VuZFwiOntcIiRyZWZcIjpcIjEyMVwifSxcIklzVmlzaWJsZVwiOnRydWUsXCJXaWR0aFwiOjAuMCxcIkhlaWdodFwiOjAuMCxcIkJvcmRlclN0eWxlXCI6e1wiJGlkXCI6XCIxMDE5XCIsXCJMaW5lQ29sb3JcIjpudWxsLFwiTGluZVdlaWdodFwiOjAuMCxcIkxpbmVUeXBlXCI6MH19LFwiRHVyYXRpb25TdHlsZVwiOntcIiRpZFwiOlwiMTAyMFwiLFwiRm9udFNldHRpbmdzXCI6e1wiJGlkXCI6XCIxMDIxXCIsXCJGb250U2l6ZVwiOjEwLFwiRm9udE5hbWVcIjpcIkNhbGlicmlcIixcIklzQm9sZFwiOmZhbHNlLFwiSXNJdGFsaWNcIjpmYWxzZSxcIklzVW5kZXJsaW5lZFwiOmZhbHNlfSxcIkF1dG9TaXplXCI6MCxcIkZvcmVncm91bmRcIjp7XCIkaWRcIjpcIjEwMjJcIixcIkNvbG9yXCI6e1wiJHJlZlwiOlwiMTI1XCJ9fSxcIkJhY2tncm91bmRGaWxsVHlwZVwiOjAsXCJNYXhXaWR0aFwiOjIwMC4wLFwiTWF4SGVpZ2h0XCI6XCJJbmZpbml0eVwiLFwiU21hcnRGb3JlZ3JvdW5kSXNBY3RpdmVcIjpmYWxzZSxcIkhvcml6b250YWxBbGlnbm1lbnRcIjowLFwiVmVydGljYWxBbGlnbm1lbnRcIjowLFwiU21hcnRGb3JlZ3JvdW5kXCI6bnVsbCxcIk1hcmdpblwiOntcIiRpZFwiOlwiMTAyM1wiLFwiVG9wXCI6MC4wLFwiTGVmdFwiOjAuMCxcIlJpZ2h0XCI6MC4wLFwiQm90dG9tXCI6MC4wfSxcIlBhZGRpbmdcIjp7XCIkaWRcIjpcIjEwMjRcIixcIlRvcFwiOjAuMCxcIkxlZnRcIjowLjAsXCJSaWdodFwiOjAuMCxcIkJvdHRvbVwiOjAuMH0sXCJCYWNrZ3JvdW5kXCI6e1wiJHJlZlwiOlwiMTI4XCJ9LFwiSXNWaXNpYmxlXCI6dHJ1ZSxcIldpZHRoXCI6MC4wLFwiSGVpZ2h0XCI6MC4wLFwiQm9yZGVyU3R5bGVcIjp7XCIkaWRcIjpcIjEwMjVcIixcIkxpbmVDb2xvclwiOm51bGwsXCJMaW5lV2VpZ2h0XCI6MC4wLFwiTGluZVR5cGVcIjowfX0sXCJIb3Jpem9udGFsQ29ubmVjdG9yU3R5bGVcIjp7XCIkaWRcIjpcIjEwMjZcIixcIkxpbmVDb2xvclwiOntcIiRyZWZcIjpcIjEzMFwifSxcIkxpbmVXZWlnaHRcIjoxLjAsXCJMaW5lVHlwZVwiOjB9LFwiVmVydGljYWxDb25uZWN0b3JTdHlsZVwiOntcIiRpZFwiOlwiMTAyN1wiLFwiTGluZUNvbG9yXCI6e1wiJHJlZlwiOlwiMTMzXCJ9LFwiTGluZVdlaWdodFwiOjAuMCxcIkxpbmVUeXBlXCI6MH0sXCJNYXJnaW5cIjpudWxsLFwiU3RhcnREYXRlUG9zaXRpb25cIjo2LFwiRW5kRGF0ZVBvc2l0aW9uXCI6NixcIlRpdGxlUG9zaXRpb25cIjoyLFwiRHVyYXRpb25Qb3NpdGlvblwiOjYsXCJQZXJjZW50YWdlQ29tcGxldGVkUG9zaXRpb25cIjo2LFwiU3BhY2luZ1wiOjUsXCJJc0JlbG93VGltZWJhbmRcIjp0cnVlLFwiUGVyY2VudGFnZUNvbXBsZXRlU2hhcGVPcGFjaXR5XCI6MzUsXCJHcm91cE5hbWVcIjpudWxsLFwiQXR0YWNoZWRNaWxlc3RvbmVzU3R5bGVzXCI6bnVsbCxcIlNoYXBlU3R5bGVcIjp7XCIkaWRcIjpcIjEwMjhcIixcIk1hcmdpblwiOntcIiRpZFwiOlwiMTAyOVwiLFwiVG9wXCI6MC4wLFwiTGVmdFwiOjQuMCxcIlJpZ2h0XCI6NC4wLFwiQm90dG9tXCI6MC4wfSxcIlBhZGRpbmdcIjp7XCIkaWRcIjpcIjEwMzBcIixcIlRvcFwiOjAuMCxcIkxlZnRcIjowLjAsXCJSaWdodFwiOjAuMCxcIkJvdHRvbVwiOjAuMH0sXCJCYWNrZ3JvdW5kXCI6e1wiJGlkXCI6XCIxMDMxXCIsXCJDb2xvclwiOntcIiRpZFwiOlwiMTAzMlwiLFwiQVwiOjI1NSxcIlJcIjoxMTYsXCJHXCI6MTczLFwiQlwiOjczfX0sXCJJc1Zpc2libGVcIjp0cnVlLFwiV2lkdGhcIjowLjAsXCJIZWlnaHRcIjoxNi4wLFwiQm9yZGVyU3R5bGVcIjp7XCIkaWRcIjpcIjEwMzNcIixcIkxpbmVDb2xvclwiOntcIiRyZWZcIjpcIjE0MVwifSxcIkxpbmVXZWlnaHRcIjowLjAsXCJMaW5lVHlwZVwiOjB9fSxcIlRpdGxlU3R5bGVcIjp7XCIkaWRcIjpcIjEwMzRcIixcIkZvbnRTZXR0aW5nc1wiOntcIiRpZFwiOlwiMTAzNVwiLFwiRm9udFNpemVcIjoxMSxcIkZvbnROYW1lXCI6XCJDYWxpYnJpXCIsXCJJc0JvbGRcIjpmYWxzZSxcIklzSXRhbGljXCI6ZmFsc2UsXCJJc1VuZGVybGluZWRcIjpmYWxzZX0sXCJBdXRvU2l6ZVwiOjAsXCJGb3JlZ3JvdW5kXCI6e1wiJGlkXCI6XCIxMDM2XCIsXCJDb2xvclwiOntcIiRpZFwiOlwiMTAzN1wiLFwiQVwiOjI1NSxcIlJcIjoyNTUsXCJHXCI6MjU1LFwiQlwiOjI1NX19LFwiQmFja2dyb3VuZEZpbGxUeXBlXCI6MCxcIk1heFdpZHRoXCI6OTYwLjAsXCJNYXhIZWlnaHRcIjpcIkluZmluaXR5XCIsXCJTbWFydEZvcmVncm91bmRJc0FjdGl2ZVwiOmZhbHNlLFwiSG9yaXpvbnRhbEFsaWdubWVudFwiOjEsXCJWZXJ0aWNhbEFsaWdubWVudFwiOjAsXCJTbWFydEZvcmVncm91bmRcIjpudWxsLFwiTWFyZ2luXCI6e1wiJGlkXCI6XCIxMDM4XCIsXCJUb3BcIjowLjAsXCJMZWZ0XCI6MC4wLFwiUmlnaHRcIjowLjAsXCJCb3R0b21cIjowLjB9LFwiUGFkZGluZ1wiOntcIiRpZFwiOlwiMTAzOVwiLFwiVG9wXCI6MC4wLFwiTGVmdFwiOjAuMCxcIlJpZ2h0XCI6MC4wLFwiQm90dG9tXCI6MC4wfSxcIkJhY2tncm91bmRcIjp7XCIkcmVmXCI6XCIxNDlcIn0sXCJJc1Zpc2libGVcIjp0cnVlLFwiV2lkdGhcIjowLjAsXCJIZWlnaHRcIjowLjAsXCJCb3JkZXJTdHlsZVwiOntcIiRpZFwiOlwiMTA0MFwiLFwiTGluZUNvbG9yXCI6bnVsbCxcIkxpbmVXZWlnaHRcIjowLjAsXCJMaW5lVHlwZVwiOjB9fSxcIkRhdGVTdHlsZVwiOntcIiRpZFwiOlwiMTA0MVwiLFwiRm9udFNldHRpbmdzXCI6e1wiJGlkXCI6XCIxMDQyXCIsXCJGb250U2l6ZVwiOjEwLFwiRm9udE5hbWVcIjpcIkNhbGlicmlcIixcIklzQm9sZFwiOmZhbHNlLFwiSXNJdGFsaWNcIjpmYWxzZSxcIklzVW5kZXJsaW5lZFwiOmZhbHNlfSxcIkF1dG9TaXplXCI6MCxcIkZvcmVncm91bmRcIjp7XCIkaWRcIjpcIjEwNDNcIixcIkNvbG9yXCI6e1wiJGlkXCI6XCIxMDQ0XCIsXCJBXCI6MjU1LFwiUlwiOjY4LFwiR1wiOjg0LFwiQlwiOjEwNn19LFwiQmFja2dyb3VuZEZpbGxUeXBlXCI6MCxcIk1heFdpZHRoXCI6MjAwLjAsXCJNYXhIZWlnaHRcIjpcIkluZmluaXR5XCIsXCJTbWFydEZvcmVncm91bmRJc0FjdGl2ZVwiOmZhbHNlLFwiSG9yaXpvbnRhbEFsaWdubWVudFwiOjAsXCJWZXJ0aWNhbEFsaWdubWVudFwiOjAsXCJTbWFydEZvcmVncm91bmRcIjpudWxsLFwiTWFyZ2luXCI6e1wiJGlkXCI6XCIxMDQ1XCIsXCJUb3BcIjowLjAsXCJMZWZ0XCI6MC4wLFwiUmlnaHRcIjowLjAsXCJCb3R0b21cIjowLjB9LFwiUGFkZGluZ1wiOntcIiRpZFwiOlwiMTA0NlwiLFwiVG9wXCI6MC4wLFwiTGVmdFwiOjAuMCxcIlJpZ2h0XCI6MC4wLFwiQm90dG9tXCI6MC4wfSxcIkJhY2tncm91bmRcIjp7XCIkcmVmXCI6XCIxNTZcIn0sXCJJc1Zpc2libGVcIjp0cnVlLFwiV2lkdGhcIjowLjAsXCJIZWlnaHRcIjowLjAsXCJCb3JkZXJTdHlsZVwiOntcIiRpZFwiOlwiMTA0N1wiLFwiTGluZUNvbG9yXCI6bnVsbCxcIkxpbmVXZWlnaHRcIjowLjAsXCJMaW5lVHlwZVwiOjB9fSxcIkRhdGVGb3JtYXRcIjp7XCIkaWRcIjpcIjEwNDh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V9LFwiQXR0YWNoZWRNaWxlc3RvbmVzU3R5bGVcIjpbXX0se1wiJGlkXCI6XCIxMDQ5XCIsXCJUYXNrU3R5bGVcIjp7XCIkaWRcIjpcIjEwNTBcIixcIlNoYXBlXCI6MyxcIlNoYXBlVGhpY2tuZXNzXCI6MCxcIkR1cmF0aW9uRm9ybWF0XCI6MCxcIlBlcmNlbnRhZ2VDb21wbGV0ZVN0eWxlXCI6e1wiJGlkXCI6XCIxMDUxXCIsXCJGb250U2V0dGluZ3NcIjp7XCIkaWRcIjpcIjEwNTJcIixcIkZvbnRTaXplXCI6MTAsXCJGb250TmFtZVwiOlwiQ2FsaWJyaVwiLFwiSXNCb2xkXCI6ZmFsc2UsXCJJc0l0YWxpY1wiOmZhbHNlLFwiSXNVbmRlcmxpbmVkXCI6ZmFsc2V9LFwiQXV0b1NpemVcIjowLFwiRm9yZWdyb3VuZFwiOntcIiRpZFwiOlwiMTA1M1wiLFwiQ29sb3JcIjp7XCIkcmVmXCI6XCIxMThcIn19LFwiQmFja2dyb3VuZEZpbGxUeXBlXCI6MCxcIk1heFdpZHRoXCI6MjAwLjAsXCJNYXhIZWlnaHRcIjpcIkluZmluaXR5XCIsXCJTbWFydEZvcmVncm91bmRJc0FjdGl2ZVwiOmZhbHNlLFwiSG9yaXpvbnRhbEFsaWdubWVudFwiOjAsXCJWZXJ0aWNhbEFsaWdubWVudFwiOjAsXCJTbWFydEZvcmVncm91bmRcIjpudWxsLFwiTWFyZ2luXCI6e1wiJGlkXCI6XCIxMDU0XCIsXCJUb3BcIjowLjAsXCJMZWZ0XCI6MC4wLFwiUmlnaHRcIjowLjAsXCJCb3R0b21cIjowLjB9LFwiUGFkZGluZ1wiOntcIiRpZFwiOlwiMTA1NVwiLFwiVG9wXCI6MC4wLFwiTGVmdFwiOjAuMCxcIlJpZ2h0XCI6MC4wLFwiQm90dG9tXCI6MC4wfSxcIkJhY2tncm91bmRcIjp7XCIkcmVmXCI6XCIxMjFcIn0sXCJJc1Zpc2libGVcIjp0cnVlLFwiV2lkdGhcIjowLjAsXCJIZWlnaHRcIjowLjAsXCJCb3JkZXJTdHlsZVwiOntcIiRpZFwiOlwiMTA1NlwiLFwiTGluZUNvbG9yXCI6bnVsbCxcIkxpbmVXZWlnaHRcIjowLjAsXCJMaW5lVHlwZVwiOjB9fSxcIkR1cmF0aW9uU3R5bGVcIjp7XCIkaWRcIjpcIjEwNTdcIixcIkZvbnRTZXR0aW5nc1wiOntcIiRpZFwiOlwiMTA1OFwiLFwiRm9udFNpemVcIjoxMCxcIkZvbnROYW1lXCI6XCJDYWxpYnJpXCIsXCJJc0JvbGRcIjpmYWxzZSxcIklzSXRhbGljXCI6ZmFsc2UsXCJJc1VuZGVybGluZWRcIjpmYWxzZX0sXCJBdXRvU2l6ZVwiOjAsXCJGb3JlZ3JvdW5kXCI6e1wiJGlkXCI6XCIxMDU5XCIsXCJDb2xvclwiOntcIiRyZWZcIjpcIjEyNVwifX0sXCJCYWNrZ3JvdW5kRmlsbFR5cGVcIjowLFwiTWF4V2lkdGhcIjoyMDAuMCxcIk1heEhlaWdodFwiOlwiSW5maW5pdHlcIixcIlNtYXJ0Rm9yZWdyb3VuZElzQWN0aXZlXCI6ZmFsc2UsXCJIb3Jpem9udGFsQWxpZ25tZW50XCI6MCxcIlZlcnRpY2FsQWxpZ25tZW50XCI6MCxcIlNtYXJ0Rm9yZWdyb3VuZFwiOm51bGwsXCJNYXJnaW5cIjp7XCIkaWRcIjpcIjEwNjBcIixcIlRvcFwiOjAuMCxcIkxlZnRcIjowLjAsXCJSaWdodFwiOjAuMCxcIkJvdHRvbVwiOjAuMH0sXCJQYWRkaW5nXCI6e1wiJGlkXCI6XCIxMDYxXCIsXCJUb3BcIjowLjAsXCJMZWZ0XCI6MC4wLFwiUmlnaHRcIjowLjAsXCJCb3R0b21cIjowLjB9LFwiQmFja2dyb3VuZFwiOntcIiRyZWZcIjpcIjEyOFwifSxcIklzVmlzaWJsZVwiOnRydWUsXCJXaWR0aFwiOjAuMCxcIkhlaWdodFwiOjAuMCxcIkJvcmRlclN0eWxlXCI6e1wiJGlkXCI6XCIxMDYyXCIsXCJMaW5lQ29sb3JcIjpudWxsLFwiTGluZVdlaWdodFwiOjAuMCxcIkxpbmVUeXBlXCI6MH19LFwiSG9yaXpvbnRhbENvbm5lY3RvclN0eWxlXCI6e1wiJGlkXCI6XCIxMDYzXCIsXCJMaW5lQ29sb3JcIjp7XCIkcmVmXCI6XCIxMzBcIn0sXCJMaW5lV2VpZ2h0XCI6MS4wLFwiTGluZVR5cGVcIjowfSxcIlZlcnRpY2FsQ29ubmVjdG9yU3R5bGVcIjp7XCIkaWRcIjpcIjEwNjRcIixcIkxpbmVDb2xvclwiOntcIiRyZWZcIjpcIjEzM1wifSxcIkxpbmVXZWlnaHRcIjowLjAsXCJMaW5lVHlwZVwiOjB9LFwiTWFyZ2luXCI6bnVsbCxcIlN0YXJ0RGF0ZVBvc2l0aW9uXCI6NixcIkVuZERhdGVQb3NpdGlvblwiOjYsXCJUaXRsZVBvc2l0aW9uXCI6MixcIkR1cmF0aW9uUG9zaXRpb25cIjo2LFwiUGVyY2VudGFnZUNvbXBsZXRlZFBvc2l0aW9uXCI6NixcIlNwYWNpbmdcIjo1LFwiSXNCZWxvd1RpbWViYW5kXCI6dHJ1ZSxcIlBlcmNlbnRhZ2VDb21wbGV0ZVNoYXBlT3BhY2l0eVwiOjM1LFwiR3JvdXBOYW1lXCI6bnVsbCxcIkF0dGFjaGVkTWlsZXN0b25lc1N0eWxlc1wiOm51bGwsXCJTaGFwZVN0eWxlXCI6e1wiJGlkXCI6XCIxMDY1XCIsXCJNYXJnaW5cIjp7XCIkaWRcIjpcIjEwNjZcIixcIlRvcFwiOjAuMCxcIkxlZnRcIjo0LjAsXCJSaWdodFwiOjQuMCxcIkJvdHRvbVwiOjAuMH0sXCJQYWRkaW5nXCI6e1wiJGlkXCI6XCIxMDY3XCIsXCJUb3BcIjowLjAsXCJMZWZ0XCI6MC4wLFwiUmlnaHRcIjowLjAsXCJCb3R0b21cIjowLjB9LFwiQmFja2dyb3VuZFwiOntcIiRpZFwiOlwiMTA2OFwiLFwiQ29sb3JcIjp7XCIkaWRcIjpcIjEwNjlcIixcIkFcIjoyNTUsXCJSXCI6MTE2LFwiR1wiOjE3MyxcIkJcIjo3M319LFwiSXNWaXNpYmxlXCI6dHJ1ZSxcIldpZHRoXCI6MC4wLFwiSGVpZ2h0XCI6MTMuNDI2NjY2NjY2NjY2Njc3LFwiQm9yZGVyU3R5bGVcIjp7XCIkaWRcIjpcIjEwNzBcIixcIkxpbmVDb2xvclwiOntcIiRyZWZcIjpcIjE0MVwifSxcIkxpbmVXZWlnaHRcIjowLjAsXCJMaW5lVHlwZVwiOjB9fSxcIlRpdGxlU3R5bGVcIjp7XCIkaWRcIjpcIjEwNzFcIixcIkZvbnRTZXR0aW5nc1wiOntcIiRpZFwiOlwiMTA3MlwiLFwiRm9udFNpemVcIjoxMSxcIkZvbnROYW1lXCI6XCJDYWxpYnJpXCIsXCJJc0JvbGRcIjpmYWxzZSxcIklzSXRhbGljXCI6ZmFsc2UsXCJJc1VuZGVybGluZWRcIjpmYWxzZX0sXCJBdXRvU2l6ZVwiOjAsXCJGb3JlZ3JvdW5kXCI6e1wiJGlkXCI6XCIxMDczXCIsXCJDb2xvclwiOntcIiRpZFwiOlwiMTA3NFwiLFwiQVwiOjI1NSxcIlJcIjoyNTUsXCJHXCI6MjU1LFwiQlwiOjI1NX19LFwiQmFja2dyb3VuZEZpbGxUeXBlXCI6MCxcIk1heFdpZHRoXCI6NzIwLjAsXCJNYXhIZWlnaHRcIjpcIkluZmluaXR5XCIsXCJTbWFydEZvcmVncm91bmRJc0FjdGl2ZVwiOmZhbHNlLFwiSG9yaXpvbnRhbEFsaWdubWVudFwiOjEsXCJWZXJ0aWNhbEFsaWdubWVudFwiOjAsXCJTbWFydEZvcmVncm91bmRcIjpudWxsLFwiTWFyZ2luXCI6e1wiJGlkXCI6XCIxMDc1XCIsXCJUb3BcIjowLjAsXCJMZWZ0XCI6MC4wLFwiUmlnaHRcIjowLjAsXCJCb3R0b21cIjowLjB9LFwiUGFkZGluZ1wiOntcIiRpZFwiOlwiMTA3NlwiLFwiVG9wXCI6MC4wLFwiTGVmdFwiOjAuMCxcIlJpZ2h0XCI6MC4wLFwiQm90dG9tXCI6MC4wfSxcIkJhY2tncm91bmRcIjp7XCIkcmVmXCI6XCIxNDlcIn0sXCJJc1Zpc2libGVcIjp0cnVlLFwiV2lkdGhcIjowLjAsXCJIZWlnaHRcIjowLjAsXCJCb3JkZXJTdHlsZVwiOntcIiRpZFwiOlwiMTA3N1wiLFwiTGluZUNvbG9yXCI6bnVsbCxcIkxpbmVXZWlnaHRcIjowLjAsXCJMaW5lVHlwZVwiOjB9fSxcIkRhdGVTdHlsZVwiOntcIiRpZFwiOlwiMTA3OFwiLFwiRm9udFNldHRpbmdzXCI6e1wiJGlkXCI6XCIxMDc5XCIsXCJGb250U2l6ZVwiOjEwLFwiRm9udE5hbWVcIjpcIkNhbGlicmlcIixcIklzQm9sZFwiOmZhbHNlLFwiSXNJdGFsaWNcIjpmYWxzZSxcIklzVW5kZXJsaW5lZFwiOmZhbHNlfSxcIkF1dG9TaXplXCI6MCxcIkZvcmVncm91bmRcIjp7XCIkaWRcIjpcIjEwODBcIixcIkNvbG9yXCI6e1wiJGlkXCI6XCIxMDgxXCIsXCJBXCI6MjU1LFwiUlwiOjY4LFwiR1wiOjg0LFwiQlwiOjEwNn19LFwiQmFja2dyb3VuZEZpbGxUeXBlXCI6MCxcIk1heFdpZHRoXCI6MjAwLjAsXCJNYXhIZWlnaHRcIjpcIkluZmluaXR5XCIsXCJTbWFydEZvcmVncm91bmRJc0FjdGl2ZVwiOmZhbHNlLFwiSG9yaXpvbnRhbEFsaWdubWVudFwiOjAsXCJWZXJ0aWNhbEFsaWdubWVudFwiOjAsXCJTbWFydEZvcmVncm91bmRcIjpudWxsLFwiTWFyZ2luXCI6e1wiJGlkXCI6XCIxMDgyXCIsXCJUb3BcIjowLjAsXCJMZWZ0XCI6MC4wLFwiUmlnaHRcIjowLjAsXCJCb3R0b21cIjowLjB9LFwiUGFkZGluZ1wiOntcIiRpZFwiOlwiMTA4M1wiLFwiVG9wXCI6MC4wLFwiTGVmdFwiOjAuMCxcIlJpZ2h0XCI6MC4wLFwiQm90dG9tXCI6MC4wfSxcIkJhY2tncm91bmRcIjp7XCIkcmVmXCI6XCIxNTZcIn0sXCJJc1Zpc2libGVcIjp0cnVlLFwiV2lkdGhcIjowLjAsXCJIZWlnaHRcIjowLjAsXCJCb3JkZXJTdHlsZVwiOntcIiRpZFwiOlwiMTA4NFwiLFwiTGluZUNvbG9yXCI6bnVsbCxcIkxpbmVXZWlnaHRcIjowLjAsXCJMaW5lVHlwZVwiOjB9fSxcIkRhdGVGb3JtYXRcIjp7XCIkaWRcIjpcIjEwODV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V9LFwiQXR0YWNoZWRNaWxlc3RvbmVzU3R5bGVcIjpbXX1dfSx7XCIkaWRcIjpcIjEwODZcIixcIlN0eWxlXCI6e1wiJGlkXCI6XCIxMDg3XCIsXCJIZWFkZXJTdHlsZVwiOntcIiRpZFwiOlwiMTA4OFwiLFwiVGV4dFN0eWxlXCI6e1wiJGlkXCI6XCIxMDg5XCIsXCJGb250U2V0dGluZ3NcIjp7XCIkaWRcIjpcIjEwOTBcIixcIkZvbnRTaXplXCI6MTAsXCJGb250TmFtZVwiOlwiRnJhbmtsaW4gR290aGljIE1lZGl1bVwiLFwiSXNCb2xkXCI6ZmFsc2UsXCJJc0l0YWxpY1wiOmZhbHNlLFwiSXNVbmRlcmxpbmVkXCI6ZmFsc2V9LFwiQXV0b1NpemVcIjowLFwiRm9yZWdyb3VuZFwiOntcIiRpZFwiOlwiMTA5MVwiLFwiQ29sb3JcIjp7XCIkaWRcIjpcIjEwOTJcIixcIkFcIjoyNTUsXCJSXCI6MCxcIkdcIjowLFwiQlwiOjB9fSxcIkJhY2tncm91bmRGaWxsVHlwZVwiOjAsXCJNYXhXaWR0aFwiOjAuMCxcIk1heEhlaWdodFwiOjAuMCxcIlNtYXJ0Rm9yZWdyb3VuZElzQWN0aXZlXCI6ZmFsc2UsXCJIb3Jpem9udGFsQWxpZ25tZW50XCI6MCxcIlZlcnRpY2FsQWxpZ25tZW50XCI6MCxcIlNtYXJ0Rm9yZWdyb3VuZFwiOm51bGwsXCJNYXJnaW5cIjp7XCIkaWRcIjpcIjEwOTNcIixcIlRvcFwiOjAuMCxcIkxlZnRcIjowLjAsXCJSaWdodFwiOjAuMCxcIkJvdHRvbVwiOjAuMH0sXCJQYWRkaW5nXCI6e1wiJGlkXCI6XCIxMDk0XCIsXCJUb3BcIjowLjAsXCJMZWZ0XCI6MC4wLFwiUmlnaHRcIjowLjAsXCJCb3R0b21cIjowLjB9LFwiQmFja2dyb3VuZFwiOm51bGwsXCJJc1Zpc2libGVcIjpmYWxzZSxcIldpZHRoXCI6MC4wLFwiSGVpZ2h0XCI6MC4wLFwiQm9yZGVyU3R5bGVcIjpudWxsfSxcIlJlY3RhbmdsZVN0eWxlXCI6e1wiJGlkXCI6XCIxMDk1XCIsXCJNYXJnaW5cIjp7XCIkaWRcIjpcIjEwOTZcIixcIlRvcFwiOjAuMCxcIkxlZnRcIjowLjAsXCJSaWdodFwiOjAuMCxcIkJvdHRvbVwiOjAuMH0sXCJQYWRkaW5nXCI6e1wiJGlkXCI6XCIxMDk3XCIsXCJUb3BcIjowLjAsXCJMZWZ0XCI6MC4wLFwiUmlnaHRcIjowLjAsXCJCb3R0b21cIjowLjB9LFwiQmFja2dyb3VuZFwiOntcIiRpZFwiOlwiMTA5OFwiLFwiQ29sb3JcIjp7XCIkaWRcIjpcIjEwOTlcIixcIkFcIjoxMjcsXCJSXCI6MTY1LFwiR1wiOjE2NSxcIkJcIjoxNjV9fSxcIklzVmlzaWJsZVwiOmZhbHNlLFwiV2lkdGhcIjowLjAsXCJIZWlnaHRcIjowLjAsXCJCb3JkZXJTdHlsZVwiOntcIiRpZFwiOlwiMTEwMFwiLFwiTGluZUNvbG9yXCI6e1wiJHJlZlwiOlwiMTcyXCJ9LFwiTGluZVdlaWdodFwiOjAuMCxcIkxpbmVUeXBlXCI6MH19LFwiVGV4dElzVmVydGljYWxcIjpmYWxzZX0sXCJCYWNrZ3JvdW5kU3R5bGVcIjp7XCIkaWRcIjpcIjExMDFcIixcIk1hcmdpblwiOntcIiRpZFwiOlwiMTEwMlwiLFwiVG9wXCI6MC4wLFwiTGVmdFwiOjAuMCxcIlJpZ2h0XCI6MC4wLFwiQm90dG9tXCI6MC4wfSxcIlBhZGRpbmdcIjp7XCIkaWRcIjpcIjExMDNcIixcIlRvcFwiOjAuMCxcIkxlZnRcIjowLjAsXCJSaWdodFwiOjAuMCxcIkJvdHRvbVwiOjAuMH0sXCJCYWNrZ3JvdW5kXCI6e1wiJGlkXCI6XCIxMTA0XCIsXCJDb2xvclwiOntcIiRpZFwiOlwiMTEwNVwiLFwiQVwiOjM4LFwiUlwiOjE2NSxcIkdcIjoxNjUsXCJCXCI6MTY1fX0sXCJJc1Zpc2libGVcIjp0cnVlLFwiV2lkdGhcIjowLjAsXCJIZWlnaHRcIjowLjAsXCJCb3JkZXJTdHlsZVwiOntcIiRpZFwiOlwiMTEwNlwiLFwiTGluZUNvbG9yXCI6e1wiJHJlZlwiOlwiMTgwXCJ9LFwiTGluZVdlaWdodFwiOjAuMCxcIkxpbmVUeXBlXCI6MH19LFwiSXNBYm92ZVRpbWViYW5kXCI6ZmFsc2V9LFwiQ3VzdG9tU3dpbWxhbmVNaWxlc3RvbmVTdHlsZUxpc3RcIjpbe1wiJGlkXCI6XCIxMTA3XCIsXCJUaXRsZVN0eWxlXCI6e1wiJGlkXCI6XCIxMTA4XCIsXCJGb250U2V0dGluZ3NcIjp7XCIkaWRcIjpcIjExMDlcIixcIkZvbnRTaXplXCI6MTEsXCJGb250TmFtZVwiOlwiQ2FsaWJyaVwiLFwiSXNCb2xkXCI6dHJ1ZSxcIklzSXRhbGljXCI6ZmFsc2UsXCJJc1VuZGVybGluZWRcIjpmYWxzZX0sXCJBdXRvU2l6ZVwiOjAsXCJGb3JlZ3JvdW5kXCI6e1wiJGlkXCI6XCIxMTEwXCIsXCJDb2xvclwiOntcIiRpZFwiOlwiMTExMVwiLFwiQVwiOjI1NSxcIlJcIjo4OSxcIkdcIjo4OSxcIkJcIjo4OX19LFwiQmFja2dyb3VuZEZpbGxUeXBlXCI6MCxcIk1heFdpZHRoXCI6MjAwLjAsXCJNYXhIZWlnaHRcIjpcIkluZmluaXR5XCIsXCJTbWFydEZvcmVncm91bmRJc0FjdGl2ZVwiOmZhbHNlLFwiSG9yaXpvbnRhbEFsaWdubWVudFwiOjAsXCJWZXJ0aWNhbEFsaWdubWVudFwiOjAsXCJTbWFydEZvcmVncm91bmRcIjpudWxsLFwiTWFyZ2luXCI6e1wiJGlkXCI6XCIxMTEyXCIsXCJUb3BcIjowLjAsXCJMZWZ0XCI6MC4wLFwiUmlnaHRcIjowLjAsXCJCb3R0b21cIjowLjB9LFwiUGFkZGluZ1wiOntcIiRpZFwiOlwiMTExM1wiLFwiVG9wXCI6MC4wLFwiTGVmdFwiOjAuMCxcIlJpZ2h0XCI6MC4wLFwiQm90dG9tXCI6MC4wfSxcIkJhY2tncm91bmRcIjp7XCIkcmVmXCI6XCIxMDVcIn0sXCJJc1Zpc2libGVcIjp0cnVlLFwiV2lkdGhcIjowLjAsXCJIZWlnaHRcIjowLjAsXCJCb3JkZXJTdHlsZVwiOm51bGx9LFwiRGF0ZVN0eWxlXCI6e1wiJGlkXCI6XCIxMTE0XCIsXCJGb250U2V0dGluZ3NcIjp7XCIkaWRcIjpcIjExMTVcIixcIkZvbnRTaXplXCI6MTAsXCJGb250TmFtZVwiOlwiQ2FsaWJyaVwiLFwiSXNCb2xkXCI6ZmFsc2UsXCJJc0l0YWxpY1wiOmZhbHNlLFwiSXNVbmRlcmxpbmVkXCI6ZmFsc2V9LFwiQXV0b1NpemVcIjowLFwiRm9yZWdyb3VuZFwiOntcIiRpZFwiOlwiMTExNlwiLFwiQ29sb3JcIjp7XCIkaWRcIjpcIjExMTdcIixcIkFcIjoyNTUsXCJSXCI6NjgsXCJHXCI6ODQsXCJCXCI6MTA2fX0sXCJCYWNrZ3JvdW5kRmlsbFR5cGVcIjowLFwiTWF4V2lkdGhcIjoyMDAuMCxcIk1heEhlaWdodFwiOlwiSW5maW5pdHlcIixcIlNtYXJ0Rm9yZWdyb3VuZElzQWN0aXZlXCI6ZmFsc2UsXCJIb3Jpem9udGFsQWxpZ25tZW50XCI6MixcIlZlcnRpY2FsQWxpZ25tZW50XCI6MCxcIlNtYXJ0Rm9yZWdyb3VuZFwiOm51bGwsXCJNYXJnaW5cIjp7XCIkaWRcIjpcIjExMThcIixcIlRvcFwiOjAuMCxcIkxlZnRcIjowLjAsXCJSaWdodFwiOjAuMCxcIkJvdHRvbVwiOjAuMH0sXCJQYWRkaW5nXCI6e1wiJGlkXCI6XCIxMTE5XCIsXCJUb3BcIjowLjAsXCJMZWZ0XCI6MC4wLFwiUmlnaHRcIjowLjAsXCJCb3R0b21cIjowLjB9LFwiQmFja2dyb3VuZFwiOntcIiRyZWZcIjpcIjExMlwifSxcIklzVmlzaWJsZVwiOnRydWUsXCJXaWR0aFwiOjAuMCxcIkhlaWdodFwiOjAuMCxcIkJvcmRlclN0eWxlXCI6bnVsbH0sXCJUaXRsZVBvc2l0aW9uXCI6MixcIkRhdGVQb3NpdGlvblwiOlwiTGVmdFwiLFwiU2hhcGVUeXBlXCI6MTMsXCJTaGFwZVNpemVcIjowLFwiU2hhcGVTdHlsZVwiOntcIiRpZFwiOlwiMTEyMFwiLFwiTWFyZ2luXCI6e1wiJGlkXCI6XCIxMTIxXCIsXCJUb3BcIjowLjAsXCJMZWZ0XCI6MC4wLFwiUmlnaHRcIjowLjAsXCJCb3R0b21cIjowLjB9LFwiUGFkZGluZ1wiOntcIiRpZFwiOlwiMTEyMlwiLFwiVG9wXCI6MC4wLFwiTGVmdFwiOjAuMCxcIlJpZ2h0XCI6MC4wLFwiQm90dG9tXCI6MC4wfSxcIkJhY2tncm91bmRcIjp7XCIkaWRcIjpcIjExMjNcIixcIkNvbG9yXCI6e1wiJGlkXCI6XCIxMTI0XCIsXCJBXCI6MjU1LFwiUlwiOjExNSxcIkdcIjoxMTUsXCJCXCI6MTE1fX0sXCJJc1Zpc2libGVcIjp0cnVlLFwiV2lkdGhcIjoxMi4wLFwiSGVpZ2h0XCI6MTQuMCxcIkJvcmRlclN0eWxlXCI6e1wiJGlkXCI6XCIxMTI1XCIsXCJMaW5lQ29sb3JcIjp7XCIkcmVmXCI6XCI5N1wifSxcIkxpbmVXZWlnaHRcIjowLjAsXCJMaW5lVHlwZVwiOjB9fSxcIkRhdGVGb3JtYXRcIjp7XCIkaWRcIjpcIjExMjZcIixcIkZvcm1hdFN0cmluZ1wiOlwiZGRkLCBNTU0gZCwgeXl5eVwiLFwiU2VwYXJhdG9yXCI6XCIvXCIsXCJVc2VJbnRlcm5hdGlvbmFsRGF0ZUZvcm1hdFwiOmZhbHNlLFwiRGF0ZUlzVmlzaWJsZVwiOnRydWUsXCJUaW1lSXNWaXNpYmxlXCI6ZmFsc2UsXCJIb3VyRGlnaXRzXCI6MSxcIkFtUG1EZXNpZ25hdG9yXCI6MixcIlRyaW0wME1pbnV0ZXNcIjpmYWxzZSxcIkxhc3RLbm93blZpc2liaWxpdHlTdGF0ZVwiOntcIiRpZFwiOlwiMTEyN1wiLFwiRGF0ZVBhcnRJc1Zpc2libGVcIjp0cnVlLFwiVGltZVBhcnRJc1Zpc2libGVcIjpmYWxzZX19LFwiSXNWaXNpYmxlXCI6dHJ1ZSxcIkdyb3VwSWRcIjpcIlwifSx7XCIkaWRcIjpcIjExMjhcIixcIlRpdGxlU3R5bGVcIjp7XCIkaWRcIjpcIjExMjlcIixcIkZvbnRTZXR0aW5nc1wiOntcIiRpZFwiOlwiMTEzMFwiLFwiRm9udFNpemVcIjoxMSxcIkZvbnROYW1lXCI6XCJDYWxpYnJpXCIsXCJJc0JvbGRcIjp0cnVlLFwiSXNJdGFsaWNcIjpmYWxzZSxcIklzVW5kZXJsaW5lZFwiOmZhbHNlfSxcIkF1dG9TaXplXCI6MCxcIkZvcmVncm91bmRcIjp7XCIkaWRcIjpcIjExMzFcIixcIkNvbG9yXCI6e1wiJGlkXCI6XCIxMTMyXCIsXCJBXCI6MjU1LFwiUlwiOjg5LFwiR1wiOjg5LFwiQlwiOjg5fX0sXCJCYWNrZ3JvdW5kRmlsbFR5cGVcIjowLFwiTWF4V2lkdGhcIjoyMDAuMCxcIk1heEhlaWdodFwiOlwiSW5maW5pdHlcIixcIlNtYXJ0Rm9yZWdyb3VuZElzQWN0aXZlXCI6ZmFsc2UsXCJIb3Jpem9udGFsQWxpZ25tZW50XCI6MCxcIlZlcnRpY2FsQWxpZ25tZW50XCI6MCxcIlNtYXJ0Rm9yZWdyb3VuZFwiOm51bGwsXCJNYXJnaW5cIjp7XCIkaWRcIjpcIjExMzNcIixcIlRvcFwiOjAuMCxcIkxlZnRcIjowLjAsXCJSaWdodFwiOjAuMCxcIkJvdHRvbVwiOjAuMH0sXCJQYWRkaW5nXCI6e1wiJGlkXCI6XCIxMTM0XCIsXCJUb3BcIjowLjAsXCJMZWZ0XCI6MC4wLFwiUmlnaHRcIjowLjAsXCJCb3R0b21cIjowLjB9LFwiQmFja2dyb3VuZFwiOntcIiRyZWZcIjpcIjEwNVwifSxcIklzVmlzaWJsZVwiOnRydWUsXCJXaWR0aFwiOjAuMCxcIkhlaWdodFwiOjAuMCxcIkJvcmRlclN0eWxlXCI6bnVsbH0sXCJEYXRlU3R5bGVcIjp7XCIkaWRcIjpcIjExMzVcIixcIkZvbnRTZXR0aW5nc1wiOntcIiRpZFwiOlwiMTEzNlwiLFwiRm9udFNpemVcIjo5LFwiRm9udE5hbWVcIjpcIkNhbGlicmlcIixcIklzQm9sZFwiOmZhbHNlLFwiSXNJdGFsaWNcIjpmYWxzZSxcIklzVW5kZXJsaW5lZFwiOmZhbHNlfSxcIkF1dG9TaXplXCI6MCxcIkZvcmVncm91bmRcIjp7XCIkaWRcIjpcIjExMzdcIixcIkNvbG9yXCI6e1wiJGlkXCI6XCIxMTM4XCIsXCJBXCI6MjU1LFwiUlwiOjExNSxcIkdcIjoxMTUsXCJCXCI6MTE1fX0sXCJCYWNrZ3JvdW5kRmlsbFR5cGVcIjowLFwiTWF4V2lkdGhcIjoyMDAuMCxcIk1heEhlaWdodFwiOlwiSW5maW5pdHlcIixcIlNtYXJ0Rm9yZWdyb3VuZElzQWN0aXZlXCI6ZmFsc2UsXCJIb3Jpem9udGFsQWxpZ25tZW50XCI6MixcIlZlcnRpY2FsQWxpZ25tZW50XCI6MCxcIlNtYXJ0Rm9yZWdyb3VuZFwiOm51bGwsXCJNYXJnaW5cIjp7XCIkaWRcIjpcIjExMzlcIixcIlRvcFwiOjAuMCxcIkxlZnRcIjowLjAsXCJSaWdodFwiOjAuMCxcIkJvdHRvbVwiOjAuMH0sXCJQYWRkaW5nXCI6e1wiJGlkXCI6XCIxMTQwXCIsXCJUb3BcIjowLjAsXCJMZWZ0XCI6MC4wLFwiUmlnaHRcIjowLjAsXCJCb3R0b21cIjowLjB9LFwiQmFja2dyb3VuZFwiOntcIiRyZWZcIjpcIjExMlwifSxcIklzVmlzaWJsZVwiOnRydWUsXCJXaWR0aFwiOjAuMCxcIkhlaWdodFwiOjAuMCxcIkJvcmRlclN0eWxlXCI6bnVsbH0sXCJUaXRsZVBvc2l0aW9uXCI6MCxcIkRhdGVQb3NpdGlvblwiOlwiUmlnaHRcIixcIlNoYXBlVHlwZVwiOjEzLFwiU2hhcGVTaXplXCI6MCxcIlNoYXBlU3R5bGVcIjp7XCIkaWRcIjpcIjExNDFcIixcIk1hcmdpblwiOntcIiRpZFwiOlwiMTE0MlwiLFwiVG9wXCI6MC4wLFwiTGVmdFwiOjAuMCxcIlJpZ2h0XCI6MC4wLFwiQm90dG9tXCI6MC4wfSxcIlBhZGRpbmdcIjp7XCIkaWRcIjpcIjExNDNcIixcIlRvcFwiOjAuMCxcIkxlZnRcIjowLjAsXCJSaWdodFwiOjAuMCxcIkJvdHRvbVwiOjAuMH0sXCJCYWNrZ3JvdW5kXCI6e1wiJGlkXCI6XCIxMTQ0XCIsXCJDb2xvclwiOntcIiRpZFwiOlwiMTE0NVwiLFwiQVwiOjI1NSxcIlJcIjoxMTUsXCJHXCI6MTE1LFwiQlwiOjExNX19LFwiSXNWaXNpYmxlXCI6dHJ1ZSxcIldpZHRoXCI6MTIuMCxcIkhlaWdodFwiOjE0LjAsXCJCb3JkZXJTdHlsZVwiOntcIiRpZFwiOlwiMTE0NlwiLFwiTGluZUNvbG9yXCI6e1wiJHJlZlwiOlwiOTdcIn0sXCJMaW5lV2VpZ2h0XCI6MC4wLFwiTGluZVR5cGVcIjowfX0sXCJEYXRlRm9ybWF0XCI6e1wiJGlkXCI6XCIxMTQ3XCIsXCJGb3JtYXRTdHJpbmdcIjpcIk1NTU0gZCwgeXl5eVwiLFwiU2VwYXJhdG9yXCI6XCIvXCIsXCJVc2VJbnRlcm5hdGlvbmFsRGF0ZUZvcm1hdFwiOmZhbHNlLFwiRGF0ZUlzVmlzaWJsZVwiOnRydWUsXCJUaW1lSXNWaXNpYmxlXCI6ZmFsc2UsXCJIb3VyRGlnaXRzXCI6MSxcIkFtUG1EZXNpZ25hdG9yXCI6MixcIlRyaW0wME1pbnV0ZXNcIjpmYWxzZSxcIkxhc3RLbm93blZpc2liaWxpdHlTdGF0ZVwiOntcIiRpZFwiOlwiMTE0OFwiLFwiRGF0ZVBhcnRJc1Zpc2libGVcIjp0cnVlLFwiVGltZVBhcnRJc1Zpc2libGVcIjpmYWxzZX19LFwiSXNWaXNpYmxlXCI6dHJ1ZSxcIkdyb3VwSWRcIjpcIjY0ZWNkMWRmLTE3YjEtNDU2My1hMDQxLTA3ZmJiMjQ4ODZkMlwifSx7XCIkaWRcIjpcIjExNDlcIixcIlRpdGxlU3R5bGVcIjp7XCIkaWRcIjpcIjExNTBcIixcIkZvbnRTZXR0aW5nc1wiOntcIiRpZFwiOlwiMTE1MVwiLFwiRm9udFNpemVcIjoxMSxcIkZvbnROYW1lXCI6XCJDYWxpYnJpXCIsXCJJc0JvbGRcIjp0cnVlLFwiSXNJdGFsaWNcIjpmYWxzZSxcIklzVW5kZXJsaW5lZFwiOmZhbHNlfSxcIkF1dG9TaXplXCI6MCxcIkZvcmVncm91bmRcIjp7XCIkaWRcIjpcIjExNTJcIixcIkNvbG9yXCI6e1wiJGlkXCI6XCIxMTUzXCIsXCJBXCI6MjU1LFwiUlwiOjg5LFwiR1wiOjg5LFwiQlwiOjg5fX0sXCJCYWNrZ3JvdW5kRmlsbFR5cGVcIjowLFwiTWF4V2lkdGhcIjoyMDAuMCxcIk1heEhlaWdodFwiOlwiSW5maW5pdHlcIixcIlNtYXJ0Rm9yZWdyb3VuZElzQWN0aXZlXCI6ZmFsc2UsXCJIb3Jpem9udGFsQWxpZ25tZW50XCI6MCxcIlZlcnRpY2FsQWxpZ25tZW50XCI6MCxcIlNtYXJ0Rm9yZWdyb3VuZFwiOm51bGwsXCJNYXJnaW5cIjp7XCIkaWRcIjpcIjExNTRcIixcIlRvcFwiOjAuMCxcIkxlZnRcIjowLjAsXCJSaWdodFwiOjAuMCxcIkJvdHRvbVwiOjAuMH0sXCJQYWRkaW5nXCI6e1wiJGlkXCI6XCIxMTU1XCIsXCJUb3BcIjowLjAsXCJMZWZ0XCI6MC4wLFwiUmlnaHRcIjowLjAsXCJCb3R0b21cIjowLjB9LFwiQmFja2dyb3VuZFwiOntcIiRyZWZcIjpcIjEwNVwifSxcIklzVmlzaWJsZVwiOnRydWUsXCJXaWR0aFwiOjAuMCxcIkhlaWdodFwiOjAuMCxcIkJvcmRlclN0eWxlXCI6bnVsbH0sXCJEYXRlU3R5bGVcIjp7XCIkaWRcIjpcIjExNTZcIixcIkZvbnRTZXR0aW5nc1wiOntcIiRpZFwiOlwiMTE1N1wiLFwiRm9udFNpemVcIjo5LFwiRm9udE5hbWVcIjpcIkNhbGlicmlcIixcIklzQm9sZFwiOmZhbHNlLFwiSXNJdGFsaWNcIjpmYWxzZSxcIklzVW5kZXJsaW5lZFwiOmZhbHNlfSxcIkF1dG9TaXplXCI6MCxcIkZvcmVncm91bmRcIjp7XCIkaWRcIjpcIjExNThcIixcIkNvbG9yXCI6e1wiJGlkXCI6XCIxMTU5XCIsXCJBXCI6MjU1LFwiUlwiOjExNSxcIkdcIjoxMTUsXCJCXCI6MTE1fX0sXCJCYWNrZ3JvdW5kRmlsbFR5cGVcIjowLFwiTWF4V2lkdGhcIjoyMDAuMCxcIk1heEhlaWdodFwiOlwiSW5maW5pdHlcIixcIlNtYXJ0Rm9yZWdyb3VuZElzQWN0aXZlXCI6ZmFsc2UsXCJIb3Jpem9udGFsQWxpZ25tZW50XCI6MixcIlZlcnRpY2FsQWxpZ25tZW50XCI6MCxcIlNtYXJ0Rm9yZWdyb3VuZFwiOm51bGwsXCJNYXJnaW5cIjp7XCIkaWRcIjpcIjExNjBcIixcIlRvcFwiOjAuMCxcIkxlZnRcIjowLjAsXCJSaWdodFwiOjAuMCxcIkJvdHRvbVwiOjAuMH0sXCJQYWRkaW5nXCI6e1wiJGlkXCI6XCIxMTYxXCIsXCJUb3BcIjowLjAsXCJMZWZ0XCI6MC4wLFwiUmlnaHRcIjowLjAsXCJCb3R0b21cIjowLjB9LFwiQmFja2dyb3VuZFwiOntcIiRyZWZcIjpcIjExMlwifSxcIklzVmlzaWJsZVwiOnRydWUsXCJXaWR0aFwiOjAuMCxcIkhlaWdodFwiOjAuMCxcIkJvcmRlclN0eWxlXCI6bnVsbH0sXCJUaXRsZVBvc2l0aW9uXCI6MCxcIkRhdGVQb3NpdGlvblwiOlwiUmlnaHRcIixcIlNoYXBlVHlwZVwiOjEzLFwiU2hhcGVTaXplXCI6MCxcIlNoYXBlU3R5bGVcIjp7XCIkaWRcIjpcIjExNjJcIixcIk1hcmdpblwiOntcIiRpZFwiOlwiMTE2M1wiLFwiVG9wXCI6MC4wLFwiTGVmdFwiOjAuMCxcIlJpZ2h0XCI6MC4wLFwiQm90dG9tXCI6MC4wfSxcIlBhZGRpbmdcIjp7XCIkaWRcIjpcIjExNjRcIixcIlRvcFwiOjAuMCxcIkxlZnRcIjowLjAsXCJSaWdodFwiOjAuMCxcIkJvdHRvbVwiOjAuMH0sXCJCYWNrZ3JvdW5kXCI6e1wiJGlkXCI6XCIxMTY1XCIsXCJDb2xvclwiOntcIiRpZFwiOlwiMTE2NlwiLFwiQVwiOjI1NSxcIlJcIjoxMTUsXCJHXCI6MTE1LFwiQlwiOjExNX19LFwiSXNWaXNpYmxlXCI6dHJ1ZSxcIldpZHRoXCI6MTIuMCxcIkhlaWdodFwiOjE0LjAsXCJCb3JkZXJTdHlsZVwiOntcIiRpZFwiOlwiMTE2N1wiLFwiTGluZUNvbG9yXCI6e1wiJHJlZlwiOlwiOTdcIn0sXCJMaW5lV2VpZ2h0XCI6MC4wLFwiTGluZVR5cGVcIjowfX0sXCJEYXRlRm9ybWF0XCI6e1wiJGlkXCI6XCIxMTY4XCIsXCJGb3JtYXRTdHJpbmdcIjpcIk1NTU0gZCwgeXl5eVwiLFwiU2VwYXJhdG9yXCI6XCIvXCIsXCJVc2VJbnRlcm5hdGlvbmFsRGF0ZUZvcm1hdFwiOmZhbHNlLFwiRGF0ZUlzVmlzaWJsZVwiOnRydWUsXCJUaW1lSXNWaXNpYmxlXCI6ZmFsc2UsXCJIb3VyRGlnaXRzXCI6MSxcIkFtUG1EZXNpZ25hdG9yXCI6MixcIlRyaW0wME1pbnV0ZXNcIjpmYWxzZSxcIkxhc3RLbm93blZpc2liaWxpdHlTdGF0ZVwiOntcIiRpZFwiOlwiMTE2OVwiLFwiRGF0ZVBhcnRJc1Zpc2libGVcIjp0cnVlLFwiVGltZVBhcnRJc1Zpc2libGVcIjpmYWxzZX19LFwiSXNWaXNpYmxlXCI6dHJ1ZSxcIkdyb3VwSWRcIjpcIjY0ZWNkMWRmLTE3YjEtNDU2My1hMDQxLTA3ZmJiMjQ4ODZkMlwifSx7XCIkaWRcIjpcIjExNzBcIixcIlRpdGxlU3R5bGVcIjp7XCIkaWRcIjpcIjExNzFcIixcIkZvbnRTZXR0aW5nc1wiOntcIiRpZFwiOlwiMTE3MlwiLFwiRm9udFNpemVcIjoxMSxcIkZvbnROYW1lXCI6XCJDYWxpYnJpXCIsXCJJc0JvbGRcIjp0cnVlLFwiSXNJdGFsaWNcIjpmYWxzZSxcIklzVW5kZXJsaW5lZFwiOmZhbHNlfSxcIkF1dG9TaXplXCI6MCxcIkZvcmVncm91bmRcIjp7XCIkaWRcIjpcIjExNzNcIixcIkNvbG9yXCI6e1wiJGlkXCI6XCIxMTc0XCIsXCJBXCI6MjU1LFwiUlwiOjg5LFwiR1wiOjg5LFwiQlwiOjg5fX0sXCJCYWNrZ3JvdW5kRmlsbFR5cGVcIjowLFwiTWF4V2lkdGhcIjoyMDAuMCxcIk1heEhlaWdodFwiOlwiSW5maW5pdHlcIixcIlNtYXJ0Rm9yZWdyb3VuZElzQWN0aXZlXCI6ZmFsc2UsXCJIb3Jpem9udGFsQWxpZ25tZW50XCI6MCxcIlZlcnRpY2FsQWxpZ25tZW50XCI6MCxcIlNtYXJ0Rm9yZWdyb3VuZFwiOm51bGwsXCJNYXJnaW5cIjp7XCIkaWRcIjpcIjExNzVcIixcIlRvcFwiOjAuMCxcIkxlZnRcIjowLjAsXCJSaWdodFwiOjAuMCxcIkJvdHRvbVwiOjAuMH0sXCJQYWRkaW5nXCI6e1wiJGlkXCI6XCIxMTc2XCIsXCJUb3BcIjowLjAsXCJMZWZ0XCI6MC4wLFwiUmlnaHRcIjowLjAsXCJCb3R0b21cIjowLjB9LFwiQmFja2dyb3VuZFwiOntcIiRyZWZcIjpcIjEwNVwifSxcIklzVmlzaWJsZVwiOnRydWUsXCJXaWR0aFwiOjAuMCxcIkhlaWdodFwiOjAuMCxcIkJvcmRlclN0eWxlXCI6bnVsbH0sXCJEYXRlU3R5bGVcIjp7XCIkaWRcIjpcIjExNzdcIixcIkZvbnRTZXR0aW5nc1wiOntcIiRpZFwiOlwiMTE3OFwiLFwiRm9udFNpemVcIjo5LFwiRm9udE5hbWVcIjpcIkNhbGlicmlcIixcIklzQm9sZFwiOmZhbHNlLFwiSXNJdGFsaWNcIjpmYWxzZSxcIklzVW5kZXJsaW5lZFwiOmZhbHNlfSxcIkF1dG9TaXplXCI6MCxcIkZvcmVncm91bmRcIjp7XCIkaWRcIjpcIjExNzlcIixcIkNvbG9yXCI6e1wiJGlkXCI6XCIxMTgwXCIsXCJBXCI6MjU1LFwiUlwiOjExNSxcIkdcIjoxMTUsXCJCXCI6MTE1fX0sXCJCYWNrZ3JvdW5kRmlsbFR5cGVcIjowLFwiTWF4V2lkdGhcIjoyMDAuMCxcIk1heEhlaWdodFwiOlwiSW5maW5pdHlcIixcIlNtYXJ0Rm9yZWdyb3VuZElzQWN0aXZlXCI6ZmFsc2UsXCJIb3Jpem9udGFsQWxpZ25tZW50XCI6MixcIlZlcnRpY2FsQWxpZ25tZW50XCI6MCxcIlNtYXJ0Rm9yZWdyb3VuZFwiOm51bGwsXCJNYXJnaW5cIjp7XCIkaWRcIjpcIjExODFcIixcIlRvcFwiOjAuMCxcIkxlZnRcIjowLjAsXCJSaWdodFwiOjAuMCxcIkJvdHRvbVwiOjAuMH0sXCJQYWRkaW5nXCI6e1wiJGlkXCI6XCIxMTgyXCIsXCJUb3BcIjowLjAsXCJMZWZ0XCI6MC4wLFwiUmlnaHRcIjowLjAsXCJCb3R0b21cIjowLjB9LFwiQmFja2dyb3VuZFwiOntcIiRyZWZcIjpcIjExMlwifSxcIklzVmlzaWJsZVwiOnRydWUsXCJXaWR0aFwiOjAuMCxcIkhlaWdodFwiOjAuMCxcIkJvcmRlclN0eWxlXCI6bnVsbH0sXCJUaXRsZVBvc2l0aW9uXCI6MCxcIkRhdGVQb3NpdGlvblwiOlwiUmlnaHRcIixcIlNoYXBlVHlwZVwiOjEzLFwiU2hhcGVTaXplXCI6MCxcIlNoYXBlU3R5bGVcIjp7XCIkaWRcIjpcIjExODNcIixcIk1hcmdpblwiOntcIiRpZFwiOlwiMTE4NFwiLFwiVG9wXCI6MC4wLFwiTGVmdFwiOjAuMCxcIlJpZ2h0XCI6MC4wLFwiQm90dG9tXCI6MC4wfSxcIlBhZGRpbmdcIjp7XCIkaWRcIjpcIjExODVcIixcIlRvcFwiOjAuMCxcIkxlZnRcIjowLjAsXCJSaWdodFwiOjAuMCxcIkJvdHRvbVwiOjAuMH0sXCJCYWNrZ3JvdW5kXCI6e1wiJGlkXCI6XCIxMTg2XCIsXCJDb2xvclwiOntcIiRpZFwiOlwiMTE4N1wiLFwiQVwiOjI1NSxcIlJcIjoxMTUsXCJHXCI6MTE1LFwiQlwiOjExNX19LFwiSXNWaXNpYmxlXCI6dHJ1ZSxcIldpZHRoXCI6MTIuMCxcIkhlaWdodFwiOjE0LjAsXCJCb3JkZXJTdHlsZVwiOntcIiRpZFwiOlwiMTE4OFwiLFwiTGluZUNvbG9yXCI6e1wiJHJlZlwiOlwiOTdcIn0sXCJMaW5lV2VpZ2h0XCI6MC4wLFwiTGluZVR5cGVcIjowfX0sXCJEYXRlRm9ybWF0XCI6e1wiJGlkXCI6XCIxMTg5XCIsXCJGb3JtYXRTdHJpbmdcIjpcIk1NTU0gZCwgeXl5eVwiLFwiU2VwYXJhdG9yXCI6XCIvXCIsXCJVc2VJbnRlcm5hdGlvbmFsRGF0ZUZvcm1hdFwiOmZhbHNlLFwiRGF0ZUlzVmlzaWJsZVwiOnRydWUsXCJUaW1lSXNWaXNpYmxlXCI6ZmFsc2UsXCJIb3VyRGlnaXRzXCI6MSxcIkFtUG1EZXNpZ25hdG9yXCI6MixcIlRyaW0wME1pbnV0ZXNcIjpmYWxzZSxcIkxhc3RLbm93blZpc2liaWxpdHlTdGF0ZVwiOntcIiRpZFwiOlwiMTE5MFwiLFwiRGF0ZVBhcnRJc1Zpc2libGVcIjp0cnVlLFwiVGltZVBhcnRJc1Zpc2libGVcIjpmYWxzZX19LFwiSXNWaXNpYmxlXCI6dHJ1ZSxcIkdyb3VwSWRcIjpcImEyNTcwODc5LTQ3YWItNDBiNy1hYjE1LThkN2ZjZmUxMGYzNFwifSx7XCIkaWRcIjpcIjExOTFcIixcIlRpdGxlU3R5bGVcIjp7XCIkaWRcIjpcIjExOTJcIixcIkZvbnRTZXR0aW5nc1wiOntcIiRpZFwiOlwiMTE5M1wiLFwiRm9udFNpemVcIjoxMSxcIkZvbnROYW1lXCI6XCJDYWxpYnJpXCIsXCJJc0JvbGRcIjp0cnVlLFwiSXNJdGFsaWNcIjpmYWxzZSxcIklzVW5kZXJsaW5lZFwiOmZhbHNlfSxcIkF1dG9TaXplXCI6MCxcIkZvcmVncm91bmRcIjp7XCIkaWRcIjpcIjExOTRcIixcIkNvbG9yXCI6e1wiJGlkXCI6XCIxMTk1XCIsXCJBXCI6MjU1LFwiUlwiOjg5LFwiR1wiOjg5LFwiQlwiOjg5fX0sXCJCYWNrZ3JvdW5kRmlsbFR5cGVcIjowLFwiTWF4V2lkdGhcIjoyMDAuMCxcIk1heEhlaWdodFwiOlwiSW5maW5pdHlcIixcIlNtYXJ0Rm9yZWdyb3VuZElzQWN0aXZlXCI6ZmFsc2UsXCJIb3Jpem9udGFsQWxpZ25tZW50XCI6MCxcIlZlcnRpY2FsQWxpZ25tZW50XCI6MCxcIlNtYXJ0Rm9yZWdyb3VuZFwiOm51bGwsXCJNYXJnaW5cIjp7XCIkaWRcIjpcIjExOTZcIixcIlRvcFwiOjAuMCxcIkxlZnRcIjowLjAsXCJSaWdodFwiOjAuMCxcIkJvdHRvbVwiOjAuMH0sXCJQYWRkaW5nXCI6e1wiJGlkXCI6XCIxMTk3XCIsXCJUb3BcIjowLjAsXCJMZWZ0XCI6MC4wLFwiUmlnaHRcIjowLjAsXCJCb3R0b21cIjowLjB9LFwiQmFja2dyb3VuZFwiOntcIiRyZWZcIjpcIjEwNVwifSxcIklzVmlzaWJsZVwiOnRydWUsXCJXaWR0aFwiOjAuMCxcIkhlaWdodFwiOjAuMCxcIkJvcmRlclN0eWxlXCI6bnVsbH0sXCJEYXRlU3R5bGVcIjp7XCIkaWRcIjpcIjExOThcIixcIkZvbnRTZXR0aW5nc1wiOntcIiRpZFwiOlwiMTE5OVwiLFwiRm9udFNpemVcIjo5LFwiRm9udE5hbWVcIjpcIkNhbGlicmlcIixcIklzQm9sZFwiOmZhbHNlLFwiSXNJdGFsaWNcIjpmYWxzZSxcIklzVW5kZXJsaW5lZFwiOmZhbHNlfSxcIkF1dG9TaXplXCI6MCxcIkZvcmVncm91bmRcIjp7XCIkaWRcIjpcIjEyMDBcIixcIkNvbG9yXCI6e1wiJGlkXCI6XCIxMjAxXCIsXCJBXCI6MjU1LFwiUlwiOjExNSxcIkdcIjoxMTUsXCJCXCI6MTE1fX0sXCJCYWNrZ3JvdW5kRmlsbFR5cGVcIjowLFwiTWF4V2lkdGhcIjoyMDAuMCxcIk1heEhlaWdodFwiOlwiSW5maW5pdHlcIixcIlNtYXJ0Rm9yZWdyb3VuZElzQWN0aXZlXCI6ZmFsc2UsXCJIb3Jpem9udGFsQWxpZ25tZW50XCI6MixcIlZlcnRpY2FsQWxpZ25tZW50XCI6MCxcIlNtYXJ0Rm9yZWdyb3VuZFwiOm51bGwsXCJNYXJnaW5cIjp7XCIkaWRcIjpcIjEyMDJcIixcIlRvcFwiOjAuMCxcIkxlZnRcIjowLjAsXCJSaWdodFwiOjAuMCxcIkJvdHRvbVwiOjAuMH0sXCJQYWRkaW5nXCI6e1wiJGlkXCI6XCIxMjAzXCIsXCJUb3BcIjowLjAsXCJMZWZ0XCI6MC4wLFwiUmlnaHRcIjowLjAsXCJCb3R0b21cIjowLjB9LFwiQmFja2dyb3VuZFwiOntcIiRyZWZcIjpcIjExMlwifSxcIklzVmlzaWJsZVwiOnRydWUsXCJXaWR0aFwiOjAuMCxcIkhlaWdodFwiOjAuMCxcIkJvcmRlclN0eWxlXCI6bnVsbH0sXCJUaXRsZVBvc2l0aW9uXCI6MCxcIkRhdGVQb3NpdGlvblwiOlwiUmlnaHRcIixcIlNoYXBlVHlwZVwiOjEzLFwiU2hhcGVTaXplXCI6MCxcIlNoYXBlU3R5bGVcIjp7XCIkaWRcIjpcIjEyMDRcIixcIk1hcmdpblwiOntcIiRpZFwiOlwiMTIwNVwiLFwiVG9wXCI6MC4wLFwiTGVmdFwiOjAuMCxcIlJpZ2h0XCI6MC4wLFwiQm90dG9tXCI6MC4wfSxcIlBhZGRpbmdcIjp7XCIkaWRcIjpcIjEyMDZcIixcIlRvcFwiOjAuMCxcIkxlZnRcIjowLjAsXCJSaWdodFwiOjAuMCxcIkJvdHRvbVwiOjAuMH0sXCJCYWNrZ3JvdW5kXCI6e1wiJGlkXCI6XCIxMjA3XCIsXCJDb2xvclwiOntcIiRpZFwiOlwiMTIwOFwiLFwiQVwiOjI1NSxcIlJcIjoxMTUsXCJHXCI6MTE1LFwiQlwiOjExNX19LFwiSXNWaXNpYmxlXCI6dHJ1ZSxcIldpZHRoXCI6MTIuMCxcIkhlaWdodFwiOjE0LjAsXCJCb3JkZXJTdHlsZVwiOntcIiRpZFwiOlwiMTIwOVwiLFwiTGluZUNvbG9yXCI6e1wiJHJlZlwiOlwiOTdcIn0sXCJMaW5lV2VpZ2h0XCI6MC4wLFwiTGluZVR5cGVcIjowfX0sXCJEYXRlRm9ybWF0XCI6e1wiJGlkXCI6XCIxMjEwXCIsXCJGb3JtYXRTdHJpbmdcIjpcIk1NTU0gZCwgeXl5eVwiLFwiU2VwYXJhdG9yXCI6XCIvXCIsXCJVc2VJbnRlcm5hdGlvbmFsRGF0ZUZvcm1hdFwiOmZhbHNlLFwiRGF0ZUlzVmlzaWJsZVwiOnRydWUsXCJUaW1lSXNWaXNpYmxlXCI6ZmFsc2UsXCJIb3VyRGlnaXRzXCI6MSxcIkFtUG1EZXNpZ25hdG9yXCI6MixcIlRyaW0wME1pbnV0ZXNcIjpmYWxzZSxcIkxhc3RLbm93blZpc2liaWxpdHlTdGF0ZVwiOntcIiRpZFwiOlwiMTIxMVwiLFwiRGF0ZVBhcnRJc1Zpc2libGVcIjp0cnVlLFwiVGltZVBhcnRJc1Zpc2libGVcIjpmYWxzZX19LFwiSXNWaXNpYmxlXCI6dHJ1ZSxcIkdyb3VwSWRcIjpcImEyNTcwODc5LTQ3YWItNDBiNy1hYjE1LThkN2ZjZmUxMGYzNFwifV0sXCJDdXN0b21Td2ltbGFuZVRhc2tTdHlsZUxpc3RcIjpbXX1dLFwiQ3VzdG9tU3dpbWxhbmVWMlN0eWxlTGlzdFwiOlt7XCIkaWRcIjpcIjEyMTJcIixcIkhlYWRlclN0eWxlXCI6e1wiJGlkXCI6XCIxMjEzXCIsXCJUZXh0U3R5bGVcIjp7XCIkcmVmXCI6XCIzNDNcIn0sXCJSZWN0YW5nbGVTdHlsZVwiOntcIiRyZWZcIjpcIjM0OVwifSxcIlRleHRJc1ZlcnRpY2FsXCI6ZmFsc2V9LFwiQmFja2dyb3VuZFN0eWxlXCI6e1wiJHJlZlwiOlwiMzU1XCJ9LFwiSXNBYm92ZVRpbWViYW5kXCI6ZmFsc2UsXCJTd2ltbGFuZURlZmF1bHRBY3Rpdml0eVN0eWxlXCI6e1wiJGlkXCI6XCIxMjE0XCIsXCJIZWFkZXJTdHlsZVwiOntcIiRpZFwiOlwiMTIxNVwiLFwiVGV4dFN0eWxlXCI6e1wiJGlkXCI6XCIxMjE2XCIsXCJGb250U2V0dGluZ3NcIjp7XCIkaWRcIjpcIjEyMTdcIixcIkZvbnRTaXplXCI6MTIsXCJGb250TmFtZVwiOlwiQ2FsaWJyaVwiLFwiSXNCb2xkXCI6ZmFsc2UsXCJJc0l0YWxpY1wiOmZhbHNlLFwiSXNVbmRlcmxpbmVkXCI6ZmFsc2V9LFwiQXV0b1NpemVcIjowLFwiRm9yZWdyb3VuZFwiOntcIiRpZFwiOlwiMTIxOFwiLFwiQ29sb3JcIjp7XCIkaWRcIjpcIjEyMTlcIixcIkFcIjoyNTUsXCJSXCI6MCxcIkdcIjowLFwiQlwiOjB9fSxcIkJhY2tncm91bmRGaWxsVHlwZVwiOjAsXCJNYXhXaWR0aFwiOjAuMCxcIk1heEhlaWdodFwiOjAuMCxcIlNtYXJ0Rm9yZWdyb3VuZElzQWN0aXZlXCI6ZmFsc2UsXCJIb3Jpem9udGFsQWxpZ25tZW50XCI6MCxcIlZlcnRpY2FsQWxpZ25tZW50XCI6MCxcIlNtYXJ0Rm9yZWdyb3VuZFwiOm51bGwsXCJNYXJnaW5cIjp7XCIkaWRcIjpcIjEyMjBcIixcIlRvcFwiOjAuMCxcIkxlZnRcIjowLjAsXCJSaWdodFwiOjAuMCxcIkJvdHRvbVwiOjAuMH0sXCJQYWRkaW5nXCI6e1wiJGlkXCI6XCIxMjIxXCIsXCJUb3BcIjowLjAsXCJMZWZ0XCI6MC4wLFwiUmlnaHRcIjowLjAsXCJCb3R0b21cIjowLjB9LFwiQmFja2dyb3VuZFwiOm51bGwsXCJJc1Zpc2libGVcIjpmYWxzZSxcIldpZHRoXCI6MC4wLFwiSGVpZ2h0XCI6MC4wLFwiQm9yZGVyU3R5bGVcIjpudWxsfSxcIlJlY3RhbmdsZVN0eWxlXCI6e1wiJGlkXCI6XCIxMjIyXCIsXCJNYXJnaW5cIjp7XCIkaWRcIjpcIjEyMjNcIixcIlRvcFwiOjAuMCxcIkxlZnRcIjowLjAsXCJSaWdodFwiOjAuMCxcIkJvdHRvbVwiOjAuMH0sXCJQYWRkaW5nXCI6e1wiJGlkXCI6XCIxMjI0XCIsXCJUb3BcIjowLjAsXCJMZWZ0XCI6MC4wLFwiUmlnaHRcIjowLjAsXCJCb3R0b21cIjowLjB9LFwiQmFja2dyb3VuZFwiOntcIiRpZFwiOlwiMTIyNVwiLFwiQ29sb3JcIjp7XCIkaWRcIjpcIjEyMjZcIixcIkFcIjo2MyxcIlJcIjo5MSxcIkdcIjoxNTUsXCJCXCI6MjEzfX0sXCJJc1Zpc2libGVcIjpmYWxzZSxcIldpZHRoXCI6MC4wLFwiSGVpZ2h0XCI6MC4wLFwiQm9yZGVyU3R5bGVcIjp7XCIkaWRcIjpcIjEyMjdcIixcIkxpbmVDb2xvclwiOntcIiRpZFwiOlwiMTIyOFwiLFwiJHR5cGVcIjpcIk5MUkUuQ29tbW9uLkRvbS5Tb2xpZENvbG9yQnJ1c2gsIE5MUkUuQ29tbW9uXCIsXCJDb2xvclwiOntcIiRpZFwiOlwiMTIyOVwiLFwiQVwiOjI1NSxcIlJcIjoyNTUsXCJHXCI6MCxcIkJcIjowfX0sXCJMaW5lV2VpZ2h0XCI6MC4wLFwiTGluZVR5cGVcIjowfX19LFwiQmFja2dyb3VuZFN0eWxlXCI6e1wiJGlkXCI6XCIxMjMwXCIsXCJNYXJnaW5cIjpudWxsLFwiUGFkZGluZ1wiOm51bGwsXCJCYWNrZ3JvdW5kXCI6e1wiJGlkXCI6XCIxMjMxXCIsXCJDb2xvclwiOntcIiRpZFwiOlwiMTIzMlwiLFwiQVwiOjUxLFwiUlwiOjE2NSxcIkdcIjoxNjUsXCJCXCI6MTY1fX0sXCJJc1Zpc2libGVcIjpmYWxzZSxcIldpZHRoXCI6MC4wLFwiSGVpZ2h0XCI6MC4wLFwiQm9yZGVyU3R5bGVcIjp7XCIkaWRcIjpcIjEyMzNcIixcIkxpbmVDb2xvclwiOntcIiRpZFwiOlwiMTIzNFwiLFwiJHR5cGVcIjpcIk5MUkUuQ29tbW9uLkRvbS5Tb2xpZENvbG9yQnJ1c2gsIE5MUkUuQ29tbW9uXCIsXCJDb2xvclwiOntcIiRpZFwiOlwiMTIzNVwiLFwiQVwiOjI1NSxcIlJcIjoyNTUsXCJHXCI6MCxcIkJcIjowfX0sXCJMaW5lV2VpZ2h0XCI6MC4wLFwiTGluZVR5cGVcIjowfX0sXCJDdXN0b21Td2ltbGFuZU1pbGVzdG9uZVN0eWxlTGlzdFwiOlt7XCIkcmVmXCI6XCIzNjFcIn1dLFwiQ3VzdG9tU3dpbWxhbmVUYXNrU3R5bGVMaXN0XCI6W3tcIiRyZWZcIjpcIjM4MVwifSx7XCIkcmVmXCI6XCI0MTlcIn0se1wiJHJlZlwiOlwiNDU2XCJ9LHtcIiRyZWZcIjpcIjQ5M1wifV0sXCJJc1Zpc2libGVcIjp0cnVlfSxcIkN1c3RvbVN3aW1sYW5lQWN0aXZpdGllc1N0eWxlTGlzdFwiOltdLFwiSXNWaXNpYmxlXCI6dHJ1ZX0se1wiJGlkXCI6XCIxMjM2XCIsXCJIZWFkZXJTdHlsZVwiOntcIiRpZFwiOlwiMTIzN1wiLFwiVGV4dFN0eWxlXCI6e1wiJHJlZlwiOlwiNjExXCJ9LFwiUmVjdGFuZ2xlU3R5bGVcIjp7XCIkcmVmXCI6XCI2MTdcIn0sXCJUZXh0SXNWZXJ0aWNhbFwiOmZhbHNlfSxcIkJhY2tncm91bmRTdHlsZVwiOntcIiRyZWZcIjpcIjYyM1wifSxcIklzQWJvdmVUaW1lYmFuZFwiOmZhbHNlLFwiU3dpbWxhbmVEZWZhdWx0QWN0aXZpdHlTdHlsZVwiOntcIiRpZFwiOlwiMTIzOFwiLFwiSGVhZGVyU3R5bGVcIjp7XCIkaWRcIjpcIjEyMzlcIixcIlRleHRTdHlsZVwiOntcIiRpZFwiOlwiMTI0MFwiLFwiRm9udFNldHRpbmdzXCI6e1wiJGlkXCI6XCIxMjQxXCIsXCJGb250U2l6ZVwiOjEyLFwiRm9udE5hbWVcIjpcIkNhbGlicmlcIixcIklzQm9sZFwiOmZhbHNlLFwiSXNJdGFsaWNcIjpmYWxzZSxcIklzVW5kZXJsaW5lZFwiOmZhbHNlfSxcIkF1dG9TaXplXCI6MCxcIkZvcmVncm91bmRcIjp7XCIkaWRcIjpcIjEyNDJcIixcIkNvbG9yXCI6e1wiJGlkXCI6XCIxMjQzXCIsXCJBXCI6MjU1LFwiUlwiOjAsXCJHXCI6MCxcIkJcIjowfX0sXCJCYWNrZ3JvdW5kRmlsbFR5cGVcIjowLFwiTWF4V2lkdGhcIjowLjAsXCJNYXhIZWlnaHRcIjowLjAsXCJTbWFydEZvcmVncm91bmRJc0FjdGl2ZVwiOmZhbHNlLFwiSG9yaXpvbnRhbEFsaWdubWVudFwiOjAsXCJWZXJ0aWNhbEFsaWdubWVudFwiOjAsXCJTbWFydEZvcmVncm91bmRcIjpudWxsLFwiTWFyZ2luXCI6e1wiJGlkXCI6XCIxMjQ0XCIsXCJUb3BcIjowLjAsXCJMZWZ0XCI6MC4wLFwiUmlnaHRcIjowLjAsXCJCb3R0b21cIjowLjB9LFwiUGFkZGluZ1wiOntcIiRpZFwiOlwiMTI0NVwiLFwiVG9wXCI6MC4wLFwiTGVmdFwiOjAuMCxcIlJpZ2h0XCI6MC4wLFwiQm90dG9tXCI6MC4wfSxcIkJhY2tncm91bmRcIjpudWxsLFwiSXNWaXNpYmxlXCI6ZmFsc2UsXCJXaWR0aFwiOjAuMCxcIkhlaWdodFwiOjAuMCxcIkJvcmRlclN0eWxlXCI6bnVsbH0sXCJSZWN0YW5nbGVTdHlsZVwiOntcIiRpZFwiOlwiMTI0NlwiLFwiTWFyZ2luXCI6e1wiJGlkXCI6XCIxMjQ3XCIsXCJUb3BcIjowLjAsXCJMZWZ0XCI6MC4wLFwiUmlnaHRcIjowLjAsXCJCb3R0b21cIjowLjB9LFwiUGFkZGluZ1wiOntcIiRpZFwiOlwiMTI0OFwiLFwiVG9wXCI6MC4wLFwiTGVmdFwiOjAuMCxcIlJpZ2h0XCI6MC4wLFwiQm90dG9tXCI6MC4wfSxcIkJhY2tncm91bmRcIjp7XCIkaWRcIjpcIjEyNDlcIixcIkNvbG9yXCI6e1wiJGlkXCI6XCIxMjUwXCIsXCJBXCI6NjMsXCJSXCI6MjU1LFwiR1wiOjE5MixcIkJcIjowfX0sXCJJc1Zpc2libGVcIjpmYWxzZSxcIldpZHRoXCI6MC4wLFwiSGVpZ2h0XCI6MC4wLFwiQm9yZGVyU3R5bGVcIjp7XCIkaWRcIjpcIjEyNTFcIixcIkxpbmVDb2xvclwiOntcIiRpZFwiOlwiMTI1MlwiLFwiJHR5cGVcIjpcIk5MUkUuQ29tbW9uLkRvbS5Tb2xpZENvbG9yQnJ1c2gsIE5MUkUuQ29tbW9uXCIsXCJDb2xvclwiOntcIiRpZFwiOlwiMTI1M1wiLFwiQVwiOjI1NSxcIlJcIjoyNTUsXCJHXCI6MCxcIkJcIjowfX0sXCJMaW5lV2VpZ2h0XCI6MC4wLFwiTGluZVR5cGVcIjowfX19LFwiQmFja2dyb3VuZFN0eWxlXCI6e1wiJGlkXCI6XCIxMjU0XCIsXCJNYXJnaW5cIjpudWxsLFwiUGFkZGluZ1wiOm51bGwsXCJCYWNrZ3JvdW5kXCI6e1wiJGlkXCI6XCIxMjU1XCIsXCJDb2xvclwiOntcIiRpZFwiOlwiMTI1NlwiLFwiQVwiOjUxLFwiUlwiOjE2NSxcIkdcIjoxNjUsXCJCXCI6MTY1fX0sXCJJc1Zpc2libGVcIjpmYWxzZSxcIldpZHRoXCI6MC4wLFwiSGVpZ2h0XCI6MC4wLFwiQm9yZGVyU3R5bGVcIjp7XCIkaWRcIjpcIjEyNTdcIixcIkxpbmVDb2xvclwiOntcIiRpZFwiOlwiMTI1OFwiLFwiJHR5cGVcIjpcIk5MUkUuQ29tbW9uLkRvbS5Tb2xpZENvbG9yQnJ1c2gsIE5MUkUuQ29tbW9uXCIsXCJDb2xvclwiOntcIiRpZFwiOlwiMTI1OVwiLFwiQVwiOjI1NSxcIlJcIjoyNTUsXCJHXCI6MCxcIkJcIjowfX0sXCJMaW5lV2VpZ2h0XCI6MC4wLFwiTGluZVR5cGVcIjowfX0sXCJDdXN0b21Td2ltbGFuZU1pbGVzdG9uZVN0eWxlTGlzdFwiOlt7XCIkcmVmXCI6XCI2MjlcIn0se1wiJHJlZlwiOlwiNjQ5XCJ9LHtcIiRyZWZcIjpcIjY2OVwifSx7XCIkcmVmXCI6XCI2ODlcIn0se1wiJHJlZlwiOlwiNzA5XCJ9XSxcIkN1c3RvbVN3aW1sYW5lVGFza1N0eWxlTGlzdFwiOlt7XCIkcmVmXCI6XCI3MjlcIn0se1wiJHJlZlwiOlwiNzY2XCJ9LHtcIiRyZWZcIjpcIjgwM1wifV0sXCJJc1Zpc2libGVcIjp0cnVlfSxcIkN1c3RvbVN3aW1sYW5lQWN0aXZpdGllc1N0eWxlTGlzdFwiOltdLFwiSXNWaXNpYmxlXCI6dHJ1ZX0se1wiJGlkXCI6XCIxMjYwXCIsXCJIZWFkZXJTdHlsZVwiOntcIiRpZFwiOlwiMTI2MVwiLFwiVGV4dFN0eWxlXCI6e1wiJHJlZlwiOlwiODQzXCJ9LFwiUmVjdGFuZ2xlU3R5bGVcIjp7XCIkcmVmXCI6XCI4NDlcIn0sXCJUZXh0SXNWZXJ0aWNhbFwiOmZhbHNlfSxcIkJhY2tncm91bmRTdHlsZVwiOntcIiRyZWZcIjpcIjg1NVwifSxcIklzQWJvdmVUaW1lYmFuZFwiOmZhbHNlLFwiU3dpbWxhbmVEZWZhdWx0QWN0aXZpdHlTdHlsZVwiOntcIiRpZFwiOlwiMTI2MlwiLFwiSGVhZGVyU3R5bGVcIjp7XCIkaWRcIjpcIjEyNjNcIixcIlRleHRTdHlsZVwiOntcIiRpZFwiOlwiMTI2NFwiLFwiRm9udFNldHRpbmdzXCI6e1wiJGlkXCI6XCIxMjY1XCIsXCJGb250U2l6ZVwiOjEyLFwiRm9udE5hbWVcIjpcIkNhbGlicmlcIixcIklzQm9sZFwiOmZhbHNlLFwiSXNJdGFsaWNcIjpmYWxzZSxcIklzVW5kZXJsaW5lZFwiOmZhbHNlfSxcIkF1dG9TaXplXCI6MCxcIkZvcmVncm91bmRcIjp7XCIkaWRcIjpcIjEyNjZcIixcIkNvbG9yXCI6e1wiJGlkXCI6XCIxMjY3XCIsXCJBXCI6MjU1LFwiUlwiOjAsXCJHXCI6MCxcIkJcIjowfX0sXCJCYWNrZ3JvdW5kRmlsbFR5cGVcIjowLFwiTWF4V2lkdGhcIjowLjAsXCJNYXhIZWlnaHRcIjowLjAsXCJTbWFydEZvcmVncm91bmRJc0FjdGl2ZVwiOmZhbHNlLFwiSG9yaXpvbnRhbEFsaWdubWVudFwiOjAsXCJWZXJ0aWNhbEFsaWdubWVudFwiOjAsXCJTbWFydEZvcmVncm91bmRcIjpudWxsLFwiTWFyZ2luXCI6e1wiJGlkXCI6XCIxMjY4XCIsXCJUb3BcIjowLjAsXCJMZWZ0XCI6MC4wLFwiUmlnaHRcIjowLjAsXCJCb3R0b21cIjowLjB9LFwiUGFkZGluZ1wiOntcIiRpZFwiOlwiMTI2OVwiLFwiVG9wXCI6MC4wLFwiTGVmdFwiOjAuMCxcIlJpZ2h0XCI6MC4wLFwiQm90dG9tXCI6MC4wfSxcIkJhY2tncm91bmRcIjpudWxsLFwiSXNWaXNpYmxlXCI6ZmFsc2UsXCJXaWR0aFwiOjAuMCxcIkhlaWdodFwiOjAuMCxcIkJvcmRlclN0eWxlXCI6bnVsbH0sXCJSZWN0YW5nbGVTdHlsZVwiOntcIiRpZFwiOlwiMTI3MFwiLFwiTWFyZ2luXCI6e1wiJGlkXCI6XCIxMjcxXCIsXCJUb3BcIjowLjAsXCJMZWZ0XCI6MC4wLFwiUmlnaHRcIjowLjAsXCJCb3R0b21cIjowLjB9LFwiUGFkZGluZ1wiOntcIiRpZFwiOlwiMTI3MlwiLFwiVG9wXCI6MC4wLFwiTGVmdFwiOjAuMCxcIlJpZ2h0XCI6MC4wLFwiQm90dG9tXCI6MC4wfSxcIkJhY2tncm91bmRcIjp7XCIkaWRcIjpcIjEyNzNcIixcIkNvbG9yXCI6e1wiJGlkXCI6XCIxMjc0XCIsXCJBXCI6NjMsXCJSXCI6MTEyLFwiR1wiOjE3MyxcIkJcIjo3MX19LFwiSXNWaXNpYmxlXCI6ZmFsc2UsXCJXaWR0aFwiOjAuMCxcIkhlaWdodFwiOjAuMCxcIkJvcmRlclN0eWxlXCI6e1wiJGlkXCI6XCIxMjc1XCIsXCJMaW5lQ29sb3JcIjp7XCIkaWRcIjpcIjEyNzZcIixcIiR0eXBlXCI6XCJOTFJFLkNvbW1vbi5Eb20uU29saWRDb2xvckJydXNoLCBOTFJFLkNvbW1vblwiLFwiQ29sb3JcIjp7XCIkaWRcIjpcIjEyNzdcIixcIkFcIjoyNTUsXCJSXCI6MjU1LFwiR1wiOjAsXCJCXCI6MH19LFwiTGluZVdlaWdodFwiOjAuMCxcIkxpbmVUeXBlXCI6MH19fSxcIkJhY2tncm91bmRTdHlsZVwiOntcIiRpZFwiOlwiMTI3OFwiLFwiTWFyZ2luXCI6bnVsbCxcIlBhZGRpbmdcIjpudWxsLFwiQmFja2dyb3VuZFwiOntcIiRpZFwiOlwiMTI3OVwiLFwiQ29sb3JcIjp7XCIkaWRcIjpcIjEyODBcIixcIkFcIjo1MSxcIlJcIjoxNjUsXCJHXCI6MTY1LFwiQlwiOjE2NX19LFwiSXNWaXNpYmxlXCI6ZmFsc2UsXCJXaWR0aFwiOjAuMCxcIkhlaWdodFwiOjAuMCxcIkJvcmRlclN0eWxlXCI6e1wiJGlkXCI6XCIxMjgxXCIsXCJMaW5lQ29sb3JcIjp7XCIkaWRcIjpcIjEyODJcIixcIiR0eXBlXCI6XCJOTFJFLkNvbW1vbi5Eb20uU29saWRDb2xvckJydXNoLCBOTFJFLkNvbW1vblwiLFwiQ29sb3JcIjp7XCIkaWRcIjpcIjEyODNcIixcIkFcIjoyNTUsXCJSXCI6MjU1LFwiR1wiOjAsXCJCXCI6MH19LFwiTGluZVdlaWdodFwiOjAuMCxcIkxpbmVUeXBlXCI6MH19LFwiQ3VzdG9tU3dpbWxhbmVNaWxlc3RvbmVTdHlsZUxpc3RcIjpbe1wiJHJlZlwiOlwiODYxXCJ9LHtcIiRyZWZcIjpcIjg4MVwifV0sXCJDdXN0b21Td2ltbGFuZVRhc2tTdHlsZUxpc3RcIjpbe1wiJHJlZlwiOlwiOTAxXCJ9LHtcIiRyZWZcIjpcIjkzOFwifSx7XCIkcmVmXCI6XCI5NzVcIn0se1wiJHJlZlwiOlwiMTAxMlwifSx7XCIkcmVmXCI6XCIxMDQ5XCJ9XSxcIklzVmlzaWJsZVwiOnRydWV9LFwiQ3VzdG9tU3dpbWxhbmVBY3Rpdml0aWVzU3R5bGVMaXN0XCI6W10sXCJJc1Zpc2libGVcIjp0cnVlfSx7XCIkaWRcIjpcIjEyODRcIixcIkhlYWRlclN0eWxlXCI6e1wiJGlkXCI6XCIxMjg1XCIsXCJUZXh0U3R5bGVcIjp7XCIkcmVmXCI6XCIxMDg5XCJ9LFwiUmVjdGFuZ2xlU3R5bGVcIjp7XCIkcmVmXCI6XCIxMDk1XCJ9LFwiVGV4dElzVmVydGljYWxcIjpmYWxzZX0sXCJCYWNrZ3JvdW5kU3R5bGVcIjp7XCIkcmVmXCI6XCIxMTAxXCJ9LFwiSXNBYm92ZVRpbWViYW5kXCI6ZmFsc2UsXCJTd2ltbGFuZURlZmF1bHRBY3Rpdml0eVN0eWxlXCI6e1wiJGlkXCI6XCIxMjg2XCIsXCJIZWFkZXJTdHlsZVwiOntcIiRpZFwiOlwiMTI4N1wiLFwiVGV4dFN0eWxlXCI6e1wiJGlkXCI6XCIxMjg4XCIsXCJGb250U2V0dGluZ3NcIjp7XCIkaWRcIjpcIjEyODlcIixcIkZvbnRTaXplXCI6MTIsXCJGb250TmFtZVwiOlwiQ2FsaWJyaVwiLFwiSXNCb2xkXCI6ZmFsc2UsXCJJc0l0YWxpY1wiOmZhbHNlLFwiSXNVbmRlcmxpbmVkXCI6ZmFsc2V9LFwiQXV0b1NpemVcIjowLFwiRm9yZWdyb3VuZFwiOntcIiRpZFwiOlwiMTI5MFwiLFwiQ29sb3JcIjp7XCIkaWRcIjpcIjEyOTFcIixcIkFcIjoyNTUsXCJSXCI6MCxcIkdcIjowLFwiQlwiOjB9fSxcIkJhY2tncm91bmRGaWxsVHlwZVwiOjAsXCJNYXhXaWR0aFwiOjAuMCxcIk1heEhlaWdodFwiOjAuMCxcIlNtYXJ0Rm9yZWdyb3VuZElzQWN0aXZlXCI6ZmFsc2UsXCJIb3Jpem9udGFsQWxpZ25tZW50XCI6MCxcIlZlcnRpY2FsQWxpZ25tZW50XCI6MCxcIlNtYXJ0Rm9yZWdyb3VuZFwiOm51bGwsXCJNYXJnaW5cIjp7XCIkaWRcIjpcIjEyOTJcIixcIlRvcFwiOjAuMCxcIkxlZnRcIjowLjAsXCJSaWdodFwiOjAuMCxcIkJvdHRvbVwiOjAuMH0sXCJQYWRkaW5nXCI6e1wiJGlkXCI6XCIxMjkzXCIsXCJUb3BcIjowLjAsXCJMZWZ0XCI6MC4wLFwiUmlnaHRcIjowLjAsXCJCb3R0b21cIjowLjB9LFwiQmFja2dyb3VuZFwiOm51bGwsXCJJc1Zpc2libGVcIjpmYWxzZSxcIldpZHRoXCI6MC4wLFwiSGVpZ2h0XCI6MC4wLFwiQm9yZGVyU3R5bGVcIjpudWxsfSxcIlJlY3RhbmdsZVN0eWxlXCI6e1wiJGlkXCI6XCIxMjk0XCIsXCJNYXJnaW5cIjp7XCIkaWRcIjpcIjEyOTVcIixcIlRvcFwiOjAuMCxcIkxlZnRcIjowLjAsXCJSaWdodFwiOjAuMCxcIkJvdHRvbVwiOjAuMH0sXCJQYWRkaW5nXCI6e1wiJGlkXCI6XCIxMjk2XCIsXCJUb3BcIjowLjAsXCJMZWZ0XCI6MC4wLFwiUmlnaHRcIjowLjAsXCJCb3R0b21cIjowLjB9LFwiQmFja2dyb3VuZFwiOntcIiRpZFwiOlwiMTI5N1wiLFwiQ29sb3JcIjp7XCIkaWRcIjpcIjEyOThcIixcIkFcIjo2MyxcIlJcIjoxNjUsXCJHXCI6MTY1LFwiQlwiOjE2NX19LFwiSXNWaXNpYmxlXCI6ZmFsc2UsXCJXaWR0aFwiOjAuMCxcIkhlaWdodFwiOjAuMCxcIkJvcmRlclN0eWxlXCI6e1wiJGlkXCI6XCIxMjk5XCIsXCJMaW5lQ29sb3JcIjp7XCIkaWRcIjpcIjEzMDBcIixcIiR0eXBlXCI6XCJOTFJFLkNvbW1vbi5Eb20uU29saWRDb2xvckJydXNoLCBOTFJFLkNvbW1vblwiLFwiQ29sb3JcIjp7XCIkaWRcIjpcIjEzMDFcIixcIkFcIjoyNTUsXCJSXCI6MjU1LFwiR1wiOjAsXCJCXCI6MH19LFwiTGluZVdlaWdodFwiOjAuMCxcIkxpbmVUeXBlXCI6MH19fSxcIkJhY2tncm91bmRTdHlsZVwiOntcIiRpZFwiOlwiMTMwMlwiLFwiTWFyZ2luXCI6bnVsbCxcIlBhZGRpbmdcIjpudWxsLFwiQmFja2dyb3VuZFwiOntcIiRpZFwiOlwiMTMwM1wiLFwiQ29sb3JcIjp7XCIkaWRcIjpcIjEzMDRcIixcIkFcIjo1MSxcIlJcIjoxNjUsXCJHXCI6MTY1LFwiQlwiOjE2NX19LFwiSXNWaXNpYmxlXCI6ZmFsc2UsXCJXaWR0aFwiOjAuMCxcIkhlaWdodFwiOjAuMCxcIkJvcmRlclN0eWxlXCI6e1wiJGlkXCI6XCIxMzA1XCIsXCJMaW5lQ29sb3JcIjp7XCIkaWRcIjpcIjEzMDZcIixcIiR0eXBlXCI6XCJOTFJFLkNvbW1vbi5Eb20uU29saWRDb2xvckJydXNoLCBOTFJFLkNvbW1vblwiLFwiQ29sb3JcIjp7XCIkaWRcIjpcIjEzMDdcIixcIkFcIjoyNTUsXCJSXCI6MjU1LFwiR1wiOjAsXCJCXCI6MH19LFwiTGluZVdlaWdodFwiOjAuMCxcIkxpbmVUeXBlXCI6MH19LFwiQ3VzdG9tU3dpbWxhbmVNaWxlc3RvbmVTdHlsZUxpc3RcIjpbe1wiJHJlZlwiOlwiMTEwN1wifSx7XCIkcmVmXCI6XCIxMTI4XCJ9LHtcIiRyZWZcIjpcIjExNDlcIn0se1wiJHJlZlwiOlwiMTE3MFwifSx7XCIkcmVmXCI6XCIxMTkxXCJ9XSxcIkN1c3RvbVN3aW1sYW5lVGFza1N0eWxlTGlzdFwiOltdLFwiSXNWaXNpYmxlXCI6dHJ1ZX0sXCJDdXN0b21Td2ltbGFuZUFjdGl2aXRpZXNTdHlsZUxpc3RcIjpbXSxcIklzVmlzaWJsZVwiOnRydWV9XSxcIkdyaWRsaW5lUGFuZWxTdHlsZVwiOntcIiRpZFwiOlwiMTMwOFwiLFwiR3JpZGxpbmVTdHlsZVwiOntcIiRpZFwiOlwiMTMwOVwiLFwiTGluZUNvbG9yXCI6e1wiJGlkXCI6XCIxMzEwXCIsXCIkdHlwZVwiOlwiTkxSRS5Db21tb24uRG9tLlNvbGlkQ29sb3JCcnVzaCwgTkxSRS5Db21tb25cIixcIkNvbG9yXCI6e1wiJGlkXCI6XCIxMzExXCIsXCJBXCI6MzgsXCJSXCI6OTEsXCJHXCI6MTU1LFwiQlwiOjIxM319LFwiTGluZVdlaWdodFwiOjEuMCxcIkxpbmVUeXBlXCI6MH0sXCJJc1Zpc2libGVcIjp0cnVlfSxcIkFjdGl2aXR5TGluZVBhbmVsU3R5bGVcIjp7XCIkaWRcIjpcIjEzMTJcIixcIkFjdGl2aXR5TGluZVN0eWxlXCI6e1wiJGlkXCI6XCIxMzEzXCIsXCJMaW5lQ29sb3JcIjp7XCIkaWRcIjpcIjEzMTRcIixcIiR0eXBlXCI6XCJOTFJFLkNvbW1vbi5Eb20uU29saWRDb2xvckJydXNoLCBOTFJFLkNvbW1vblwiLFwiQ29sb3JcIjp7XCIkaWRcIjpcIjEzMTVcIixcIkFcIjozOCxcIlJcIjo2OCxcIkdcIjoxMTQsXCJCXCI6MTk2fX0sXCJMaW5lV2VpZ2h0XCI6MS4wLFwiTGluZVR5cGVcIjowfSxcIklzVmlzaWJsZVwiOnRydWV9fSxcIlNjYWxlXCI6e1wiJGlkXCI6XCIxMzE2XCIsXCJTdGFydERhdGVcIjpcIjAwMDEtMDEtMDFUMDA6MDA6MDBcIixcIkVuZERhdGVcIjpcIjIwMTktMTItMjJUMTI6NTk6MDBcIixcIkZvcm1hdFwiOlwiTU1NXCIsXCJUeXBlXCI6MixcIkF1dG9EYXRlUmFuZ2VcIjp0cnVlLFwiV29ya2luZ0RheXNcIjozMSxcIlRvZGF5TWFya2VyVGV4dFwiOlwiVG9kYXlcIixcIkF1dG9TY2FsZVR5cGVcIjp0cnVlfSxcIlNjYWxlVjJcIjp7XCIkaWRcIjpcIjEzMTdcIixcIlN0YXJ0RGF0ZVwiOlwiMDAwMS0wMS0wMVQwMDowMDowMFwiLFwiRW5kRGF0ZVwiOlwiMjAxOS0xMi0yMlQxMjo1OTowMFwiLFwiQXV0b0RhdGVSYW5nZVwiOnRydWUsXCJXb3JraW5nRGF5c1wiOjMxLFwiVG9kYXlNYXJrZXJUZXh0XCI6XCJUb2RheVwiLFwiQXV0b1NjYWxlVHlwZVwiOnRydWUsXCJUaW1lYmFuZFNjYWxlc1wiOntcIiRpZFwiOlwiMTMxOFwiLFwiVG9wU2NhbGVMYXllclwiOntcIiRpZFwiOlwiMTMxOVwiLFwiRm9ybWF0XCI6XCJNTU1cIixcIlR5cGVcIjoyfSxcIk1pZGRsZVNjYWxlTGF5ZXJcIjp7XCIkaWRcIjpcIjEzMjBcIixcIkZvcm1hdFwiOm51bGwsXCJUeXBlXCI6MH0sXCJCb3R0b21TY2FsZUxheWVyXCI6e1wiJGlkXCI6XCIxMzIxXCIsXCJGb3JtYXRcIjpudWxsLFwiVHlwZVwiOjB9fX0sXCJNaWxlc3RvbmVzXCI6W10sXCJUYXNrc1wiOltdLFwiU3dpbWxhbmVzXCI6W10sXCJTd2ltbGFuZXNWMlwiOltdLFwiU2V0dGluZ3NcIjp7XCIkaWRcIjpcIjEzMjJcIixcIkltcGFPcHRpb25zXCI6e1wiJGlkXCI6XCIxMzIzXCIsXCJMZWZ0VG9SaWdodFwiOmZhbHNlLFwiUGF5bG9hZE9wdGlvbnNcIjoyfX0sXCJUaW1lQ29uZmlndXJhdGlvblwiOntcIiRpZFwiOlwiMTMyNFwiLFwiVXNlVGltZVwiOmZhbHNlLFwiV29ya0RheVN0YXJ0XCI6XCIwMDowMDowMFwiLFwiV29ya0RheUVuZFwiOlwiMjM6NTk6MDBcIn19In0sIlNldHRpbmdzIjp7IiRpZCI6IjExNjEiLCJJbXBhT3B0aW9ucyI6eyIkaWQiOiIxMTYyIiwiTGVmdFRvUmlnaHQiOmZhbHNlLCJQYXlsb2FkT3B0aW9ucyI6Mn0sIlVzZUNvbXByZXNzaW9uIjpmYWxzZSwiQ29tcHJlc2lvblBlcmNlbnRhZ2UiOjUwLjAsIkluYWN0aXZlSW50ZXJ2YWxXaWR0aFRocmVzaG9sZCI6MzAuMCwiSW5hY3RpdmVJbnRlcnZhbFdpZHRoIjoxLjAsIlNwbGl0VGFza3MiOmZhbHNlLCJVc2VDbHVzdGVyIjpmYWxzZSwiRXBzaWxvbiI6NS4wLCJNaW5Qb2ludHNUb0Zvcm1BQ2x1c3RlciI6MiwiR2VuZXJhdGVJbnZpc2libGVTaGFwZXMiOmZhbHNlLCJTbWFydFRpbWVsaW5lVGFza1BlcmNlbnRhZ2VGaXQiOmZhbHNlfSwiSXNOZXciOmZhbHNlLCJJbXBvcnRUeXBlIjowLCJGaWxlUGF0aCI6bnVsbCwiVGltZUNvbmZpZ3VyYXRpb24iOnsiJGlkIjoiMTE2MyIsIlVzZVRpbWUiOmZhbHNlLCJXb3JrRGF5U3RhcnQiOiIwMDowMDowMCIsIldvcmtEYXlFbmQiOiIyMzo1OTowMCJ9LCJMYXN0VXNlZFRlbXBsYXRlSWQiOiJmMzc0NjA2My0wMDRjLTQ0NWQtOTE4Ny1jZWRmN2FjZTE0M2IiLCJGaXJzdFdlZWtPZlllYXIiOjAsIlBsYWNlTWlsZXN0b25lQXRUaGVCZWdpbm5pbmdPZlRoZURheSI6ZmFsc2UsIkRlcGVuZGVuY3lTY2hlZHVsaW5nU2V0dGluZ3MiOnsiJGlkIjoiMTE2NCIsIkRlcGVuZGVuY2llc1NjaGVkdWxpbmdNb2RlU2V0dGluZyI6IkZsZXhpYmxlIiwiRGVwZW5kZW5jaWVzUHJldmlvdXNTY2hlZHVsaW5nTW9kZSI6IkZsZXhpYmxlIiwiT25CcmVha2luZ0ZsZXhpYmxlU2NoZWR1bGluZ01vZGVTZXR0aW5nIjoiQXNrRXZlcnl0aW1lIiwiT25CcmVha2luZ1N0cmljdFNjaGVkdWxpbmdNb2RlU2V0dGluZyI6IkFza0V2ZXJ5dGltZSJ9LCJEZXBlbmRlbmN5TW9kdWxlRW5hYmxlZCI6ZmFsc2UsIkRlcGVuZGVuY2llcyI6eyJfZGVwZW5kZW5jaWVzIjpbXX19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CULTUREINFO" val="en-US"/>
  <p:tag name="OTLTIMEBANDQUICKPOSITION" val="Custom"/>
  <p:tag name="OTLTIMEBANDTHREEDEFFECTS" val="None"/>
  <p:tag name="OTLTIMEBANDAUTODATERANGE" val="True"/>
  <p:tag name="OTLTIMEBANDSTARTDATE" val="0001-01-01T00:00:00.0000000"/>
  <p:tag name="OTLTIMEBANDENDDATE" val="2027-08-15T11:59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False"/>
  <p:tag name="OTLTIMEBANDSCALEMARKING" val="Years"/>
  <p:tag name="OTLRIGHTENDCAPSMARGINRIGHT" val="20"/>
  <p:tag name="OTLLEFTENDCAPSMARGINLEFT" val="39.5066666666667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DEPENABLED" val="Fals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AskEverytime"/>
  <p:tag name="OTLTIMEBANDSPACINGABOVE" val="16"/>
  <p:tag name="OTLTIMEBANDSPACINGBELOW" val="16"/>
  <p:tag name="OTLTIMEBANDSPACINGABOVEFORSWLANDTASKS" val="16"/>
  <p:tag name="OTLTIMEBANDSPACINGBELOWFORSWLANDTASKS" val="16"/>
  <p:tag name="OTLTIMEBANDSCALEFORMAT" val="MMM"/>
  <p:tag name="OTLTIMEBANDSCALETYPE" val="Years"/>
  <p:tag name="OTLTIMEBANDSHAPETYPE" val="RoundedCornerRectangleTimeband"/>
  <p:tag name="OTLTIMEBANDSHAPEHEIGHT" val="20"/>
  <p:tag name="OTLTIMEBANDSHAPEPADDINGLEFT" val="0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Survey Published"/>
  <p:tag name="OTLDATE" val="2024-05-03T11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Survey Results Presented"/>
  <p:tag name="OTLDATE" val="2024-05-29T11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Pilot Begins"/>
  <p:tag name="OTLDATE" val="2024-10-08T23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Market Trials Begin"/>
  <p:tag name="OTLDATE" val="2026-04-01T23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Go-Live"/>
  <p:tag name="OTLDATE" val="2026-08-15T11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Decommission Legacy Solution"/>
  <p:tag name="OTLDATE" val="2027-08-15T11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Pilot Complete"/>
  <p:tag name="OTLDATE" val="2024-12-20T23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4-05-03T23:59:00.0000000Z"/>
  <p:tag name="OTLENDDATE" val="2024-05-17T23:59:00.0000000Z"/>
  <p:tag name="OTLDURATIONFORMAT" val="day"/>
  <p:tag name="OTLSPACING" val="3"/>
  <p:tag name="OTLSHAPETHICKNESSTYPE" val="Thin"/>
  <p:tag name="OTLWEEKNUMBERINGFORMAT" val="WNFormat1"/>
  <p:tag name="OTLWEEKNUMBERINGISVISIBLE" val="Fals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4-05-20T00:00:00.0000000Z"/>
  <p:tag name="OTLENDDATE" val="2024-05-24T11:59:00.0000000Z"/>
  <p:tag name="OTLDURATIONFORMAT" val="day"/>
  <p:tag name="OTLSPACING" val="3"/>
  <p:tag name="OTLSHAPETHICKNESSTYPE" val="Thin"/>
  <p:tag name="OTLWEEKNUMBERINGFORMAT" val="WNFormat1"/>
  <p:tag name="OTLWEEKNUMBERINGISVISIBLE" val="Fals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4-06-03T00:00:00.0000000Z"/>
  <p:tag name="OTLENDDATE" val="2024-07-19T11:59:00.0000000Z"/>
  <p:tag name="OTLDURATIONFORMAT" val="day"/>
  <p:tag name="OTLSPACING" val="3"/>
  <p:tag name="OTLSHAPETHICKNESSTYPE" val="Thin"/>
  <p:tag name="OTLWEEKNUMBERINGFORMAT" val="WNFormat1"/>
  <p:tag name="OTLWEEKNUMBERINGISVISIBLE" val="Fals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/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4-07-29T00:00:00.0000000Z"/>
  <p:tag name="OTLENDDATE" val="2024-10-04T11:59:00.0000000Z"/>
  <p:tag name="OTLDURATIONFORMAT" val="day"/>
  <p:tag name="OTLSPACING" val="3"/>
  <p:tag name="OTLSHAPETHICKNESSTYPE" val="Thin"/>
  <p:tag name="OTLWEEKNUMBERINGFORMAT" val="WNFormat1"/>
  <p:tag name="OTLWEEKNUMBERINGISVISIBLE" val="Fals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4-09-15T11:59:00.0000000Z"/>
  <p:tag name="OTLENDDATE" val="2024-10-04T11:59:00.0000000Z"/>
  <p:tag name="OTLDURATIONFORMAT" val="day"/>
  <p:tag name="OTLSPACING" val="3"/>
  <p:tag name="OTLSHAPETHICKNESSTYPE" val="Thin"/>
  <p:tag name="OTLWEEKNUMBERINGFORMAT" val="WNFormat1"/>
  <p:tag name="OTLWEEKNUMBERINGISVISIBLE" val="Fals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4-10-08T11:59:00.0000000Z"/>
  <p:tag name="OTLENDDATE" val="2024-12-20T11:59:00.0000000Z"/>
  <p:tag name="OTLDURATIONFORMAT" val="day"/>
  <p:tag name="OTLSPACING" val="3"/>
  <p:tag name="OTLSHAPETHICKNESSTYPE" val="Thin"/>
  <p:tag name="OTLWEEKNUMBERINGFORMAT" val="WNFormat1"/>
  <p:tag name="OTLWEEKNUMBERINGISVISIBLE" val="Fals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5-01-06T23:59:00.0000000Z"/>
  <p:tag name="OTLENDDATE" val="2025-01-24T23:59:00.0000000Z"/>
  <p:tag name="OTLDURATIONFORMAT" val="day"/>
  <p:tag name="OTLSPACING" val="3"/>
  <p:tag name="OTLSHAPETHICKNESSTYPE" val="Thin"/>
  <p:tag name="OTLWEEKNUMBERINGFORMAT" val="WNFormat1"/>
  <p:tag name="OTLWEEKNUMBERINGISVISIBLE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5-02-03T00:00:00.0000000Z"/>
  <p:tag name="OTLENDDATE" val="2025-05-01T11:59:00.0000000Z"/>
  <p:tag name="OTLDURATIONFORMAT" val="day"/>
  <p:tag name="OTLSPACING" val="3"/>
  <p:tag name="OTLSHAPETHICKNESSTYPE" val="Thin"/>
  <p:tag name="OTLWEEKNUMBERINGFORMAT" val="WNFormat1"/>
  <p:tag name="OTLWEEKNUMBERINGISVISIBLE" val="Fals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5-05-01T00:00:00.0000000Z"/>
  <p:tag name="OTLENDDATE" val="2026-02-01T11:59:00.0000000Z"/>
  <p:tag name="OTLDURATIONFORMAT" val="day"/>
  <p:tag name="OTLSPACING" val="3"/>
  <p:tag name="OTLSHAPETHICKNESSTYPE" val="Thin"/>
  <p:tag name="OTLWEEKNUMBERINGFORMAT" val="WNFormat1"/>
  <p:tag name="OTLWEEKNUMBERINGISVISIBLE" val="Fals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6-02-01T00:00:00.0000000Z"/>
  <p:tag name="OTLENDDATE" val="2026-04-01T11:59:00.0000000Z"/>
  <p:tag name="OTLDURATIONFORMAT" val="day"/>
  <p:tag name="OTLSPACING" val="3"/>
  <p:tag name="OTLSHAPETHICKNESSTYPE" val="Thin"/>
  <p:tag name="OTLWEEKNUMBERINGFORMAT" val="WNFormat1"/>
  <p:tag name="OTLWEEKNUMBERINGISVISIBLE" val="Fals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6-04-01T11:59:00.0000000Z"/>
  <p:tag name="OTLENDDATE" val="2026-08-01T11:59:00.0000000Z"/>
  <p:tag name="OTLDURATIONFORMAT" val="day"/>
  <p:tag name="OTLSPACING" val="3"/>
  <p:tag name="OTLSHAPETHICKNESSTYPE" val="Thin"/>
  <p:tag name="OTLWEEKNUMBERINGFORMAT" val="WNFormat1"/>
  <p:tag name="OTLWEEKNUMBERINGISVISIBLE" val="Fals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6-08-15T11:59:00.0000000Z"/>
  <p:tag name="OTLENDDATE" val="2027-08-15T11:59:00.0000000Z"/>
  <p:tag name="OTLDURATIONFORMAT" val="day"/>
  <p:tag name="OTLSPACING" val="3"/>
  <p:tag name="OTLSHAPETHICKNESSTYPE" val="Thin"/>
  <p:tag name="OTLWEEKNUMBERINGFORMAT" val="WNFormat1"/>
  <p:tag name="OTLWEEKNUMBERINGISVISIBLE" val="Fals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7-02-15T11:59:00.0000000Z"/>
  <p:tag name="OTLENDDATE" val="2027-08-01T11:59:00.0000000Z"/>
  <p:tag name="OTLDURATIONFORMAT" val="day"/>
  <p:tag name="OTLSPACING" val="3"/>
  <p:tag name="OTLSHAPETHICKNESSTYPE" val="Thin"/>
  <p:tag name="OTLWEEKNUMBERINGFORMAT" val="WNFormat1"/>
  <p:tag name="OTLWEEKNUMBERINGISVISIBLE" val="Fals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ELAPSEDSTYLE" val="Thin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ODAYPOSITION" val="Hide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ERCOT Identity v.2">
    <a:dk1>
      <a:sysClr val="windowText" lastClr="000000"/>
    </a:dk1>
    <a:lt1>
      <a:srgbClr val="FFFFFF"/>
    </a:lt1>
    <a:dk2>
      <a:srgbClr val="5B6770"/>
    </a:dk2>
    <a:lt2>
      <a:srgbClr val="FFFFFF"/>
    </a:lt2>
    <a:accent1>
      <a:srgbClr val="00AEC7"/>
    </a:accent1>
    <a:accent2>
      <a:srgbClr val="5B6770"/>
    </a:accent2>
    <a:accent3>
      <a:srgbClr val="26D07C"/>
    </a:accent3>
    <a:accent4>
      <a:srgbClr val="003865"/>
    </a:accent4>
    <a:accent5>
      <a:srgbClr val="685BC7"/>
    </a:accent5>
    <a:accent6>
      <a:srgbClr val="890C58"/>
    </a:accent6>
    <a:hlink>
      <a:srgbClr val="0000FF"/>
    </a:hlink>
    <a:folHlink>
      <a:srgbClr val="800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  <Year0 xmlns="5aa4d6c3-c158-44c8-841a-c9a1485dc550">2020</Year0>
    <IconOverlay xmlns="http://schemas.microsoft.com/sharepoint/v4" xsi:nil="true"/>
    <Year xmlns="5aa4d6c3-c158-44c8-841a-c9a1485dc550">02/10/2020</Year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465605FA1C07940811E8DD774EF21BA" ma:contentTypeVersion="7" ma:contentTypeDescription="Create a new document." ma:contentTypeScope="" ma:versionID="b8cabad19ef086b320a61c61415c1c5e">
  <xsd:schema xmlns:xsd="http://www.w3.org/2001/XMLSchema" xmlns:xs="http://www.w3.org/2001/XMLSchema" xmlns:p="http://schemas.microsoft.com/office/2006/metadata/properties" xmlns:ns2="c34af464-7aa1-4edd-9be4-83dffc1cb926" xmlns:ns3="http://schemas.microsoft.com/sharepoint/v4" xmlns:ns4="5aa4d6c3-c158-44c8-841a-c9a1485dc550" targetNamespace="http://schemas.microsoft.com/office/2006/metadata/properties" ma:root="true" ma:fieldsID="327bcb2b973df4f25f5997c10c1f0400" ns2:_="" ns3:_="" ns4:_="">
    <xsd:import namespace="c34af464-7aa1-4edd-9be4-83dffc1cb926"/>
    <xsd:import namespace="http://schemas.microsoft.com/sharepoint/v4"/>
    <xsd:import namespace="5aa4d6c3-c158-44c8-841a-c9a1485dc550"/>
    <xsd:element name="properties">
      <xsd:complexType>
        <xsd:sequence>
          <xsd:element name="documentManagement">
            <xsd:complexType>
              <xsd:all>
                <xsd:element ref="ns2:Information_x0020_Classification"/>
                <xsd:element ref="ns3:IconOverlay" minOccurs="0"/>
                <xsd:element ref="ns4:Year" minOccurs="0"/>
                <xsd:element ref="ns4:Year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9" nillable="true" ma:displayName="IconOverlay" ma:hidden="true" ma:internalName="IconOverlay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a4d6c3-c158-44c8-841a-c9a1485dc550" elementFormDefault="qualified">
    <xsd:import namespace="http://schemas.microsoft.com/office/2006/documentManagement/types"/>
    <xsd:import namespace="http://schemas.microsoft.com/office/infopath/2007/PartnerControls"/>
    <xsd:element name="Year" ma:index="10" nillable="true" ma:displayName="ARB Date" ma:internalName="Year">
      <xsd:simpleType>
        <xsd:restriction base="dms:Text">
          <xsd:maxLength value="255"/>
        </xsd:restriction>
      </xsd:simpleType>
    </xsd:element>
    <xsd:element name="Year0" ma:index="11" nillable="true" ma:displayName="Year" ma:format="Dropdown" ma:internalName="Year0">
      <xsd:simpleType>
        <xsd:restriction base="dms:Choice">
          <xsd:enumeration value="2020"/>
          <xsd:enumeration value="2021"/>
          <xsd:enumeration value="2022"/>
          <xsd:enumeration value="2023"/>
          <xsd:enumeration value="2024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8D20F26-CD02-4C37-9BFA-A08EE0436AD7}">
  <ds:schemaRefs>
    <ds:schemaRef ds:uri="http://schemas.microsoft.com/office/2006/documentManagement/types"/>
    <ds:schemaRef ds:uri="http://purl.org/dc/terms/"/>
    <ds:schemaRef ds:uri="http://www.w3.org/XML/1998/namespace"/>
    <ds:schemaRef ds:uri="http://schemas.microsoft.com/sharepoint/v4"/>
    <ds:schemaRef ds:uri="c34af464-7aa1-4edd-9be4-83dffc1cb926"/>
    <ds:schemaRef ds:uri="http://purl.org/dc/elements/1.1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5aa4d6c3-c158-44c8-841a-c9a1485dc550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8A34D18E-525A-452C-8C87-3071C976C54F}">
  <ds:schemaRefs>
    <ds:schemaRef ds:uri="5aa4d6c3-c158-44c8-841a-c9a1485dc550"/>
    <ds:schemaRef ds:uri="c34af464-7aa1-4edd-9be4-83dffc1cb92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4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9E34F519-1667-4493-BA1A-BB1FC6DD62E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357</TotalTime>
  <Words>499</Words>
  <Application>Microsoft Office PowerPoint</Application>
  <PresentationFormat>Widescreen</PresentationFormat>
  <Paragraphs>121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Franklin Gothic Medium</vt:lpstr>
      <vt:lpstr>1_Custom Design</vt:lpstr>
      <vt:lpstr>1_Office Theme</vt:lpstr>
      <vt:lpstr>ERCOT Secure API Roadmap</vt:lpstr>
      <vt:lpstr>Secure API Roadmap</vt:lpstr>
      <vt:lpstr>Goals and Objectives</vt:lpstr>
      <vt:lpstr>Goals and Objectives (cont)</vt:lpstr>
      <vt:lpstr>Features and Prioritization</vt:lpstr>
      <vt:lpstr>Timeline and Milestones (Proposed)</vt:lpstr>
      <vt:lpstr>Technical Dependencies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Carlo Domondon</dc:creator>
  <cp:lastModifiedBy>Brandaw, Brian</cp:lastModifiedBy>
  <cp:revision>9</cp:revision>
  <dcterms:created xsi:type="dcterms:W3CDTF">2019-09-18T13:06:40Z</dcterms:created>
  <dcterms:modified xsi:type="dcterms:W3CDTF">2024-04-23T18:10:50Z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0x010100B465605FA1C07940811E8DD774EF21BA</vt:lpwstr>
  </property>
  <property fmtid="{D5CDD505-2E9C-101B-9397-08002B2CF9AE}" pid="3" name="MSIP_Label_c144db1d-993e-40da-980d-6eea152adc50_Enabled">
    <vt:lpwstr>true</vt:lpwstr>
  </property>
  <property fmtid="{D5CDD505-2E9C-101B-9397-08002B2CF9AE}" pid="4" name="MSIP_Label_c144db1d-993e-40da-980d-6eea152adc50_SetDate">
    <vt:lpwstr>2023-05-17T17:11:10Z</vt:lpwstr>
  </property>
  <property fmtid="{D5CDD505-2E9C-101B-9397-08002B2CF9AE}" pid="5" name="MSIP_Label_c144db1d-993e-40da-980d-6eea152adc50_Method">
    <vt:lpwstr>Privileged</vt:lpwstr>
  </property>
  <property fmtid="{D5CDD505-2E9C-101B-9397-08002B2CF9AE}" pid="6" name="MSIP_Label_c144db1d-993e-40da-980d-6eea152adc50_Name">
    <vt:lpwstr>Public</vt:lpwstr>
  </property>
  <property fmtid="{D5CDD505-2E9C-101B-9397-08002B2CF9AE}" pid="7" name="MSIP_Label_c144db1d-993e-40da-980d-6eea152adc50_SiteId">
    <vt:lpwstr>0afb747d-bff7-4596-a9fc-950ef9e0ec45</vt:lpwstr>
  </property>
  <property fmtid="{D5CDD505-2E9C-101B-9397-08002B2CF9AE}" pid="8" name="MSIP_Label_c144db1d-993e-40da-980d-6eea152adc50_ActionId">
    <vt:lpwstr>04e09ff5-8759-48ff-a2bd-a70ac7b1bf5e</vt:lpwstr>
  </property>
  <property fmtid="{D5CDD505-2E9C-101B-9397-08002B2CF9AE}" pid="9" name="MSIP_Label_c144db1d-993e-40da-980d-6eea152adc50_ContentBits">
    <vt:lpwstr>0</vt:lpwstr>
  </property>
</Properties>
</file>