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8" r:id="rId8"/>
    <p:sldId id="318" r:id="rId9"/>
    <p:sldId id="705" r:id="rId10"/>
    <p:sldId id="708" r:id="rId11"/>
    <p:sldId id="356" r:id="rId12"/>
    <p:sldId id="294" r:id="rId13"/>
    <p:sldId id="267" r:id="rId14"/>
    <p:sldId id="351" r:id="rId15"/>
    <p:sldId id="709" r:id="rId16"/>
    <p:sldId id="710" r:id="rId17"/>
    <p:sldId id="711" r:id="rId18"/>
    <p:sldId id="712" r:id="rId1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26BFD-6393-49ED-A6F7-C5ECDF6D48BE}" v="39" dt="2024-04-03T16:34:43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64" autoAdjust="0"/>
    <p:restoredTop sz="96721" autoAdjust="0"/>
  </p:normalViewPr>
  <p:slideViewPr>
    <p:cSldViewPr showGuides="1">
      <p:cViewPr>
        <p:scale>
          <a:sx n="110" d="100"/>
          <a:sy n="110" d="100"/>
        </p:scale>
        <p:origin x="162" y="3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Troy" userId="04de3903-03dd-44db-8353-3f14e4dd6886" providerId="ADAL" clId="{E7026BFD-6393-49ED-A6F7-C5ECDF6D48BE}"/>
    <pc:docChg chg="undo custSel delSld modSld modMainMaster">
      <pc:chgData name="Anderson, Troy" userId="04de3903-03dd-44db-8353-3f14e4dd6886" providerId="ADAL" clId="{E7026BFD-6393-49ED-A6F7-C5ECDF6D48BE}" dt="2024-04-03T16:35:42.168" v="1360" actId="1036"/>
      <pc:docMkLst>
        <pc:docMk/>
      </pc:docMkLst>
      <pc:sldChg chg="modSp mod">
        <pc:chgData name="Anderson, Troy" userId="04de3903-03dd-44db-8353-3f14e4dd6886" providerId="ADAL" clId="{E7026BFD-6393-49ED-A6F7-C5ECDF6D48BE}" dt="2024-03-23T16:48:04.643" v="159" actId="20577"/>
        <pc:sldMkLst>
          <pc:docMk/>
          <pc:sldMk cId="530499478" sldId="258"/>
        </pc:sldMkLst>
        <pc:spChg chg="mod">
          <ac:chgData name="Anderson, Troy" userId="04de3903-03dd-44db-8353-3f14e4dd6886" providerId="ADAL" clId="{E7026BFD-6393-49ED-A6F7-C5ECDF6D48BE}" dt="2024-03-23T16:48:04.643" v="159" actId="20577"/>
          <ac:spMkLst>
            <pc:docMk/>
            <pc:sldMk cId="530499478" sldId="258"/>
            <ac:spMk id="4" creationId="{00000000-0000-0000-0000-000000000000}"/>
          </ac:spMkLst>
        </pc:spChg>
      </pc:sldChg>
      <pc:sldChg chg="modSp mod">
        <pc:chgData name="Anderson, Troy" userId="04de3903-03dd-44db-8353-3f14e4dd6886" providerId="ADAL" clId="{E7026BFD-6393-49ED-A6F7-C5ECDF6D48BE}" dt="2024-03-20T16:45:50.705" v="5" actId="20577"/>
        <pc:sldMkLst>
          <pc:docMk/>
          <pc:sldMk cId="730603795" sldId="260"/>
        </pc:sldMkLst>
        <pc:spChg chg="mod">
          <ac:chgData name="Anderson, Troy" userId="04de3903-03dd-44db-8353-3f14e4dd6886" providerId="ADAL" clId="{E7026BFD-6393-49ED-A6F7-C5ECDF6D48BE}" dt="2024-03-20T16:45:50.705" v="5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addSp delSp modSp mod">
        <pc:chgData name="Anderson, Troy" userId="04de3903-03dd-44db-8353-3f14e4dd6886" providerId="ADAL" clId="{E7026BFD-6393-49ED-A6F7-C5ECDF6D48BE}" dt="2024-03-25T17:48:19.730" v="167" actId="1076"/>
        <pc:sldMkLst>
          <pc:docMk/>
          <pc:sldMk cId="3190927396" sldId="267"/>
        </pc:sldMkLst>
        <pc:spChg chg="mod">
          <ac:chgData name="Anderson, Troy" userId="04de3903-03dd-44db-8353-3f14e4dd6886" providerId="ADAL" clId="{E7026BFD-6393-49ED-A6F7-C5ECDF6D48BE}" dt="2024-03-20T16:46:31.605" v="13" actId="20577"/>
          <ac:spMkLst>
            <pc:docMk/>
            <pc:sldMk cId="3190927396" sldId="267"/>
            <ac:spMk id="6" creationId="{9C7C0899-E457-4E0E-9843-38E0B3739B05}"/>
          </ac:spMkLst>
        </pc:spChg>
        <pc:picChg chg="add mod">
          <ac:chgData name="Anderson, Troy" userId="04de3903-03dd-44db-8353-3f14e4dd6886" providerId="ADAL" clId="{E7026BFD-6393-49ED-A6F7-C5ECDF6D48BE}" dt="2024-03-25T17:48:19.730" v="167" actId="1076"/>
          <ac:picMkLst>
            <pc:docMk/>
            <pc:sldMk cId="3190927396" sldId="267"/>
            <ac:picMk id="5" creationId="{A08E71AE-67C7-2D6D-A55E-F89867143D08}"/>
          </ac:picMkLst>
        </pc:picChg>
        <pc:picChg chg="del">
          <ac:chgData name="Anderson, Troy" userId="04de3903-03dd-44db-8353-3f14e4dd6886" providerId="ADAL" clId="{E7026BFD-6393-49ED-A6F7-C5ECDF6D48BE}" dt="2024-03-20T16:46:28.487" v="12" actId="478"/>
          <ac:picMkLst>
            <pc:docMk/>
            <pc:sldMk cId="3190927396" sldId="267"/>
            <ac:picMk id="8" creationId="{5283597B-12BD-2140-0D77-EC36355E5105}"/>
          </ac:picMkLst>
        </pc:picChg>
      </pc:sldChg>
      <pc:sldChg chg="modSp mod">
        <pc:chgData name="Anderson, Troy" userId="04de3903-03dd-44db-8353-3f14e4dd6886" providerId="ADAL" clId="{E7026BFD-6393-49ED-A6F7-C5ECDF6D48BE}" dt="2024-03-23T16:48:35.541" v="164" actId="6549"/>
        <pc:sldMkLst>
          <pc:docMk/>
          <pc:sldMk cId="135025254" sldId="294"/>
        </pc:sldMkLst>
        <pc:graphicFrameChg chg="modGraphic">
          <ac:chgData name="Anderson, Troy" userId="04de3903-03dd-44db-8353-3f14e4dd6886" providerId="ADAL" clId="{E7026BFD-6393-49ED-A6F7-C5ECDF6D48BE}" dt="2024-03-23T16:48:35.541" v="164" actId="6549"/>
          <ac:graphicFrameMkLst>
            <pc:docMk/>
            <pc:sldMk cId="135025254" sldId="294"/>
            <ac:graphicFrameMk id="3" creationId="{00000000-0000-0000-0000-000000000000}"/>
          </ac:graphicFrameMkLst>
        </pc:graphicFrameChg>
      </pc:sldChg>
      <pc:sldChg chg="modSp mod">
        <pc:chgData name="Anderson, Troy" userId="04de3903-03dd-44db-8353-3f14e4dd6886" providerId="ADAL" clId="{E7026BFD-6393-49ED-A6F7-C5ECDF6D48BE}" dt="2024-03-31T19:23:36.076" v="925" actId="6549"/>
        <pc:sldMkLst>
          <pc:docMk/>
          <pc:sldMk cId="4064255820" sldId="318"/>
        </pc:sldMkLst>
        <pc:spChg chg="mod">
          <ac:chgData name="Anderson, Troy" userId="04de3903-03dd-44db-8353-3f14e4dd6886" providerId="ADAL" clId="{E7026BFD-6393-49ED-A6F7-C5ECDF6D48BE}" dt="2024-03-31T19:23:36.076" v="925" actId="6549"/>
          <ac:spMkLst>
            <pc:docMk/>
            <pc:sldMk cId="4064255820" sldId="318"/>
            <ac:spMk id="3" creationId="{00000000-0000-0000-0000-000000000000}"/>
          </ac:spMkLst>
        </pc:spChg>
      </pc:sldChg>
      <pc:sldChg chg="modSp mod">
        <pc:chgData name="Anderson, Troy" userId="04de3903-03dd-44db-8353-3f14e4dd6886" providerId="ADAL" clId="{E7026BFD-6393-49ED-A6F7-C5ECDF6D48BE}" dt="2024-03-31T19:59:47.198" v="1330" actId="20577"/>
        <pc:sldMkLst>
          <pc:docMk/>
          <pc:sldMk cId="778800923" sldId="351"/>
        </pc:sldMkLst>
        <pc:spChg chg="mod">
          <ac:chgData name="Anderson, Troy" userId="04de3903-03dd-44db-8353-3f14e4dd6886" providerId="ADAL" clId="{E7026BFD-6393-49ED-A6F7-C5ECDF6D48BE}" dt="2024-03-31T19:59:47.198" v="1330" actId="20577"/>
          <ac:spMkLst>
            <pc:docMk/>
            <pc:sldMk cId="778800923" sldId="351"/>
            <ac:spMk id="5" creationId="{F6E15D7B-B500-432B-996F-7120B3DA706D}"/>
          </ac:spMkLst>
        </pc:spChg>
      </pc:sldChg>
      <pc:sldChg chg="modSp mod">
        <pc:chgData name="Anderson, Troy" userId="04de3903-03dd-44db-8353-3f14e4dd6886" providerId="ADAL" clId="{E7026BFD-6393-49ED-A6F7-C5ECDF6D48BE}" dt="2024-03-31T19:54:11.495" v="1159" actId="207"/>
        <pc:sldMkLst>
          <pc:docMk/>
          <pc:sldMk cId="2944727326" sldId="356"/>
        </pc:sldMkLst>
        <pc:graphicFrameChg chg="mod modGraphic">
          <ac:chgData name="Anderson, Troy" userId="04de3903-03dd-44db-8353-3f14e4dd6886" providerId="ADAL" clId="{E7026BFD-6393-49ED-A6F7-C5ECDF6D48BE}" dt="2024-03-31T19:54:11.495" v="1159" actId="207"/>
          <ac:graphicFrameMkLst>
            <pc:docMk/>
            <pc:sldMk cId="2944727326" sldId="356"/>
            <ac:graphicFrameMk id="3" creationId="{00000000-0000-0000-0000-000000000000}"/>
          </ac:graphicFrameMkLst>
        </pc:graphicFrameChg>
      </pc:sldChg>
      <pc:sldChg chg="addSp delSp modSp mod">
        <pc:chgData name="Anderson, Troy" userId="04de3903-03dd-44db-8353-3f14e4dd6886" providerId="ADAL" clId="{E7026BFD-6393-49ED-A6F7-C5ECDF6D48BE}" dt="2024-04-02T15:42:44.407" v="1333" actId="20577"/>
        <pc:sldMkLst>
          <pc:docMk/>
          <pc:sldMk cId="2555911169" sldId="705"/>
        </pc:sldMkLst>
        <pc:spChg chg="mod">
          <ac:chgData name="Anderson, Troy" userId="04de3903-03dd-44db-8353-3f14e4dd6886" providerId="ADAL" clId="{E7026BFD-6393-49ED-A6F7-C5ECDF6D48BE}" dt="2024-03-31T19:37:45.115" v="1146" actId="404"/>
          <ac:spMkLst>
            <pc:docMk/>
            <pc:sldMk cId="2555911169" sldId="705"/>
            <ac:spMk id="11" creationId="{0E01DF70-B3D7-6052-D81C-C12E9F38C7A0}"/>
          </ac:spMkLst>
        </pc:spChg>
        <pc:spChg chg="mod">
          <ac:chgData name="Anderson, Troy" userId="04de3903-03dd-44db-8353-3f14e4dd6886" providerId="ADAL" clId="{E7026BFD-6393-49ED-A6F7-C5ECDF6D48BE}" dt="2024-04-01T20:25:43.337" v="1331" actId="20577"/>
          <ac:spMkLst>
            <pc:docMk/>
            <pc:sldMk cId="2555911169" sldId="705"/>
            <ac:spMk id="15" creationId="{2F505729-56C5-4A43-A94F-AE7E7CB669A8}"/>
          </ac:spMkLst>
        </pc:spChg>
        <pc:spChg chg="mod">
          <ac:chgData name="Anderson, Troy" userId="04de3903-03dd-44db-8353-3f14e4dd6886" providerId="ADAL" clId="{E7026BFD-6393-49ED-A6F7-C5ECDF6D48BE}" dt="2024-03-31T18:59:57.571" v="625" actId="1035"/>
          <ac:spMkLst>
            <pc:docMk/>
            <pc:sldMk cId="2555911169" sldId="705"/>
            <ac:spMk id="16" creationId="{745C7704-ABEF-C3BB-521D-BC500FDEE8F7}"/>
          </ac:spMkLst>
        </pc:spChg>
        <pc:spChg chg="mod">
          <ac:chgData name="Anderson, Troy" userId="04de3903-03dd-44db-8353-3f14e4dd6886" providerId="ADAL" clId="{E7026BFD-6393-49ED-A6F7-C5ECDF6D48BE}" dt="2024-03-31T19:01:26.321" v="665" actId="404"/>
          <ac:spMkLst>
            <pc:docMk/>
            <pc:sldMk cId="2555911169" sldId="705"/>
            <ac:spMk id="21" creationId="{275B39E2-742A-1D0C-D123-744064439D16}"/>
          </ac:spMkLst>
        </pc:spChg>
        <pc:spChg chg="mod">
          <ac:chgData name="Anderson, Troy" userId="04de3903-03dd-44db-8353-3f14e4dd6886" providerId="ADAL" clId="{E7026BFD-6393-49ED-A6F7-C5ECDF6D48BE}" dt="2024-03-31T19:32:24.614" v="1010" actId="1035"/>
          <ac:spMkLst>
            <pc:docMk/>
            <pc:sldMk cId="2555911169" sldId="705"/>
            <ac:spMk id="22" creationId="{50E690C5-BA63-F888-2985-8C940BB9969C}"/>
          </ac:spMkLst>
        </pc:spChg>
        <pc:spChg chg="mod">
          <ac:chgData name="Anderson, Troy" userId="04de3903-03dd-44db-8353-3f14e4dd6886" providerId="ADAL" clId="{E7026BFD-6393-49ED-A6F7-C5ECDF6D48BE}" dt="2024-03-31T19:37:02.037" v="1141" actId="1035"/>
          <ac:spMkLst>
            <pc:docMk/>
            <pc:sldMk cId="2555911169" sldId="705"/>
            <ac:spMk id="24" creationId="{00000000-0000-0000-0000-000000000000}"/>
          </ac:spMkLst>
        </pc:spChg>
        <pc:spChg chg="mod">
          <ac:chgData name="Anderson, Troy" userId="04de3903-03dd-44db-8353-3f14e4dd6886" providerId="ADAL" clId="{E7026BFD-6393-49ED-A6F7-C5ECDF6D48BE}" dt="2024-04-02T15:42:44.407" v="1333" actId="20577"/>
          <ac:spMkLst>
            <pc:docMk/>
            <pc:sldMk cId="2555911169" sldId="705"/>
            <ac:spMk id="25" creationId="{1AAA6862-D1CD-7331-C306-A4FDBF226B8F}"/>
          </ac:spMkLst>
        </pc:spChg>
        <pc:spChg chg="mod">
          <ac:chgData name="Anderson, Troy" userId="04de3903-03dd-44db-8353-3f14e4dd6886" providerId="ADAL" clId="{E7026BFD-6393-49ED-A6F7-C5ECDF6D48BE}" dt="2024-03-20T16:46:49.705" v="14" actId="207"/>
          <ac:spMkLst>
            <pc:docMk/>
            <pc:sldMk cId="2555911169" sldId="705"/>
            <ac:spMk id="27" creationId="{45D00F21-2062-7021-577C-8A919A799660}"/>
          </ac:spMkLst>
        </pc:spChg>
        <pc:spChg chg="mod">
          <ac:chgData name="Anderson, Troy" userId="04de3903-03dd-44db-8353-3f14e4dd6886" providerId="ADAL" clId="{E7026BFD-6393-49ED-A6F7-C5ECDF6D48BE}" dt="2024-03-31T17:10:17.159" v="221" actId="1038"/>
          <ac:spMkLst>
            <pc:docMk/>
            <pc:sldMk cId="2555911169" sldId="705"/>
            <ac:spMk id="28" creationId="{B8037EF3-8C8F-E312-600C-9B65BE9DF956}"/>
          </ac:spMkLst>
        </pc:spChg>
        <pc:spChg chg="mod">
          <ac:chgData name="Anderson, Troy" userId="04de3903-03dd-44db-8353-3f14e4dd6886" providerId="ADAL" clId="{E7026BFD-6393-49ED-A6F7-C5ECDF6D48BE}" dt="2024-03-31T19:37:08.056" v="1142" actId="1036"/>
          <ac:spMkLst>
            <pc:docMk/>
            <pc:sldMk cId="2555911169" sldId="705"/>
            <ac:spMk id="29" creationId="{00000000-0000-0000-0000-000000000000}"/>
          </ac:spMkLst>
        </pc:spChg>
        <pc:spChg chg="mod">
          <ac:chgData name="Anderson, Troy" userId="04de3903-03dd-44db-8353-3f14e4dd6886" providerId="ADAL" clId="{E7026BFD-6393-49ED-A6F7-C5ECDF6D48BE}" dt="2024-03-31T17:47:18.632" v="452" actId="1036"/>
          <ac:spMkLst>
            <pc:docMk/>
            <pc:sldMk cId="2555911169" sldId="705"/>
            <ac:spMk id="30" creationId="{00000000-0000-0000-0000-000000000000}"/>
          </ac:spMkLst>
        </pc:spChg>
        <pc:spChg chg="mod">
          <ac:chgData name="Anderson, Troy" userId="04de3903-03dd-44db-8353-3f14e4dd6886" providerId="ADAL" clId="{E7026BFD-6393-49ED-A6F7-C5ECDF6D48BE}" dt="2024-03-31T19:37:08.056" v="1142" actId="1036"/>
          <ac:spMkLst>
            <pc:docMk/>
            <pc:sldMk cId="2555911169" sldId="705"/>
            <ac:spMk id="32" creationId="{00000000-0000-0000-0000-000000000000}"/>
          </ac:spMkLst>
        </pc:spChg>
        <pc:spChg chg="mod">
          <ac:chgData name="Anderson, Troy" userId="04de3903-03dd-44db-8353-3f14e4dd6886" providerId="ADAL" clId="{E7026BFD-6393-49ED-A6F7-C5ECDF6D48BE}" dt="2024-03-31T18:55:19.894" v="577" actId="404"/>
          <ac:spMkLst>
            <pc:docMk/>
            <pc:sldMk cId="2555911169" sldId="705"/>
            <ac:spMk id="34" creationId="{6A0ADDBF-EB41-4850-814F-88AF8881525B}"/>
          </ac:spMkLst>
        </pc:spChg>
        <pc:spChg chg="mod">
          <ac:chgData name="Anderson, Troy" userId="04de3903-03dd-44db-8353-3f14e4dd6886" providerId="ADAL" clId="{E7026BFD-6393-49ED-A6F7-C5ECDF6D48BE}" dt="2024-03-31T17:16:47.169" v="237" actId="1076"/>
          <ac:spMkLst>
            <pc:docMk/>
            <pc:sldMk cId="2555911169" sldId="705"/>
            <ac:spMk id="35" creationId="{A1E0FDDD-28A6-0F3D-A026-22295AEC577A}"/>
          </ac:spMkLst>
        </pc:spChg>
        <pc:spChg chg="add mod">
          <ac:chgData name="Anderson, Troy" userId="04de3903-03dd-44db-8353-3f14e4dd6886" providerId="ADAL" clId="{E7026BFD-6393-49ED-A6F7-C5ECDF6D48BE}" dt="2024-03-31T19:34:26.331" v="1035" actId="1036"/>
          <ac:spMkLst>
            <pc:docMk/>
            <pc:sldMk cId="2555911169" sldId="705"/>
            <ac:spMk id="37" creationId="{215A6D6D-D0BD-DD38-470D-F6B966E83DFF}"/>
          </ac:spMkLst>
        </pc:spChg>
        <pc:spChg chg="mod">
          <ac:chgData name="Anderson, Troy" userId="04de3903-03dd-44db-8353-3f14e4dd6886" providerId="ADAL" clId="{E7026BFD-6393-49ED-A6F7-C5ECDF6D48BE}" dt="2024-03-31T19:09:44.987" v="741" actId="20577"/>
          <ac:spMkLst>
            <pc:docMk/>
            <pc:sldMk cId="2555911169" sldId="705"/>
            <ac:spMk id="38" creationId="{1FF61AC0-C7DB-4A25-AADC-B7C5E8C0B22A}"/>
          </ac:spMkLst>
        </pc:spChg>
        <pc:spChg chg="add mod">
          <ac:chgData name="Anderson, Troy" userId="04de3903-03dd-44db-8353-3f14e4dd6886" providerId="ADAL" clId="{E7026BFD-6393-49ED-A6F7-C5ECDF6D48BE}" dt="2024-03-31T19:09:52.444" v="758" actId="20577"/>
          <ac:spMkLst>
            <pc:docMk/>
            <pc:sldMk cId="2555911169" sldId="705"/>
            <ac:spMk id="39" creationId="{33E8C581-A2AF-DD80-EDCF-73C73FAD61C3}"/>
          </ac:spMkLst>
        </pc:spChg>
        <pc:spChg chg="del">
          <ac:chgData name="Anderson, Troy" userId="04de3903-03dd-44db-8353-3f14e4dd6886" providerId="ADAL" clId="{E7026BFD-6393-49ED-A6F7-C5ECDF6D48BE}" dt="2024-03-20T16:47:29.719" v="22" actId="478"/>
          <ac:spMkLst>
            <pc:docMk/>
            <pc:sldMk cId="2555911169" sldId="705"/>
            <ac:spMk id="39" creationId="{B085D2C6-44D3-3824-1A9C-4ECF7ED2E7CD}"/>
          </ac:spMkLst>
        </pc:spChg>
        <pc:spChg chg="add del">
          <ac:chgData name="Anderson, Troy" userId="04de3903-03dd-44db-8353-3f14e4dd6886" providerId="ADAL" clId="{E7026BFD-6393-49ED-A6F7-C5ECDF6D48BE}" dt="2024-03-31T17:54:11.370" v="519" actId="22"/>
          <ac:spMkLst>
            <pc:docMk/>
            <pc:sldMk cId="2555911169" sldId="705"/>
            <ac:spMk id="41" creationId="{3A17463E-5921-4BA6-EC59-CD672E528540}"/>
          </ac:spMkLst>
        </pc:spChg>
        <pc:spChg chg="mod">
          <ac:chgData name="Anderson, Troy" userId="04de3903-03dd-44db-8353-3f14e4dd6886" providerId="ADAL" clId="{E7026BFD-6393-49ED-A6F7-C5ECDF6D48BE}" dt="2024-03-31T19:29:28.956" v="958" actId="6549"/>
          <ac:spMkLst>
            <pc:docMk/>
            <pc:sldMk cId="2555911169" sldId="705"/>
            <ac:spMk id="67" creationId="{677FB7AA-0425-4ECC-9149-91187034677E}"/>
          </ac:spMkLst>
        </pc:spChg>
        <pc:graphicFrameChg chg="modGraphic">
          <ac:chgData name="Anderson, Troy" userId="04de3903-03dd-44db-8353-3f14e4dd6886" providerId="ADAL" clId="{E7026BFD-6393-49ED-A6F7-C5ECDF6D48BE}" dt="2024-03-31T17:10:45.538" v="234" actId="400"/>
          <ac:graphicFrameMkLst>
            <pc:docMk/>
            <pc:sldMk cId="2555911169" sldId="705"/>
            <ac:graphicFrameMk id="7" creationId="{C9891136-BD87-176C-5143-91FEF1125173}"/>
          </ac:graphicFrameMkLst>
        </pc:graphicFrameChg>
        <pc:graphicFrameChg chg="mod modGraphic">
          <ac:chgData name="Anderson, Troy" userId="04de3903-03dd-44db-8353-3f14e4dd6886" providerId="ADAL" clId="{E7026BFD-6393-49ED-A6F7-C5ECDF6D48BE}" dt="2024-03-31T19:32:32.558" v="1018" actId="404"/>
          <ac:graphicFrameMkLst>
            <pc:docMk/>
            <pc:sldMk cId="2555911169" sldId="705"/>
            <ac:graphicFrameMk id="33" creationId="{00000000-0000-0000-0000-000000000000}"/>
          </ac:graphicFrameMkLst>
        </pc:graphicFrameChg>
        <pc:cxnChg chg="mod">
          <ac:chgData name="Anderson, Troy" userId="04de3903-03dd-44db-8353-3f14e4dd6886" providerId="ADAL" clId="{E7026BFD-6393-49ED-A6F7-C5ECDF6D48BE}" dt="2024-03-31T17:10:39.858" v="233" actId="14100"/>
          <ac:cxnSpMkLst>
            <pc:docMk/>
            <pc:sldMk cId="2555911169" sldId="705"/>
            <ac:cxnSpMk id="17" creationId="{ADAC86E6-69C9-19CC-D0E4-F6E43B19CC6B}"/>
          </ac:cxnSpMkLst>
        </pc:cxnChg>
        <pc:cxnChg chg="del">
          <ac:chgData name="Anderson, Troy" userId="04de3903-03dd-44db-8353-3f14e4dd6886" providerId="ADAL" clId="{E7026BFD-6393-49ED-A6F7-C5ECDF6D48BE}" dt="2024-03-20T16:47:46.460" v="27" actId="478"/>
          <ac:cxnSpMkLst>
            <pc:docMk/>
            <pc:sldMk cId="2555911169" sldId="705"/>
            <ac:cxnSpMk id="23" creationId="{665D2BE0-9CF0-ADBA-7902-2632EAC65E48}"/>
          </ac:cxnSpMkLst>
        </pc:cxnChg>
        <pc:cxnChg chg="del">
          <ac:chgData name="Anderson, Troy" userId="04de3903-03dd-44db-8353-3f14e4dd6886" providerId="ADAL" clId="{E7026BFD-6393-49ED-A6F7-C5ECDF6D48BE}" dt="2024-03-20T16:47:33.170" v="23" actId="478"/>
          <ac:cxnSpMkLst>
            <pc:docMk/>
            <pc:sldMk cId="2555911169" sldId="705"/>
            <ac:cxnSpMk id="31" creationId="{A16DA336-3679-92C5-7BA5-903D59DD5784}"/>
          </ac:cxnSpMkLst>
        </pc:cxnChg>
        <pc:cxnChg chg="mod">
          <ac:chgData name="Anderson, Troy" userId="04de3903-03dd-44db-8353-3f14e4dd6886" providerId="ADAL" clId="{E7026BFD-6393-49ED-A6F7-C5ECDF6D48BE}" dt="2024-03-31T17:17:07.219" v="262" actId="1035"/>
          <ac:cxnSpMkLst>
            <pc:docMk/>
            <pc:sldMk cId="2555911169" sldId="705"/>
            <ac:cxnSpMk id="36" creationId="{436DFE83-730B-DB79-0753-83C358CCA0FB}"/>
          </ac:cxnSpMkLst>
        </pc:cxnChg>
      </pc:sldChg>
      <pc:sldChg chg="modSp mod">
        <pc:chgData name="Anderson, Troy" userId="04de3903-03dd-44db-8353-3f14e4dd6886" providerId="ADAL" clId="{E7026BFD-6393-49ED-A6F7-C5ECDF6D48BE}" dt="2024-03-20T16:50:49.566" v="146" actId="20577"/>
        <pc:sldMkLst>
          <pc:docMk/>
          <pc:sldMk cId="3998495450" sldId="709"/>
        </pc:sldMkLst>
        <pc:spChg chg="mod">
          <ac:chgData name="Anderson, Troy" userId="04de3903-03dd-44db-8353-3f14e4dd6886" providerId="ADAL" clId="{E7026BFD-6393-49ED-A6F7-C5ECDF6D48BE}" dt="2024-03-20T16:50:49.566" v="146" actId="20577"/>
          <ac:spMkLst>
            <pc:docMk/>
            <pc:sldMk cId="3998495450" sldId="709"/>
            <ac:spMk id="5" creationId="{F6E15D7B-B500-432B-996F-7120B3DA706D}"/>
          </ac:spMkLst>
        </pc:spChg>
      </pc:sldChg>
      <pc:sldChg chg="addSp delSp modSp mod">
        <pc:chgData name="Anderson, Troy" userId="04de3903-03dd-44db-8353-3f14e4dd6886" providerId="ADAL" clId="{E7026BFD-6393-49ED-A6F7-C5ECDF6D48BE}" dt="2024-04-03T16:35:27.387" v="1353" actId="14100"/>
        <pc:sldMkLst>
          <pc:docMk/>
          <pc:sldMk cId="2132177749" sldId="710"/>
        </pc:sldMkLst>
        <pc:spChg chg="add del mod">
          <ac:chgData name="Anderson, Troy" userId="04de3903-03dd-44db-8353-3f14e4dd6886" providerId="ADAL" clId="{E7026BFD-6393-49ED-A6F7-C5ECDF6D48BE}" dt="2024-04-03T16:34:05.876" v="1335" actId="478"/>
          <ac:spMkLst>
            <pc:docMk/>
            <pc:sldMk cId="2132177749" sldId="710"/>
            <ac:spMk id="5" creationId="{253DF074-4ECA-C0CB-21FA-15DF52E13FAB}"/>
          </ac:spMkLst>
        </pc:spChg>
        <pc:picChg chg="del">
          <ac:chgData name="Anderson, Troy" userId="04de3903-03dd-44db-8353-3f14e4dd6886" providerId="ADAL" clId="{E7026BFD-6393-49ED-A6F7-C5ECDF6D48BE}" dt="2024-04-03T16:34:03.703" v="1334" actId="478"/>
          <ac:picMkLst>
            <pc:docMk/>
            <pc:sldMk cId="2132177749" sldId="710"/>
            <ac:picMk id="3" creationId="{1688675C-9698-F9FC-E744-76EE4FC41B32}"/>
          </ac:picMkLst>
        </pc:picChg>
        <pc:picChg chg="add mod">
          <ac:chgData name="Anderson, Troy" userId="04de3903-03dd-44db-8353-3f14e4dd6886" providerId="ADAL" clId="{E7026BFD-6393-49ED-A6F7-C5ECDF6D48BE}" dt="2024-04-03T16:35:27.387" v="1353" actId="14100"/>
          <ac:picMkLst>
            <pc:docMk/>
            <pc:sldMk cId="2132177749" sldId="710"/>
            <ac:picMk id="6" creationId="{407A0506-CBD1-1FAC-AD7F-EF6912D4FCC9}"/>
          </ac:picMkLst>
        </pc:picChg>
      </pc:sldChg>
      <pc:sldChg chg="addSp delSp modSp mod">
        <pc:chgData name="Anderson, Troy" userId="04de3903-03dd-44db-8353-3f14e4dd6886" providerId="ADAL" clId="{E7026BFD-6393-49ED-A6F7-C5ECDF6D48BE}" dt="2024-04-03T16:35:08.178" v="1349" actId="14100"/>
        <pc:sldMkLst>
          <pc:docMk/>
          <pc:sldMk cId="2425576243" sldId="711"/>
        </pc:sldMkLst>
        <pc:spChg chg="add del mod">
          <ac:chgData name="Anderson, Troy" userId="04de3903-03dd-44db-8353-3f14e4dd6886" providerId="ADAL" clId="{E7026BFD-6393-49ED-A6F7-C5ECDF6D48BE}" dt="2024-04-03T16:34:12.704" v="1336" actId="478"/>
          <ac:spMkLst>
            <pc:docMk/>
            <pc:sldMk cId="2425576243" sldId="711"/>
            <ac:spMk id="3" creationId="{14B6D53E-055B-0731-69A4-560BA7B7541E}"/>
          </ac:spMkLst>
        </pc:spChg>
        <pc:picChg chg="del">
          <ac:chgData name="Anderson, Troy" userId="04de3903-03dd-44db-8353-3f14e4dd6886" providerId="ADAL" clId="{E7026BFD-6393-49ED-A6F7-C5ECDF6D48BE}" dt="2024-04-03T16:34:14.356" v="1337" actId="478"/>
          <ac:picMkLst>
            <pc:docMk/>
            <pc:sldMk cId="2425576243" sldId="711"/>
            <ac:picMk id="5" creationId="{A98607DC-D400-1695-6071-247D0E75C3B2}"/>
          </ac:picMkLst>
        </pc:picChg>
        <pc:picChg chg="add mod">
          <ac:chgData name="Anderson, Troy" userId="04de3903-03dd-44db-8353-3f14e4dd6886" providerId="ADAL" clId="{E7026BFD-6393-49ED-A6F7-C5ECDF6D48BE}" dt="2024-04-03T16:35:08.178" v="1349" actId="14100"/>
          <ac:picMkLst>
            <pc:docMk/>
            <pc:sldMk cId="2425576243" sldId="711"/>
            <ac:picMk id="6" creationId="{F7396E90-1614-3E46-A374-B8F02A95F1D0}"/>
          </ac:picMkLst>
        </pc:picChg>
      </pc:sldChg>
      <pc:sldChg chg="addSp delSp modSp mod">
        <pc:chgData name="Anderson, Troy" userId="04de3903-03dd-44db-8353-3f14e4dd6886" providerId="ADAL" clId="{E7026BFD-6393-49ED-A6F7-C5ECDF6D48BE}" dt="2024-04-03T16:35:42.168" v="1360" actId="1036"/>
        <pc:sldMkLst>
          <pc:docMk/>
          <pc:sldMk cId="2714735884" sldId="712"/>
        </pc:sldMkLst>
        <pc:spChg chg="add del mod">
          <ac:chgData name="Anderson, Troy" userId="04de3903-03dd-44db-8353-3f14e4dd6886" providerId="ADAL" clId="{E7026BFD-6393-49ED-A6F7-C5ECDF6D48BE}" dt="2024-04-03T16:34:17.585" v="1338" actId="478"/>
          <ac:spMkLst>
            <pc:docMk/>
            <pc:sldMk cId="2714735884" sldId="712"/>
            <ac:spMk id="3" creationId="{867B3971-A423-D912-56AF-866174751C52}"/>
          </ac:spMkLst>
        </pc:spChg>
        <pc:picChg chg="del">
          <ac:chgData name="Anderson, Troy" userId="04de3903-03dd-44db-8353-3f14e4dd6886" providerId="ADAL" clId="{E7026BFD-6393-49ED-A6F7-C5ECDF6D48BE}" dt="2024-04-03T16:34:18.539" v="1339" actId="478"/>
          <ac:picMkLst>
            <pc:docMk/>
            <pc:sldMk cId="2714735884" sldId="712"/>
            <ac:picMk id="5" creationId="{A11CA4C6-25E8-E97B-BB99-6D6828F79B0B}"/>
          </ac:picMkLst>
        </pc:picChg>
        <pc:picChg chg="add mod">
          <ac:chgData name="Anderson, Troy" userId="04de3903-03dd-44db-8353-3f14e4dd6886" providerId="ADAL" clId="{E7026BFD-6393-49ED-A6F7-C5ECDF6D48BE}" dt="2024-04-03T16:35:42.168" v="1360" actId="1036"/>
          <ac:picMkLst>
            <pc:docMk/>
            <pc:sldMk cId="2714735884" sldId="712"/>
            <ac:picMk id="6" creationId="{E2292A45-1A17-A584-001E-809B63957064}"/>
          </ac:picMkLst>
        </pc:picChg>
      </pc:sldChg>
      <pc:sldChg chg="del">
        <pc:chgData name="Anderson, Troy" userId="04de3903-03dd-44db-8353-3f14e4dd6886" providerId="ADAL" clId="{E7026BFD-6393-49ED-A6F7-C5ECDF6D48BE}" dt="2024-03-31T19:58:00.375" v="1160" actId="47"/>
        <pc:sldMkLst>
          <pc:docMk/>
          <pc:sldMk cId="1815083217" sldId="713"/>
        </pc:sldMkLst>
      </pc:sldChg>
      <pc:sldMasterChg chg="modSldLayout">
        <pc:chgData name="Anderson, Troy" userId="04de3903-03dd-44db-8353-3f14e4dd6886" providerId="ADAL" clId="{E7026BFD-6393-49ED-A6F7-C5ECDF6D48BE}" dt="2024-03-20T16:49:20.179" v="54" actId="20577"/>
        <pc:sldMasterMkLst>
          <pc:docMk/>
          <pc:sldMasterMk cId="3058975864" sldId="2147483648"/>
        </pc:sldMasterMkLst>
        <pc:sldLayoutChg chg="modSp mod">
          <pc:chgData name="Anderson, Troy" userId="04de3903-03dd-44db-8353-3f14e4dd6886" providerId="ADAL" clId="{E7026BFD-6393-49ED-A6F7-C5ECDF6D48BE}" dt="2024-03-20T16:49:20.179" v="54" actId="20577"/>
          <pc:sldLayoutMkLst>
            <pc:docMk/>
            <pc:sldMasterMk cId="3058975864" sldId="2147483648"/>
            <pc:sldLayoutMk cId="2790084855" sldId="2147483650"/>
          </pc:sldLayoutMkLst>
          <pc:spChg chg="mod">
            <ac:chgData name="Anderson, Troy" userId="04de3903-03dd-44db-8353-3f14e4dd6886" providerId="ADAL" clId="{E7026BFD-6393-49ED-A6F7-C5ECDF6D48BE}" dt="2024-03-20T16:49:20.179" v="54" actId="20577"/>
            <ac:spMkLst>
              <pc:docMk/>
              <pc:sldMasterMk cId="3058975864" sldId="2147483648"/>
              <pc:sldLayoutMk cId="2790084855" sldId="2147483650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1" y="2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1" y="8893003"/>
            <a:ext cx="3067374" cy="470072"/>
          </a:xfrm>
          <a:prstGeom prst="rect">
            <a:avLst/>
          </a:prstGeom>
        </p:spPr>
        <p:txBody>
          <a:bodyPr vert="horz" lIns="92166" tIns="46082" rIns="92166" bIns="46082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17" tIns="46958" rIns="93917" bIns="46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17" tIns="46958" rIns="93917" bIns="46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3297"/>
            <a:ext cx="3066733" cy="468154"/>
          </a:xfrm>
          <a:prstGeom prst="rect">
            <a:avLst/>
          </a:prstGeom>
        </p:spPr>
        <p:txBody>
          <a:bodyPr vert="horz" lIns="93917" tIns="46958" rIns="93917" bIns="46958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1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261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11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83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35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04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/>
              <a:t>April 2024</a:t>
            </a:r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78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Project Update</a:t>
            </a:r>
          </a:p>
          <a:p>
            <a:r>
              <a:rPr lang="en-US" sz="2400" b="1" dirty="0"/>
              <a:t> </a:t>
            </a:r>
          </a:p>
          <a:p>
            <a:endParaRPr lang="en-US" dirty="0"/>
          </a:p>
          <a:p>
            <a:r>
              <a:rPr lang="en-US" dirty="0"/>
              <a:t>April 5, 2024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Troy Anderson</a:t>
            </a:r>
          </a:p>
          <a:p>
            <a:r>
              <a:rPr lang="en-US" dirty="0"/>
              <a:t>ERCOT Portfolio Management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95400"/>
            <a:ext cx="8534401" cy="373380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Reminder: If PRS determines that one or more aging Revision Requests are candidates for removal, the process is to file a “new RR” to strike it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 “new RR” would go through the stakeholder process like any other RR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There are several historical examples of this from 2015: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NPRR721 – Removal of Language related to NPRR455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NPRR722 – Removal of Language related to NPRR181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NPRR724 – Removal of Language related to NPRR493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NPRR727 – Removal of Language related to NPRR327</a:t>
            </a:r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r>
              <a:rPr lang="en-US" sz="1600" dirty="0"/>
              <a:t>NPRR728 – Removal of Language related to NPRR484 and NPRR554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292470"/>
              </p:ext>
            </p:extLst>
          </p:nvPr>
        </p:nvGraphicFramePr>
        <p:xfrm>
          <a:off x="172469" y="563880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495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7A0506-CBD1-1FAC-AD7F-EF6912D4FC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7467600" cy="5759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77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396E90-1614-3E46-A374-B8F02A95F1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43" y="520258"/>
            <a:ext cx="7576457" cy="584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76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Aging</a:t>
            </a:r>
            <a:r>
              <a:rPr lang="en-US" sz="2400" dirty="0"/>
              <a:t> Revision Request Project Review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292A45-1A17-A584-001E-809B639570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76865"/>
            <a:ext cx="7508897" cy="57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3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066800"/>
            <a:ext cx="7848600" cy="5181600"/>
          </a:xfrm>
        </p:spPr>
        <p:txBody>
          <a:bodyPr/>
          <a:lstStyle/>
          <a:p>
            <a:pPr lvl="1">
              <a:tabLst>
                <a:tab pos="2117725" algn="l"/>
              </a:tabLst>
            </a:pPr>
            <a:r>
              <a:rPr lang="en-US" sz="1800" dirty="0"/>
              <a:t>Recent / Upcoming Project Highlights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2024 Release Targets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Major Projects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Additional Project Status Information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Priority/Rank Recommendations for Revision Requests with Impacts</a:t>
            </a:r>
          </a:p>
          <a:p>
            <a:pPr lvl="2">
              <a:tabLst>
                <a:tab pos="2232025" algn="l"/>
                <a:tab pos="2517775" algn="l"/>
              </a:tabLst>
            </a:pPr>
            <a:r>
              <a:rPr lang="en-US" sz="1600" i="1" dirty="0"/>
              <a:t>None</a:t>
            </a:r>
          </a:p>
          <a:p>
            <a:pPr lvl="1">
              <a:tabLst>
                <a:tab pos="2232025" algn="l"/>
                <a:tab pos="2517775" algn="l"/>
              </a:tabLst>
            </a:pPr>
            <a:r>
              <a:rPr lang="en-US" sz="1800" dirty="0"/>
              <a:t>Technology Working Group (TWG)</a:t>
            </a:r>
          </a:p>
          <a:p>
            <a:pPr lvl="2">
              <a:tabLst>
                <a:tab pos="2117725" algn="l"/>
              </a:tabLst>
            </a:pPr>
            <a:r>
              <a:rPr lang="en-US" sz="1600" i="1" dirty="0"/>
              <a:t>Items discussed at 3/28/2024 meeting</a:t>
            </a:r>
          </a:p>
          <a:p>
            <a:pPr lvl="1">
              <a:tabLst>
                <a:tab pos="2117725" algn="l"/>
              </a:tabLst>
            </a:pPr>
            <a:r>
              <a:rPr lang="en-US" sz="1800" dirty="0"/>
              <a:t>Aging Revision Request Project Review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95400" y="6349323"/>
            <a:ext cx="7467600" cy="28007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>
                <a:solidFill>
                  <a:srgbClr val="FF0000"/>
                </a:solidFill>
              </a:rPr>
              <a:t>Location of Revision Request Project Information: </a:t>
            </a:r>
            <a:r>
              <a:rPr lang="en-US" sz="1400" b="0" dirty="0">
                <a:hlinkClick r:id="rId3"/>
              </a:rPr>
              <a:t>http://www.ercot.com/services/projects</a:t>
            </a:r>
            <a:endParaRPr lang="en-US" sz="14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1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319882"/>
            <a:ext cx="4343400" cy="4421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chemeClr val="accent1"/>
                </a:solidFill>
              </a:rPr>
              <a:t>Project Update Agenda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5943600" cy="470111"/>
          </a:xfrm>
        </p:spPr>
        <p:txBody>
          <a:bodyPr/>
          <a:lstStyle/>
          <a:p>
            <a:r>
              <a:rPr lang="en-US" sz="2400" b="1" dirty="0">
                <a:solidFill>
                  <a:schemeClr val="accent1"/>
                </a:solidFill>
              </a:rPr>
              <a:t>Recent / Upcoming Project 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02" y="831657"/>
            <a:ext cx="8750898" cy="5181600"/>
          </a:xfrm>
        </p:spPr>
        <p:txBody>
          <a:bodyPr/>
          <a:lstStyle/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NPRR1026(b)	– Self-Limiting Facilities reporting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NPRR1172(a)	– Fuel Adder Definition, Mitigated Offer Caps, and RUC </a:t>
            </a:r>
            <a:r>
              <a:rPr lang="en-US" sz="1400" dirty="0" err="1">
                <a:latin typeface="Arial" panose="020B0604020202020204" pitchFamily="34" charset="0"/>
              </a:rPr>
              <a:t>Clawback</a:t>
            </a:r>
            <a:endParaRPr lang="en-US" sz="1400" dirty="0">
              <a:latin typeface="Arial" panose="020B0604020202020204" pitchFamily="34" charset="0"/>
            </a:endParaRPr>
          </a:p>
          <a:p>
            <a:pPr lvl="3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Arial" panose="020B0604020202020204" pitchFamily="34" charset="0"/>
              </a:rPr>
              <a:t>Section 5.5.2, Reliability Unit Commitment (RUC) Process</a:t>
            </a:r>
          </a:p>
          <a:p>
            <a:pPr lvl="3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Arial" panose="020B0604020202020204" pitchFamily="34" charset="0"/>
              </a:rPr>
              <a:t>Section 5.7.2, RUC </a:t>
            </a:r>
            <a:r>
              <a:rPr lang="en-US" sz="1200" dirty="0" err="1">
                <a:latin typeface="Arial" panose="020B0604020202020204" pitchFamily="34" charset="0"/>
              </a:rPr>
              <a:t>Clawback</a:t>
            </a:r>
            <a:r>
              <a:rPr lang="en-US" sz="1200" dirty="0">
                <a:latin typeface="Arial" panose="020B0604020202020204" pitchFamily="34" charset="0"/>
              </a:rPr>
              <a:t> Charge</a:t>
            </a:r>
          </a:p>
          <a:p>
            <a:pPr lvl="3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1200" dirty="0">
                <a:latin typeface="Arial" panose="020B0604020202020204" pitchFamily="34" charset="0"/>
              </a:rPr>
              <a:t>Section 6.6.12.1, Switchable Generation Make-Whole Payment</a:t>
            </a: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3/11/2024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NOGRR247(a)	– Change UFLS Stages and Load Relief Amounts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Increases the number of Load shed stages from three to five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hanges the Transmission Operator (TO) Load relief amounts to uniform increments of 5% for each stage</a:t>
            </a:r>
          </a:p>
          <a:p>
            <a:pPr lvl="2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dds a UFLS minimum time delay of six cycles (0.1 seconds)</a:t>
            </a:r>
            <a:endParaRPr lang="en-US" sz="12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March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R3</a:t>
            </a:r>
            <a:r>
              <a:rPr lang="en-US" sz="1600" dirty="0">
                <a:latin typeface="Arial" panose="020B0604020202020204" pitchFamily="34" charset="0"/>
              </a:rPr>
              <a:t>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3/28/2024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NPRR1040	 	– Compliance Metrics for Ancillary Service Supply Responsibility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800" dirty="0">
              <a:latin typeface="Arial" panose="020B0604020202020204" pitchFamily="34" charset="0"/>
            </a:endParaRPr>
          </a:p>
          <a:p>
            <a:pPr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600" dirty="0">
                <a:latin typeface="Arial" panose="020B0604020202020204" pitchFamily="34" charset="0"/>
              </a:rPr>
              <a:t>2024 April Off-Cycle Release – </a:t>
            </a:r>
            <a:r>
              <a:rPr lang="en-US" sz="16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</a:rPr>
              <a:t>4/1/2024</a:t>
            </a:r>
            <a:r>
              <a:rPr lang="en-US" sz="1600" dirty="0">
                <a:latin typeface="Arial" panose="020B0604020202020204" pitchFamily="34" charset="0"/>
              </a:rPr>
              <a:t>	</a:t>
            </a:r>
            <a:r>
              <a:rPr lang="en-US" sz="1600" i="1" dirty="0">
                <a:solidFill>
                  <a:schemeClr val="accent3">
                    <a:lumMod val="75000"/>
                  </a:schemeClr>
                </a:solidFill>
              </a:rPr>
              <a:t>Complete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NPRR1165		– Revisions to Requirements of Providing Audited Financial Statements and 				Providing Independent Amount</a:t>
            </a: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NPRR989(a)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BESTF-1 Energy Storage Resource (ESR) Technical Requirements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NOGRR204(a)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Related to NPRR989, BESTF-1 ESR Technical Requirements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r>
              <a:rPr lang="en-US" sz="1400" dirty="0">
                <a:latin typeface="Arial" panose="020B0604020202020204" pitchFamily="34" charset="0"/>
              </a:rPr>
              <a:t>NPRR1038		– </a:t>
            </a:r>
            <a:r>
              <a:rPr lang="en-US" sz="14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BESTF-8 Limited Exemption from Reactive Power Requirements for Certain ESRs</a:t>
            </a:r>
            <a:endParaRPr lang="en-US" sz="1400" dirty="0">
              <a:latin typeface="Arial" panose="020B0604020202020204" pitchFamily="34" charset="0"/>
            </a:endParaRPr>
          </a:p>
          <a:p>
            <a:pPr lvl="1">
              <a:tabLst>
                <a:tab pos="1774825" algn="l"/>
                <a:tab pos="1997075" algn="l"/>
                <a:tab pos="2516188" algn="l"/>
                <a:tab pos="7199313" algn="l"/>
              </a:tabLst>
            </a:pPr>
            <a:endParaRPr lang="en-US" sz="1400" dirty="0"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254740" y="6363172"/>
            <a:ext cx="5257800" cy="3877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/>
              <a:t>Note:  Projected Go-Live dates are subject to change.</a:t>
            </a:r>
            <a:br>
              <a:rPr lang="en-US" sz="1200" b="0" dirty="0"/>
            </a:br>
            <a:r>
              <a:rPr lang="en-US" sz="12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79248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2024 Release Targets – Approved NPRRs / SCRs / xGRRs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62193"/>
            <a:ext cx="2278120" cy="5539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3212888" y="6480993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2514600" y="5567032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target release 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release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etc.:</a:t>
            </a:r>
            <a:r>
              <a:rPr kumimoji="0" lang="en-US" sz="7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264629"/>
              </p:ext>
            </p:extLst>
          </p:nvPr>
        </p:nvGraphicFramePr>
        <p:xfrm>
          <a:off x="160280" y="818732"/>
          <a:ext cx="8839200" cy="3072384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339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January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March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3/28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4/25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5/30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June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6/27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2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NPRR1092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PGRR098</a:t>
                      </a:r>
                      <a:r>
                        <a:rPr kumimoji="0" 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(a)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ESR Telemetry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Public API Enhancements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NPRR1026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NPRR1172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900" b="0" i="0" u="none" strike="sng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NOGRR247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NPRR1165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NPRR989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NOGRR204</a:t>
                      </a: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Forecast Presentation Platform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NPRR1111</a:t>
                      </a:r>
                      <a:endParaRPr kumimoji="0" 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4265768" y="5567685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81808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26321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81644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81772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223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R6</a:t>
            </a:r>
            <a:endParaRPr lang="en-US" sz="1400" b="1" dirty="0"/>
          </a:p>
        </p:txBody>
      </p:sp>
      <p:sp>
        <p:nvSpPr>
          <p:cNvPr id="38" name="TextBox 21">
            <a:extLst>
              <a:ext uri="{FF2B5EF4-FFF2-40B4-BE49-F238E27FC236}">
                <a16:creationId xmlns:a16="http://schemas.microsoft.com/office/drawing/2014/main" id="{1FF61AC0-C7DB-4A25-AADC-B7C5E8C0B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69" y="5561257"/>
            <a:ext cx="183993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NPRR989(a) – ESR tech. req.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NPRR1026(b) – SLF – Reporting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NPRR1092(b) – Limit RUC Opt-Out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NPRR1132(a) – RIOO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NPRR1172(a) – Phase 1 elements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NPRR1184(a) – Interest calcs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CBAE244-09AA-489A-8D85-C1603BFB5D1C}"/>
              </a:ext>
            </a:extLst>
          </p:cNvPr>
          <p:cNvSpPr txBox="1"/>
          <p:nvPr/>
        </p:nvSpPr>
        <p:spPr>
          <a:xfrm>
            <a:off x="2806558" y="1388927"/>
            <a:ext cx="3705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77FB7AA-0425-4ECC-9149-91187034677E}"/>
              </a:ext>
            </a:extLst>
          </p:cNvPr>
          <p:cNvSpPr txBox="1"/>
          <p:nvPr/>
        </p:nvSpPr>
        <p:spPr>
          <a:xfrm>
            <a:off x="7173251" y="1329904"/>
            <a:ext cx="37054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479C2DE-7FC2-4409-B720-81664285021C}"/>
              </a:ext>
            </a:extLst>
          </p:cNvPr>
          <p:cNvSpPr txBox="1"/>
          <p:nvPr/>
        </p:nvSpPr>
        <p:spPr>
          <a:xfrm>
            <a:off x="1301556" y="1319468"/>
            <a:ext cx="416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A0ADDBF-EB41-4850-814F-88AF8881525B}"/>
              </a:ext>
            </a:extLst>
          </p:cNvPr>
          <p:cNvSpPr txBox="1"/>
          <p:nvPr/>
        </p:nvSpPr>
        <p:spPr>
          <a:xfrm>
            <a:off x="2799724" y="1319994"/>
            <a:ext cx="37054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7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>
                <a:latin typeface="Wingdings" panose="05000000000000000000" pitchFamily="2" charset="2"/>
              </a:rPr>
              <a:t>ü</a:t>
            </a:r>
            <a:endParaRPr lang="en-US" sz="105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7" name="Group 3">
            <a:extLst>
              <a:ext uri="{FF2B5EF4-FFF2-40B4-BE49-F238E27FC236}">
                <a16:creationId xmlns:a16="http://schemas.microsoft.com/office/drawing/2014/main" id="{C9891136-BD87-176C-5143-91FEF11251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974958"/>
              </p:ext>
            </p:extLst>
          </p:nvPr>
        </p:nvGraphicFramePr>
        <p:xfrm>
          <a:off x="159776" y="3858011"/>
          <a:ext cx="8839200" cy="1645920"/>
        </p:xfrm>
        <a:graphic>
          <a:graphicData uri="http://schemas.openxmlformats.org/drawingml/2006/table">
            <a:tbl>
              <a:tblPr/>
              <a:tblGrid>
                <a:gridCol w="1439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31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394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July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7/25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8/22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September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9/26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10/24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TX SET 5.0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11/10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12/11-12/12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5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NPRR1131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NPRR1002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RRGRR023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NPRR1095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910136E5-EBFA-7A6B-2C0A-EBFE5A4B3914}"/>
              </a:ext>
            </a:extLst>
          </p:cNvPr>
          <p:cNvSpPr/>
          <p:nvPr/>
        </p:nvSpPr>
        <p:spPr>
          <a:xfrm>
            <a:off x="160363" y="3857358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R7</a:t>
            </a:r>
            <a:endParaRPr lang="en-US" sz="1400" b="1" dirty="0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22DF4776-98CC-F894-84DE-A452FD405951}"/>
              </a:ext>
            </a:extLst>
          </p:cNvPr>
          <p:cNvSpPr/>
          <p:nvPr/>
        </p:nvSpPr>
        <p:spPr>
          <a:xfrm>
            <a:off x="1599696" y="386559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R8</a:t>
            </a:r>
            <a:endParaRPr lang="en-US" sz="1400" b="1" dirty="0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1197EDA7-DEFC-A6DF-BC49-02212A68763E}"/>
              </a:ext>
            </a:extLst>
          </p:cNvPr>
          <p:cNvSpPr/>
          <p:nvPr/>
        </p:nvSpPr>
        <p:spPr>
          <a:xfrm>
            <a:off x="3123696" y="3855723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R9</a:t>
            </a:r>
            <a:endParaRPr lang="en-US" sz="1400" b="1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55C91AD-E3F4-0703-F1EA-0E27F21FD4B3}"/>
              </a:ext>
            </a:extLst>
          </p:cNvPr>
          <p:cNvSpPr/>
          <p:nvPr/>
        </p:nvSpPr>
        <p:spPr>
          <a:xfrm>
            <a:off x="4571496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R10</a:t>
            </a:r>
            <a:endParaRPr lang="en-US" sz="1400" b="1" dirty="0"/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E8ABAEEF-D09F-B2E8-7F78-4763272CC5D3}"/>
              </a:ext>
            </a:extLst>
          </p:cNvPr>
          <p:cNvSpPr/>
          <p:nvPr/>
        </p:nvSpPr>
        <p:spPr>
          <a:xfrm>
            <a:off x="7474542" y="3861617"/>
            <a:ext cx="457200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R11</a:t>
            </a:r>
            <a:endParaRPr lang="en-US" sz="1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F505729-56C5-4A43-A94F-AE7E7CB669A8}"/>
              </a:ext>
            </a:extLst>
          </p:cNvPr>
          <p:cNvSpPr txBox="1"/>
          <p:nvPr/>
        </p:nvSpPr>
        <p:spPr>
          <a:xfrm>
            <a:off x="7158882" y="4364174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75B39E2-742A-1D0C-D123-744064439D16}"/>
              </a:ext>
            </a:extLst>
          </p:cNvPr>
          <p:cNvSpPr txBox="1"/>
          <p:nvPr/>
        </p:nvSpPr>
        <p:spPr>
          <a:xfrm>
            <a:off x="4227253" y="1318176"/>
            <a:ext cx="416949" cy="2469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>
                <a:solidFill>
                  <a:srgbClr val="000000"/>
                </a:solidFill>
              </a:rPr>
              <a:t>  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8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dirty="0">
                <a:latin typeface="Wingdings" panose="05000000000000000000" pitchFamily="2" charset="2"/>
              </a:rPr>
              <a:t>ü</a:t>
            </a: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0" name="TextBox 12">
            <a:extLst>
              <a:ext uri="{FF2B5EF4-FFF2-40B4-BE49-F238E27FC236}">
                <a16:creationId xmlns:a16="http://schemas.microsoft.com/office/drawing/2014/main" id="{7B414E3D-1330-1DDD-AC5E-4E294FE8AC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065" y="2338138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</a:t>
            </a:r>
          </a:p>
        </p:txBody>
      </p:sp>
      <p:sp>
        <p:nvSpPr>
          <p:cNvPr id="19" name="TextBox 12">
            <a:extLst>
              <a:ext uri="{FF2B5EF4-FFF2-40B4-BE49-F238E27FC236}">
                <a16:creationId xmlns:a16="http://schemas.microsoft.com/office/drawing/2014/main" id="{BD585D9C-A541-D6AA-B8B9-FB81D860B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431" y="2986276"/>
            <a:ext cx="151867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3/1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C1BCB5-735E-26D9-5347-76174AA743C5}"/>
              </a:ext>
            </a:extLst>
          </p:cNvPr>
          <p:cNvSpPr txBox="1"/>
          <p:nvPr/>
        </p:nvSpPr>
        <p:spPr>
          <a:xfrm>
            <a:off x="8649864" y="4358253"/>
            <a:ext cx="370549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01DF70-B3D7-6052-D81C-C12E9F38C7A0}"/>
              </a:ext>
            </a:extLst>
          </p:cNvPr>
          <p:cNvSpPr txBox="1"/>
          <p:nvPr/>
        </p:nvSpPr>
        <p:spPr>
          <a:xfrm>
            <a:off x="7162800" y="1318176"/>
            <a:ext cx="370549" cy="2569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600" b="1" i="1" kern="0" dirty="0">
                <a:solidFill>
                  <a:srgbClr val="000000"/>
                </a:solidFill>
              </a:rPr>
              <a:t> </a:t>
            </a: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 </a:t>
            </a:r>
          </a:p>
        </p:txBody>
      </p:sp>
      <p:sp>
        <p:nvSpPr>
          <p:cNvPr id="4" name="TextBox 12">
            <a:extLst>
              <a:ext uri="{FF2B5EF4-FFF2-40B4-BE49-F238E27FC236}">
                <a16:creationId xmlns:a16="http://schemas.microsoft.com/office/drawing/2014/main" id="{BF34BE13-842D-408D-EFB9-14E228A70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279" y="1704474"/>
            <a:ext cx="14297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1/1</a:t>
            </a:r>
          </a:p>
        </p:txBody>
      </p:sp>
      <p:sp>
        <p:nvSpPr>
          <p:cNvPr id="14" name="TextBox 12">
            <a:extLst>
              <a:ext uri="{FF2B5EF4-FFF2-40B4-BE49-F238E27FC236}">
                <a16:creationId xmlns:a16="http://schemas.microsoft.com/office/drawing/2014/main" id="{411BFA5E-20DE-08A8-EF6F-B93A720A0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4" y="2971800"/>
            <a:ext cx="1437389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2/16</a:t>
            </a:r>
          </a:p>
        </p:txBody>
      </p:sp>
      <p:sp>
        <p:nvSpPr>
          <p:cNvPr id="16" name="TextBox 12">
            <a:extLst>
              <a:ext uri="{FF2B5EF4-FFF2-40B4-BE49-F238E27FC236}">
                <a16:creationId xmlns:a16="http://schemas.microsoft.com/office/drawing/2014/main" id="{745C7704-ABEF-C3BB-521D-BC500FDEE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0109" y="2547255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4/1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08614E-A1B2-7A98-32B7-0DCFE05CBAAC}"/>
              </a:ext>
            </a:extLst>
          </p:cNvPr>
          <p:cNvSpPr txBox="1"/>
          <p:nvPr/>
        </p:nvSpPr>
        <p:spPr>
          <a:xfrm>
            <a:off x="5667754" y="1318176"/>
            <a:ext cx="41694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>
                <a:solidFill>
                  <a:srgbClr val="000000"/>
                </a:solidFill>
              </a:rPr>
              <a:t> 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>
                <a:solidFill>
                  <a:srgbClr val="000000"/>
                </a:solidFill>
              </a:rPr>
              <a:t> </a:t>
            </a: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6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9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22" name="TextBox 12">
            <a:extLst>
              <a:ext uri="{FF2B5EF4-FFF2-40B4-BE49-F238E27FC236}">
                <a16:creationId xmlns:a16="http://schemas.microsoft.com/office/drawing/2014/main" id="{50E690C5-BA63-F888-2985-8C940BB99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1" y="184185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6/13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1E0FDDD-28A6-0F3D-A026-22295AEC577A}"/>
              </a:ext>
            </a:extLst>
          </p:cNvPr>
          <p:cNvSpPr txBox="1"/>
          <p:nvPr/>
        </p:nvSpPr>
        <p:spPr>
          <a:xfrm>
            <a:off x="1602439" y="2021360"/>
            <a:ext cx="150573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Various effective dates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36DFE83-730B-DB79-0753-83C358CCA0FB}"/>
              </a:ext>
            </a:extLst>
          </p:cNvPr>
          <p:cNvCxnSpPr>
            <a:cxnSpLocks/>
          </p:cNvCxnSpPr>
          <p:nvPr/>
        </p:nvCxnSpPr>
        <p:spPr>
          <a:xfrm flipV="1">
            <a:off x="2336240" y="1950270"/>
            <a:ext cx="0" cy="163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DAC86E6-69C9-19CC-D0E4-F6E43B19CC6B}"/>
              </a:ext>
            </a:extLst>
          </p:cNvPr>
          <p:cNvCxnSpPr>
            <a:cxnSpLocks/>
          </p:cNvCxnSpPr>
          <p:nvPr/>
        </p:nvCxnSpPr>
        <p:spPr>
          <a:xfrm>
            <a:off x="4331472" y="4487284"/>
            <a:ext cx="418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12">
            <a:extLst>
              <a:ext uri="{FF2B5EF4-FFF2-40B4-BE49-F238E27FC236}">
                <a16:creationId xmlns:a16="http://schemas.microsoft.com/office/drawing/2014/main" id="{45D00F21-2062-7021-577C-8A919A7996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313801"/>
            <a:ext cx="152021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2/26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AAA6862-D1CD-7331-C306-A4FDBF226B8F}"/>
              </a:ext>
            </a:extLst>
          </p:cNvPr>
          <p:cNvSpPr txBox="1"/>
          <p:nvPr/>
        </p:nvSpPr>
        <p:spPr>
          <a:xfrm>
            <a:off x="1241402" y="4357954"/>
            <a:ext cx="4169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037EF3-8C8F-E312-600C-9B65BE9DF956}"/>
              </a:ext>
            </a:extLst>
          </p:cNvPr>
          <p:cNvSpPr txBox="1"/>
          <p:nvPr/>
        </p:nvSpPr>
        <p:spPr>
          <a:xfrm>
            <a:off x="5679051" y="4364174"/>
            <a:ext cx="416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>
                <a:solidFill>
                  <a:srgbClr val="000000"/>
                </a:solidFill>
              </a:rPr>
              <a:t>NS</a:t>
            </a:r>
          </a:p>
        </p:txBody>
      </p:sp>
      <p:sp>
        <p:nvSpPr>
          <p:cNvPr id="37" name="TextBox 12">
            <a:extLst>
              <a:ext uri="{FF2B5EF4-FFF2-40B4-BE49-F238E27FC236}">
                <a16:creationId xmlns:a16="http://schemas.microsoft.com/office/drawing/2014/main" id="{215A6D6D-D0BD-DD38-470D-F6B966E83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248" y="1882728"/>
            <a:ext cx="1437613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FF0000"/>
                </a:solidFill>
              </a:rPr>
              <a:t>3/11</a:t>
            </a:r>
          </a:p>
        </p:txBody>
      </p:sp>
      <p:sp>
        <p:nvSpPr>
          <p:cNvPr id="39" name="TextBox 21">
            <a:extLst>
              <a:ext uri="{FF2B5EF4-FFF2-40B4-BE49-F238E27FC236}">
                <a16:creationId xmlns:a16="http://schemas.microsoft.com/office/drawing/2014/main" id="{33E8C581-A2AF-DD80-EDCF-73C73FAD6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562600"/>
            <a:ext cx="1691639" cy="5847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NOGRR204(a) – ESR tech req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>
                <a:solidFill>
                  <a:srgbClr val="FF0000"/>
                </a:solidFill>
              </a:rPr>
              <a:t>NOGRR247(a) – UFLS changes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NOGRR249(b) – MIS posting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/>
              <a:t>PGRR098(a) – Section 4.1.1.8</a:t>
            </a:r>
          </a:p>
        </p:txBody>
      </p:sp>
    </p:spTree>
    <p:extLst>
      <p:ext uri="{BB962C8B-B14F-4D97-AF65-F5344CB8AC3E}">
        <p14:creationId xmlns:p14="http://schemas.microsoft.com/office/powerpoint/2010/main" val="255591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9449"/>
            <a:ext cx="4419600" cy="435268"/>
          </a:xfrm>
        </p:spPr>
        <p:txBody>
          <a:bodyPr/>
          <a:lstStyle/>
          <a:p>
            <a:r>
              <a:rPr lang="en-US" sz="2200" b="1" dirty="0">
                <a:solidFill>
                  <a:schemeClr val="accent1"/>
                </a:solidFill>
              </a:rPr>
              <a:t>Major Projects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8DA46F-D920-EF31-E17F-D78414C3CDD8}"/>
              </a:ext>
            </a:extLst>
          </p:cNvPr>
          <p:cNvSpPr txBox="1">
            <a:spLocks/>
          </p:cNvSpPr>
          <p:nvPr/>
        </p:nvSpPr>
        <p:spPr>
          <a:xfrm>
            <a:off x="227172" y="3599920"/>
            <a:ext cx="4419600" cy="43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00" dirty="0"/>
              <a:t>Other Project Highlights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911D86-0959-7A4C-2301-9FAA9FA1FE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799" y="4123523"/>
            <a:ext cx="8829801" cy="18962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E404D54-C403-0A1C-3179-64A09EF6E7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88" y="914400"/>
            <a:ext cx="8953594" cy="223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47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0214"/>
            <a:ext cx="5715000" cy="518318"/>
          </a:xfrm>
        </p:spPr>
        <p:txBody>
          <a:bodyPr/>
          <a:lstStyle/>
          <a:p>
            <a:r>
              <a:rPr lang="en-US" sz="2400" dirty="0"/>
              <a:t>Additional Project Status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192819"/>
              </p:ext>
            </p:extLst>
          </p:nvPr>
        </p:nvGraphicFramePr>
        <p:xfrm>
          <a:off x="152400" y="940710"/>
          <a:ext cx="8839200" cy="4804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574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/>
                        <a:t>Proj</a:t>
                      </a:r>
                      <a:r>
                        <a:rPr lang="en-US" sz="1200" dirty="0"/>
                        <a:t> Phase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Additional Detail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92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Controllable Load Resource Participation in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442768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Adjustments to Capacity Shortfall Ratio Share for IRRs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Approved for April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714153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SCR799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ERCOT Outage Study Cases in the System Operations Test Environment (SOTE)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Approved for July 2024 start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7087016"/>
                  </a:ext>
                </a:extLst>
              </a:tr>
              <a:tr h="53777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Load Distribution Factor Process Update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Assessing for start potential based on Market Participant feedback at March 2024 PRS meeting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26277214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Update RT On-Line Reliability Deployment Price Adder Inputs to Match Actual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On Hold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5011332"/>
                  </a:ext>
                </a:extLst>
              </a:tr>
              <a:tr h="24790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Resource Offer Modernization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331280"/>
                  </a:ext>
                </a:extLst>
              </a:tr>
              <a:tr h="52797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NPRR1091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Changes to Address Market Impacts of Additional Non-Spin Procurement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053049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FFR Procurement up to FFR Limit Without Proration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52580647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NPRR1171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Requirements for DGRs and DESRs on Circuits Subject to Load Shedding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57396"/>
                  </a:ext>
                </a:extLst>
              </a:tr>
              <a:tr h="30811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NPRR1213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DGRs and DESRs on Circuits Subject to Load Shed to Provide ECRS and Clarify Language Regarding DGRs and DESRs Providing Non-Spin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Not Started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344033"/>
                  </a:ext>
                </a:extLst>
              </a:tr>
            </a:tbl>
          </a:graphicData>
        </a:graphic>
      </p:graphicFrame>
      <p:sp>
        <p:nvSpPr>
          <p:cNvPr id="6" name="TextBox 23">
            <a:extLst>
              <a:ext uri="{FF2B5EF4-FFF2-40B4-BE49-F238E27FC236}">
                <a16:creationId xmlns:a16="http://schemas.microsoft.com/office/drawing/2014/main" id="{07D12ECD-0303-4E19-9FF9-0FD6F77D1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6464675"/>
            <a:ext cx="2438400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Text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New additions and updates</a:t>
            </a:r>
          </a:p>
        </p:txBody>
      </p:sp>
    </p:spTree>
    <p:extLst>
      <p:ext uri="{BB962C8B-B14F-4D97-AF65-F5344CB8AC3E}">
        <p14:creationId xmlns:p14="http://schemas.microsoft.com/office/powerpoint/2010/main" val="294472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7022"/>
            <a:ext cx="8610600" cy="518318"/>
          </a:xfrm>
        </p:spPr>
        <p:txBody>
          <a:bodyPr/>
          <a:lstStyle/>
          <a:p>
            <a:r>
              <a:rPr lang="en-US" sz="2000" dirty="0"/>
              <a:t>Priority / Rank Recommendations for Revision Requests with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191898"/>
              </p:ext>
            </p:extLst>
          </p:nvPr>
        </p:nvGraphicFramePr>
        <p:xfrm>
          <a:off x="89933" y="1215786"/>
          <a:ext cx="8955921" cy="1146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1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1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59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Revision Request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Priority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Rank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Comments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3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u="none" strike="noStrike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4638566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543620"/>
              </p:ext>
            </p:extLst>
          </p:nvPr>
        </p:nvGraphicFramePr>
        <p:xfrm>
          <a:off x="3581400" y="998220"/>
          <a:ext cx="2133599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Recommendations for…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978714" y="5964013"/>
            <a:ext cx="3034172" cy="80021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2024 Rank in Business Strategy 	= 4100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2025 Rank in Business Strategy 	= 4520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2026 Rank in Business Strategy 	= 4710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>
                <a:solidFill>
                  <a:srgbClr val="000000"/>
                </a:solidFill>
              </a:rPr>
              <a:t>Next available Rank in Regulatory	=   380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705600" cy="518318"/>
          </a:xfrm>
        </p:spPr>
        <p:txBody>
          <a:bodyPr/>
          <a:lstStyle/>
          <a:p>
            <a:r>
              <a:rPr lang="en-US" sz="2400" b="1">
                <a:solidFill>
                  <a:schemeClr val="accent1"/>
                </a:solidFill>
              </a:rPr>
              <a:t>Technology Working Group (TWG)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C7C0899-E457-4E0E-9843-38E0B3739B05}"/>
              </a:ext>
            </a:extLst>
          </p:cNvPr>
          <p:cNvSpPr txBox="1">
            <a:spLocks/>
          </p:cNvSpPr>
          <p:nvPr/>
        </p:nvSpPr>
        <p:spPr>
          <a:xfrm>
            <a:off x="381000" y="990600"/>
            <a:ext cx="7086600" cy="4572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1800" dirty="0"/>
              <a:t>3/28/2024 TWG discussion topics: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endParaRPr lang="en-US" sz="1800" dirty="0"/>
          </a:p>
          <a:p>
            <a:pPr lvl="1">
              <a:tabLst>
                <a:tab pos="788670" algn="l"/>
                <a:tab pos="2743200" algn="ctr"/>
                <a:tab pos="4105275" algn="l"/>
              </a:tabLst>
            </a:pPr>
            <a:endParaRPr lang="en-US" sz="1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8E71AE-67C7-2D6D-A55E-F89867143D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016" y="1524000"/>
            <a:ext cx="6351584" cy="443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7315200" cy="518318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Aging</a:t>
            </a:r>
            <a:r>
              <a:rPr lang="en-US" dirty="0"/>
              <a:t> Revision Request Project 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6E15D7B-B500-432B-996F-7120B3DA7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219200"/>
            <a:ext cx="8534401" cy="4404360"/>
          </a:xfrm>
        </p:spPr>
        <p:txBody>
          <a:bodyPr lIns="91440" tIns="45720" rIns="91440" bIns="45720" anchor="t"/>
          <a:lstStyle/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Limited discussion on the “Aging Revision Request” list due to the quick turnaround between the March and April PRS meetings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Expect detailed discussion at May PRS</a:t>
            </a:r>
          </a:p>
          <a:p>
            <a:pPr>
              <a:tabLst>
                <a:tab pos="788670" algn="l"/>
                <a:tab pos="2743200" algn="ctr"/>
                <a:tab pos="4105275" algn="l"/>
              </a:tabLst>
            </a:pPr>
            <a:r>
              <a:rPr lang="en-US" sz="2000" dirty="0"/>
              <a:t>Updated draft Gantt on slides 11-13</a:t>
            </a:r>
            <a:endParaRPr lang="en-US" sz="18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1550D89-DF5A-489C-BFC9-D56ED30B92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858017"/>
              </p:ext>
            </p:extLst>
          </p:nvPr>
        </p:nvGraphicFramePr>
        <p:xfrm>
          <a:off x="172469" y="5654040"/>
          <a:ext cx="8799059" cy="365760"/>
        </p:xfrm>
        <a:graphic>
          <a:graphicData uri="http://schemas.openxmlformats.org/drawingml/2006/table">
            <a:tbl>
              <a:tblPr firstRow="1" bandRow="1"/>
              <a:tblGrid>
                <a:gridCol w="509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89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37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TBD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NPRRs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484,825(b),826,829,841,857,879,885,904,918,930,936,941,945,963,965,975,987,989,995,1004,1006,1007,1019,1020(b),1029,1030,1032,1034,1038,</a:t>
                      </a:r>
                    </a:p>
                    <a:p>
                      <a:pPr algn="ctr"/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1057,1058,1077,1091,1098,1105,1128,1131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799,805,810,818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PGRRs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066,076,088,091,094,099,103    </a:t>
                      </a:r>
                      <a:r>
                        <a:rPr lang="en-US" sz="900" b="1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r>
                        <a:rPr lang="en-US" sz="900" b="0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 OBDRR009,OBDRR017,RRGRR028</a:t>
                      </a:r>
                      <a:endParaRPr lang="en-US" sz="9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880092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589241</TotalTime>
  <Words>1156</Words>
  <Application>Microsoft Office PowerPoint</Application>
  <PresentationFormat>On-screen Show (4:3)</PresentationFormat>
  <Paragraphs>432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Courier New</vt:lpstr>
      <vt:lpstr>Roboto</vt:lpstr>
      <vt:lpstr>Symbol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Highlights</vt:lpstr>
      <vt:lpstr>2024 Release Targets – Approved NPRRs / SCRs / xGRRs </vt:lpstr>
      <vt:lpstr>Major Projects</vt:lpstr>
      <vt:lpstr>Additional Project Status Information</vt:lpstr>
      <vt:lpstr>Priority / Rank Recommendations for Revision Requests with Impacts</vt:lpstr>
      <vt:lpstr>Technology Working Group (TWG)</vt:lpstr>
      <vt:lpstr>Aging Revision Request Project Review</vt:lpstr>
      <vt:lpstr>Aging Revision Request Project Review</vt:lpstr>
      <vt:lpstr>Aging Revision Request Project Review</vt:lpstr>
      <vt:lpstr>Aging Revision Request Project Review</vt:lpstr>
      <vt:lpstr>Aging Revision Request Project Review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3127</cp:revision>
  <cp:lastPrinted>2024-02-06T15:16:31Z</cp:lastPrinted>
  <dcterms:created xsi:type="dcterms:W3CDTF">2016-01-21T15:20:31Z</dcterms:created>
  <dcterms:modified xsi:type="dcterms:W3CDTF">2024-04-03T16:35:46Z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2023-07-13T14:03:21Z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aeb57a52-e3b6-4d9f-97b5-8553c941019a</vt:lpwstr>
  </property>
  <property fmtid="{D5CDD505-2E9C-101B-9397-08002B2CF9AE}" pid="9" name="MSIP_Label_7084cbda-52b8-46fb-a7b7-cb5bd465ed85_ContentBits">
    <vt:lpwstr>0</vt:lpwstr>
  </property>
</Properties>
</file>