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  <p:sldId id="709" r:id="rId16"/>
    <p:sldId id="710" r:id="rId17"/>
    <p:sldId id="711" r:id="rId18"/>
    <p:sldId id="712" r:id="rId1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026BFD-6393-49ED-A6F7-C5ECDF6D48BE}" v="39" dt="2024-04-03T16:34:43.8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>
        <p:scale>
          <a:sx n="110" d="100"/>
          <a:sy n="110" d="100"/>
        </p:scale>
        <p:origin x="162" y="3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E7026BFD-6393-49ED-A6F7-C5ECDF6D48BE}"/>
    <pc:docChg chg="undo custSel delSld modSld modMainMaster">
      <pc:chgData name="Anderson, Troy" userId="04de3903-03dd-44db-8353-3f14e4dd6886" providerId="ADAL" clId="{E7026BFD-6393-49ED-A6F7-C5ECDF6D48BE}" dt="2024-04-03T16:35:42.168" v="1360" actId="1036"/>
      <pc:docMkLst>
        <pc:docMk/>
      </pc:docMkLst>
      <pc:sldChg chg="modSp mod">
        <pc:chgData name="Anderson, Troy" userId="04de3903-03dd-44db-8353-3f14e4dd6886" providerId="ADAL" clId="{E7026BFD-6393-49ED-A6F7-C5ECDF6D48BE}" dt="2024-03-23T16:48:04.643" v="159" actId="20577"/>
        <pc:sldMkLst>
          <pc:docMk/>
          <pc:sldMk cId="530499478" sldId="258"/>
        </pc:sldMkLst>
        <pc:spChg chg="mod">
          <ac:chgData name="Anderson, Troy" userId="04de3903-03dd-44db-8353-3f14e4dd6886" providerId="ADAL" clId="{E7026BFD-6393-49ED-A6F7-C5ECDF6D48BE}" dt="2024-03-23T16:48:04.643" v="159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E7026BFD-6393-49ED-A6F7-C5ECDF6D48BE}" dt="2024-03-20T16:45:50.705" v="5" actId="20577"/>
        <pc:sldMkLst>
          <pc:docMk/>
          <pc:sldMk cId="730603795" sldId="260"/>
        </pc:sldMkLst>
        <pc:spChg chg="mod">
          <ac:chgData name="Anderson, Troy" userId="04de3903-03dd-44db-8353-3f14e4dd6886" providerId="ADAL" clId="{E7026BFD-6393-49ED-A6F7-C5ECDF6D48BE}" dt="2024-03-20T16:45:50.705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E7026BFD-6393-49ED-A6F7-C5ECDF6D48BE}" dt="2024-03-25T17:48:19.730" v="167" actId="1076"/>
        <pc:sldMkLst>
          <pc:docMk/>
          <pc:sldMk cId="3190927396" sldId="267"/>
        </pc:sldMkLst>
        <pc:spChg chg="mod">
          <ac:chgData name="Anderson, Troy" userId="04de3903-03dd-44db-8353-3f14e4dd6886" providerId="ADAL" clId="{E7026BFD-6393-49ED-A6F7-C5ECDF6D48BE}" dt="2024-03-20T16:46:31.605" v="13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E7026BFD-6393-49ED-A6F7-C5ECDF6D48BE}" dt="2024-03-25T17:48:19.730" v="167" actId="1076"/>
          <ac:picMkLst>
            <pc:docMk/>
            <pc:sldMk cId="3190927396" sldId="267"/>
            <ac:picMk id="5" creationId="{A08E71AE-67C7-2D6D-A55E-F89867143D08}"/>
          </ac:picMkLst>
        </pc:picChg>
        <pc:picChg chg="del">
          <ac:chgData name="Anderson, Troy" userId="04de3903-03dd-44db-8353-3f14e4dd6886" providerId="ADAL" clId="{E7026BFD-6393-49ED-A6F7-C5ECDF6D48BE}" dt="2024-03-20T16:46:28.487" v="12" actId="478"/>
          <ac:picMkLst>
            <pc:docMk/>
            <pc:sldMk cId="3190927396" sldId="267"/>
            <ac:picMk id="8" creationId="{5283597B-12BD-2140-0D77-EC36355E5105}"/>
          </ac:picMkLst>
        </pc:picChg>
      </pc:sldChg>
      <pc:sldChg chg="modSp mod">
        <pc:chgData name="Anderson, Troy" userId="04de3903-03dd-44db-8353-3f14e4dd6886" providerId="ADAL" clId="{E7026BFD-6393-49ED-A6F7-C5ECDF6D48BE}" dt="2024-03-23T16:48:35.541" v="164" actId="6549"/>
        <pc:sldMkLst>
          <pc:docMk/>
          <pc:sldMk cId="135025254" sldId="294"/>
        </pc:sldMkLst>
        <pc:graphicFrameChg chg="modGraphic">
          <ac:chgData name="Anderson, Troy" userId="04de3903-03dd-44db-8353-3f14e4dd6886" providerId="ADAL" clId="{E7026BFD-6393-49ED-A6F7-C5ECDF6D48BE}" dt="2024-03-23T16:48:35.541" v="164" actId="6549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E7026BFD-6393-49ED-A6F7-C5ECDF6D48BE}" dt="2024-03-31T19:23:36.076" v="925" actId="6549"/>
        <pc:sldMkLst>
          <pc:docMk/>
          <pc:sldMk cId="4064255820" sldId="318"/>
        </pc:sldMkLst>
        <pc:spChg chg="mod">
          <ac:chgData name="Anderson, Troy" userId="04de3903-03dd-44db-8353-3f14e4dd6886" providerId="ADAL" clId="{E7026BFD-6393-49ED-A6F7-C5ECDF6D48BE}" dt="2024-03-31T19:23:36.076" v="925" actId="6549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E7026BFD-6393-49ED-A6F7-C5ECDF6D48BE}" dt="2024-03-31T19:59:47.198" v="1330" actId="20577"/>
        <pc:sldMkLst>
          <pc:docMk/>
          <pc:sldMk cId="778800923" sldId="351"/>
        </pc:sldMkLst>
        <pc:spChg chg="mod">
          <ac:chgData name="Anderson, Troy" userId="04de3903-03dd-44db-8353-3f14e4dd6886" providerId="ADAL" clId="{E7026BFD-6393-49ED-A6F7-C5ECDF6D48BE}" dt="2024-03-31T19:59:47.198" v="1330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modSp mod">
        <pc:chgData name="Anderson, Troy" userId="04de3903-03dd-44db-8353-3f14e4dd6886" providerId="ADAL" clId="{E7026BFD-6393-49ED-A6F7-C5ECDF6D48BE}" dt="2024-03-31T19:54:11.495" v="1159" actId="20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E7026BFD-6393-49ED-A6F7-C5ECDF6D48BE}" dt="2024-03-31T19:54:11.495" v="1159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E7026BFD-6393-49ED-A6F7-C5ECDF6D48BE}" dt="2024-04-02T15:42:44.407" v="1333" actId="20577"/>
        <pc:sldMkLst>
          <pc:docMk/>
          <pc:sldMk cId="2555911169" sldId="705"/>
        </pc:sldMkLst>
        <pc:spChg chg="mod">
          <ac:chgData name="Anderson, Troy" userId="04de3903-03dd-44db-8353-3f14e4dd6886" providerId="ADAL" clId="{E7026BFD-6393-49ED-A6F7-C5ECDF6D48BE}" dt="2024-03-31T19:37:45.115" v="1146" actId="404"/>
          <ac:spMkLst>
            <pc:docMk/>
            <pc:sldMk cId="2555911169" sldId="705"/>
            <ac:spMk id="11" creationId="{0E01DF70-B3D7-6052-D81C-C12E9F38C7A0}"/>
          </ac:spMkLst>
        </pc:spChg>
        <pc:spChg chg="mod">
          <ac:chgData name="Anderson, Troy" userId="04de3903-03dd-44db-8353-3f14e4dd6886" providerId="ADAL" clId="{E7026BFD-6393-49ED-A6F7-C5ECDF6D48BE}" dt="2024-04-01T20:25:43.337" v="1331" actId="20577"/>
          <ac:spMkLst>
            <pc:docMk/>
            <pc:sldMk cId="2555911169" sldId="705"/>
            <ac:spMk id="15" creationId="{2F505729-56C5-4A43-A94F-AE7E7CB669A8}"/>
          </ac:spMkLst>
        </pc:spChg>
        <pc:spChg chg="mod">
          <ac:chgData name="Anderson, Troy" userId="04de3903-03dd-44db-8353-3f14e4dd6886" providerId="ADAL" clId="{E7026BFD-6393-49ED-A6F7-C5ECDF6D48BE}" dt="2024-03-31T18:59:57.571" v="625" actId="1035"/>
          <ac:spMkLst>
            <pc:docMk/>
            <pc:sldMk cId="2555911169" sldId="705"/>
            <ac:spMk id="16" creationId="{745C7704-ABEF-C3BB-521D-BC500FDEE8F7}"/>
          </ac:spMkLst>
        </pc:spChg>
        <pc:spChg chg="mod">
          <ac:chgData name="Anderson, Troy" userId="04de3903-03dd-44db-8353-3f14e4dd6886" providerId="ADAL" clId="{E7026BFD-6393-49ED-A6F7-C5ECDF6D48BE}" dt="2024-03-31T19:01:26.321" v="665" actId="404"/>
          <ac:spMkLst>
            <pc:docMk/>
            <pc:sldMk cId="2555911169" sldId="705"/>
            <ac:spMk id="21" creationId="{275B39E2-742A-1D0C-D123-744064439D16}"/>
          </ac:spMkLst>
        </pc:spChg>
        <pc:spChg chg="mod">
          <ac:chgData name="Anderson, Troy" userId="04de3903-03dd-44db-8353-3f14e4dd6886" providerId="ADAL" clId="{E7026BFD-6393-49ED-A6F7-C5ECDF6D48BE}" dt="2024-03-31T19:32:24.614" v="1010" actId="1035"/>
          <ac:spMkLst>
            <pc:docMk/>
            <pc:sldMk cId="2555911169" sldId="705"/>
            <ac:spMk id="22" creationId="{50E690C5-BA63-F888-2985-8C940BB9969C}"/>
          </ac:spMkLst>
        </pc:spChg>
        <pc:spChg chg="mod">
          <ac:chgData name="Anderson, Troy" userId="04de3903-03dd-44db-8353-3f14e4dd6886" providerId="ADAL" clId="{E7026BFD-6393-49ED-A6F7-C5ECDF6D48BE}" dt="2024-03-31T19:37:02.037" v="1141" actId="1035"/>
          <ac:spMkLst>
            <pc:docMk/>
            <pc:sldMk cId="2555911169" sldId="705"/>
            <ac:spMk id="24" creationId="{00000000-0000-0000-0000-000000000000}"/>
          </ac:spMkLst>
        </pc:spChg>
        <pc:spChg chg="mod">
          <ac:chgData name="Anderson, Troy" userId="04de3903-03dd-44db-8353-3f14e4dd6886" providerId="ADAL" clId="{E7026BFD-6393-49ED-A6F7-C5ECDF6D48BE}" dt="2024-04-02T15:42:44.407" v="1333" actId="20577"/>
          <ac:spMkLst>
            <pc:docMk/>
            <pc:sldMk cId="2555911169" sldId="705"/>
            <ac:spMk id="25" creationId="{1AAA6862-D1CD-7331-C306-A4FDBF226B8F}"/>
          </ac:spMkLst>
        </pc:spChg>
        <pc:spChg chg="mod">
          <ac:chgData name="Anderson, Troy" userId="04de3903-03dd-44db-8353-3f14e4dd6886" providerId="ADAL" clId="{E7026BFD-6393-49ED-A6F7-C5ECDF6D48BE}" dt="2024-03-20T16:46:49.705" v="14" actId="207"/>
          <ac:spMkLst>
            <pc:docMk/>
            <pc:sldMk cId="2555911169" sldId="705"/>
            <ac:spMk id="27" creationId="{45D00F21-2062-7021-577C-8A919A799660}"/>
          </ac:spMkLst>
        </pc:spChg>
        <pc:spChg chg="mod">
          <ac:chgData name="Anderson, Troy" userId="04de3903-03dd-44db-8353-3f14e4dd6886" providerId="ADAL" clId="{E7026BFD-6393-49ED-A6F7-C5ECDF6D48BE}" dt="2024-03-31T17:10:17.159" v="221" actId="1038"/>
          <ac:spMkLst>
            <pc:docMk/>
            <pc:sldMk cId="2555911169" sldId="705"/>
            <ac:spMk id="28" creationId="{B8037EF3-8C8F-E312-600C-9B65BE9DF956}"/>
          </ac:spMkLst>
        </pc:spChg>
        <pc:spChg chg="mod">
          <ac:chgData name="Anderson, Troy" userId="04de3903-03dd-44db-8353-3f14e4dd6886" providerId="ADAL" clId="{E7026BFD-6393-49ED-A6F7-C5ECDF6D48BE}" dt="2024-03-31T19:37:08.056" v="1142" actId="1036"/>
          <ac:spMkLst>
            <pc:docMk/>
            <pc:sldMk cId="2555911169" sldId="705"/>
            <ac:spMk id="29" creationId="{00000000-0000-0000-0000-000000000000}"/>
          </ac:spMkLst>
        </pc:spChg>
        <pc:spChg chg="mod">
          <ac:chgData name="Anderson, Troy" userId="04de3903-03dd-44db-8353-3f14e4dd6886" providerId="ADAL" clId="{E7026BFD-6393-49ED-A6F7-C5ECDF6D48BE}" dt="2024-03-31T17:47:18.632" v="452" actId="1036"/>
          <ac:spMkLst>
            <pc:docMk/>
            <pc:sldMk cId="2555911169" sldId="705"/>
            <ac:spMk id="30" creationId="{00000000-0000-0000-0000-000000000000}"/>
          </ac:spMkLst>
        </pc:spChg>
        <pc:spChg chg="mod">
          <ac:chgData name="Anderson, Troy" userId="04de3903-03dd-44db-8353-3f14e4dd6886" providerId="ADAL" clId="{E7026BFD-6393-49ED-A6F7-C5ECDF6D48BE}" dt="2024-03-31T19:37:08.056" v="1142" actId="1036"/>
          <ac:spMkLst>
            <pc:docMk/>
            <pc:sldMk cId="2555911169" sldId="705"/>
            <ac:spMk id="32" creationId="{00000000-0000-0000-0000-000000000000}"/>
          </ac:spMkLst>
        </pc:spChg>
        <pc:spChg chg="mod">
          <ac:chgData name="Anderson, Troy" userId="04de3903-03dd-44db-8353-3f14e4dd6886" providerId="ADAL" clId="{E7026BFD-6393-49ED-A6F7-C5ECDF6D48BE}" dt="2024-03-31T18:55:19.894" v="577" actId="404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E7026BFD-6393-49ED-A6F7-C5ECDF6D48BE}" dt="2024-03-31T17:16:47.169" v="237" actId="1076"/>
          <ac:spMkLst>
            <pc:docMk/>
            <pc:sldMk cId="2555911169" sldId="705"/>
            <ac:spMk id="35" creationId="{A1E0FDDD-28A6-0F3D-A026-22295AEC577A}"/>
          </ac:spMkLst>
        </pc:spChg>
        <pc:spChg chg="add mod">
          <ac:chgData name="Anderson, Troy" userId="04de3903-03dd-44db-8353-3f14e4dd6886" providerId="ADAL" clId="{E7026BFD-6393-49ED-A6F7-C5ECDF6D48BE}" dt="2024-03-31T19:34:26.331" v="1035" actId="1036"/>
          <ac:spMkLst>
            <pc:docMk/>
            <pc:sldMk cId="2555911169" sldId="705"/>
            <ac:spMk id="37" creationId="{215A6D6D-D0BD-DD38-470D-F6B966E83DFF}"/>
          </ac:spMkLst>
        </pc:spChg>
        <pc:spChg chg="mod">
          <ac:chgData name="Anderson, Troy" userId="04de3903-03dd-44db-8353-3f14e4dd6886" providerId="ADAL" clId="{E7026BFD-6393-49ED-A6F7-C5ECDF6D48BE}" dt="2024-03-31T19:09:44.987" v="741" actId="20577"/>
          <ac:spMkLst>
            <pc:docMk/>
            <pc:sldMk cId="2555911169" sldId="705"/>
            <ac:spMk id="38" creationId="{1FF61AC0-C7DB-4A25-AADC-B7C5E8C0B22A}"/>
          </ac:spMkLst>
        </pc:spChg>
        <pc:spChg chg="add mod">
          <ac:chgData name="Anderson, Troy" userId="04de3903-03dd-44db-8353-3f14e4dd6886" providerId="ADAL" clId="{E7026BFD-6393-49ED-A6F7-C5ECDF6D48BE}" dt="2024-03-31T19:09:52.444" v="758" actId="20577"/>
          <ac:spMkLst>
            <pc:docMk/>
            <pc:sldMk cId="2555911169" sldId="705"/>
            <ac:spMk id="39" creationId="{33E8C581-A2AF-DD80-EDCF-73C73FAD61C3}"/>
          </ac:spMkLst>
        </pc:spChg>
        <pc:spChg chg="del">
          <ac:chgData name="Anderson, Troy" userId="04de3903-03dd-44db-8353-3f14e4dd6886" providerId="ADAL" clId="{E7026BFD-6393-49ED-A6F7-C5ECDF6D48BE}" dt="2024-03-20T16:47:29.719" v="22" actId="478"/>
          <ac:spMkLst>
            <pc:docMk/>
            <pc:sldMk cId="2555911169" sldId="705"/>
            <ac:spMk id="39" creationId="{B085D2C6-44D3-3824-1A9C-4ECF7ED2E7CD}"/>
          </ac:spMkLst>
        </pc:spChg>
        <pc:spChg chg="add del">
          <ac:chgData name="Anderson, Troy" userId="04de3903-03dd-44db-8353-3f14e4dd6886" providerId="ADAL" clId="{E7026BFD-6393-49ED-A6F7-C5ECDF6D48BE}" dt="2024-03-31T17:54:11.370" v="519" actId="22"/>
          <ac:spMkLst>
            <pc:docMk/>
            <pc:sldMk cId="2555911169" sldId="705"/>
            <ac:spMk id="41" creationId="{3A17463E-5921-4BA6-EC59-CD672E528540}"/>
          </ac:spMkLst>
        </pc:spChg>
        <pc:spChg chg="mod">
          <ac:chgData name="Anderson, Troy" userId="04de3903-03dd-44db-8353-3f14e4dd6886" providerId="ADAL" clId="{E7026BFD-6393-49ED-A6F7-C5ECDF6D48BE}" dt="2024-03-31T19:29:28.956" v="958" actId="6549"/>
          <ac:spMkLst>
            <pc:docMk/>
            <pc:sldMk cId="2555911169" sldId="705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E7026BFD-6393-49ED-A6F7-C5ECDF6D48BE}" dt="2024-03-31T17:10:45.538" v="234" actId="400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E7026BFD-6393-49ED-A6F7-C5ECDF6D48BE}" dt="2024-03-31T19:32:32.558" v="1018" actId="404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mod">
          <ac:chgData name="Anderson, Troy" userId="04de3903-03dd-44db-8353-3f14e4dd6886" providerId="ADAL" clId="{E7026BFD-6393-49ED-A6F7-C5ECDF6D48BE}" dt="2024-03-31T17:10:39.858" v="233" actId="14100"/>
          <ac:cxnSpMkLst>
            <pc:docMk/>
            <pc:sldMk cId="2555911169" sldId="705"/>
            <ac:cxnSpMk id="17" creationId="{ADAC86E6-69C9-19CC-D0E4-F6E43B19CC6B}"/>
          </ac:cxnSpMkLst>
        </pc:cxnChg>
        <pc:cxnChg chg="del">
          <ac:chgData name="Anderson, Troy" userId="04de3903-03dd-44db-8353-3f14e4dd6886" providerId="ADAL" clId="{E7026BFD-6393-49ED-A6F7-C5ECDF6D48BE}" dt="2024-03-20T16:47:46.460" v="27" actId="478"/>
          <ac:cxnSpMkLst>
            <pc:docMk/>
            <pc:sldMk cId="2555911169" sldId="705"/>
            <ac:cxnSpMk id="23" creationId="{665D2BE0-9CF0-ADBA-7902-2632EAC65E48}"/>
          </ac:cxnSpMkLst>
        </pc:cxnChg>
        <pc:cxnChg chg="del">
          <ac:chgData name="Anderson, Troy" userId="04de3903-03dd-44db-8353-3f14e4dd6886" providerId="ADAL" clId="{E7026BFD-6393-49ED-A6F7-C5ECDF6D48BE}" dt="2024-03-20T16:47:33.170" v="23" actId="478"/>
          <ac:cxnSpMkLst>
            <pc:docMk/>
            <pc:sldMk cId="2555911169" sldId="705"/>
            <ac:cxnSpMk id="31" creationId="{A16DA336-3679-92C5-7BA5-903D59DD5784}"/>
          </ac:cxnSpMkLst>
        </pc:cxnChg>
        <pc:cxnChg chg="mod">
          <ac:chgData name="Anderson, Troy" userId="04de3903-03dd-44db-8353-3f14e4dd6886" providerId="ADAL" clId="{E7026BFD-6393-49ED-A6F7-C5ECDF6D48BE}" dt="2024-03-31T17:17:07.219" v="262" actId="1035"/>
          <ac:cxnSpMkLst>
            <pc:docMk/>
            <pc:sldMk cId="2555911169" sldId="705"/>
            <ac:cxnSpMk id="36" creationId="{436DFE83-730B-DB79-0753-83C358CCA0FB}"/>
          </ac:cxnSpMkLst>
        </pc:cxnChg>
      </pc:sldChg>
      <pc:sldChg chg="modSp mod">
        <pc:chgData name="Anderson, Troy" userId="04de3903-03dd-44db-8353-3f14e4dd6886" providerId="ADAL" clId="{E7026BFD-6393-49ED-A6F7-C5ECDF6D48BE}" dt="2024-03-20T16:50:49.566" v="146" actId="20577"/>
        <pc:sldMkLst>
          <pc:docMk/>
          <pc:sldMk cId="3998495450" sldId="709"/>
        </pc:sldMkLst>
        <pc:spChg chg="mod">
          <ac:chgData name="Anderson, Troy" userId="04de3903-03dd-44db-8353-3f14e4dd6886" providerId="ADAL" clId="{E7026BFD-6393-49ED-A6F7-C5ECDF6D48BE}" dt="2024-03-20T16:50:49.566" v="146" actId="20577"/>
          <ac:spMkLst>
            <pc:docMk/>
            <pc:sldMk cId="3998495450" sldId="709"/>
            <ac:spMk id="5" creationId="{F6E15D7B-B500-432B-996F-7120B3DA706D}"/>
          </ac:spMkLst>
        </pc:spChg>
      </pc:sldChg>
      <pc:sldChg chg="addSp delSp modSp mod">
        <pc:chgData name="Anderson, Troy" userId="04de3903-03dd-44db-8353-3f14e4dd6886" providerId="ADAL" clId="{E7026BFD-6393-49ED-A6F7-C5ECDF6D48BE}" dt="2024-04-03T16:35:27.387" v="1353" actId="14100"/>
        <pc:sldMkLst>
          <pc:docMk/>
          <pc:sldMk cId="2132177749" sldId="710"/>
        </pc:sldMkLst>
        <pc:spChg chg="add del mod">
          <ac:chgData name="Anderson, Troy" userId="04de3903-03dd-44db-8353-3f14e4dd6886" providerId="ADAL" clId="{E7026BFD-6393-49ED-A6F7-C5ECDF6D48BE}" dt="2024-04-03T16:34:05.876" v="1335" actId="478"/>
          <ac:spMkLst>
            <pc:docMk/>
            <pc:sldMk cId="2132177749" sldId="710"/>
            <ac:spMk id="5" creationId="{253DF074-4ECA-C0CB-21FA-15DF52E13FAB}"/>
          </ac:spMkLst>
        </pc:spChg>
        <pc:picChg chg="del">
          <ac:chgData name="Anderson, Troy" userId="04de3903-03dd-44db-8353-3f14e4dd6886" providerId="ADAL" clId="{E7026BFD-6393-49ED-A6F7-C5ECDF6D48BE}" dt="2024-04-03T16:34:03.703" v="1334" actId="478"/>
          <ac:picMkLst>
            <pc:docMk/>
            <pc:sldMk cId="2132177749" sldId="710"/>
            <ac:picMk id="3" creationId="{1688675C-9698-F9FC-E744-76EE4FC41B32}"/>
          </ac:picMkLst>
        </pc:picChg>
        <pc:picChg chg="add mod">
          <ac:chgData name="Anderson, Troy" userId="04de3903-03dd-44db-8353-3f14e4dd6886" providerId="ADAL" clId="{E7026BFD-6393-49ED-A6F7-C5ECDF6D48BE}" dt="2024-04-03T16:35:27.387" v="1353" actId="14100"/>
          <ac:picMkLst>
            <pc:docMk/>
            <pc:sldMk cId="2132177749" sldId="710"/>
            <ac:picMk id="6" creationId="{407A0506-CBD1-1FAC-AD7F-EF6912D4FCC9}"/>
          </ac:picMkLst>
        </pc:picChg>
      </pc:sldChg>
      <pc:sldChg chg="addSp delSp modSp mod">
        <pc:chgData name="Anderson, Troy" userId="04de3903-03dd-44db-8353-3f14e4dd6886" providerId="ADAL" clId="{E7026BFD-6393-49ED-A6F7-C5ECDF6D48BE}" dt="2024-04-03T16:35:08.178" v="1349" actId="14100"/>
        <pc:sldMkLst>
          <pc:docMk/>
          <pc:sldMk cId="2425576243" sldId="711"/>
        </pc:sldMkLst>
        <pc:spChg chg="add del mod">
          <ac:chgData name="Anderson, Troy" userId="04de3903-03dd-44db-8353-3f14e4dd6886" providerId="ADAL" clId="{E7026BFD-6393-49ED-A6F7-C5ECDF6D48BE}" dt="2024-04-03T16:34:12.704" v="1336" actId="478"/>
          <ac:spMkLst>
            <pc:docMk/>
            <pc:sldMk cId="2425576243" sldId="711"/>
            <ac:spMk id="3" creationId="{14B6D53E-055B-0731-69A4-560BA7B7541E}"/>
          </ac:spMkLst>
        </pc:spChg>
        <pc:picChg chg="del">
          <ac:chgData name="Anderson, Troy" userId="04de3903-03dd-44db-8353-3f14e4dd6886" providerId="ADAL" clId="{E7026BFD-6393-49ED-A6F7-C5ECDF6D48BE}" dt="2024-04-03T16:34:14.356" v="1337" actId="478"/>
          <ac:picMkLst>
            <pc:docMk/>
            <pc:sldMk cId="2425576243" sldId="711"/>
            <ac:picMk id="5" creationId="{A98607DC-D400-1695-6071-247D0E75C3B2}"/>
          </ac:picMkLst>
        </pc:picChg>
        <pc:picChg chg="add mod">
          <ac:chgData name="Anderson, Troy" userId="04de3903-03dd-44db-8353-3f14e4dd6886" providerId="ADAL" clId="{E7026BFD-6393-49ED-A6F7-C5ECDF6D48BE}" dt="2024-04-03T16:35:08.178" v="1349" actId="14100"/>
          <ac:picMkLst>
            <pc:docMk/>
            <pc:sldMk cId="2425576243" sldId="711"/>
            <ac:picMk id="6" creationId="{F7396E90-1614-3E46-A374-B8F02A95F1D0}"/>
          </ac:picMkLst>
        </pc:picChg>
      </pc:sldChg>
      <pc:sldChg chg="addSp delSp modSp mod">
        <pc:chgData name="Anderson, Troy" userId="04de3903-03dd-44db-8353-3f14e4dd6886" providerId="ADAL" clId="{E7026BFD-6393-49ED-A6F7-C5ECDF6D48BE}" dt="2024-04-03T16:35:42.168" v="1360" actId="1036"/>
        <pc:sldMkLst>
          <pc:docMk/>
          <pc:sldMk cId="2714735884" sldId="712"/>
        </pc:sldMkLst>
        <pc:spChg chg="add del mod">
          <ac:chgData name="Anderson, Troy" userId="04de3903-03dd-44db-8353-3f14e4dd6886" providerId="ADAL" clId="{E7026BFD-6393-49ED-A6F7-C5ECDF6D48BE}" dt="2024-04-03T16:34:17.585" v="1338" actId="478"/>
          <ac:spMkLst>
            <pc:docMk/>
            <pc:sldMk cId="2714735884" sldId="712"/>
            <ac:spMk id="3" creationId="{867B3971-A423-D912-56AF-866174751C52}"/>
          </ac:spMkLst>
        </pc:spChg>
        <pc:picChg chg="del">
          <ac:chgData name="Anderson, Troy" userId="04de3903-03dd-44db-8353-3f14e4dd6886" providerId="ADAL" clId="{E7026BFD-6393-49ED-A6F7-C5ECDF6D48BE}" dt="2024-04-03T16:34:18.539" v="1339" actId="478"/>
          <ac:picMkLst>
            <pc:docMk/>
            <pc:sldMk cId="2714735884" sldId="712"/>
            <ac:picMk id="5" creationId="{A11CA4C6-25E8-E97B-BB99-6D6828F79B0B}"/>
          </ac:picMkLst>
        </pc:picChg>
        <pc:picChg chg="add mod">
          <ac:chgData name="Anderson, Troy" userId="04de3903-03dd-44db-8353-3f14e4dd6886" providerId="ADAL" clId="{E7026BFD-6393-49ED-A6F7-C5ECDF6D48BE}" dt="2024-04-03T16:35:42.168" v="1360" actId="1036"/>
          <ac:picMkLst>
            <pc:docMk/>
            <pc:sldMk cId="2714735884" sldId="712"/>
            <ac:picMk id="6" creationId="{E2292A45-1A17-A584-001E-809B63957064}"/>
          </ac:picMkLst>
        </pc:picChg>
      </pc:sldChg>
      <pc:sldChg chg="del">
        <pc:chgData name="Anderson, Troy" userId="04de3903-03dd-44db-8353-3f14e4dd6886" providerId="ADAL" clId="{E7026BFD-6393-49ED-A6F7-C5ECDF6D48BE}" dt="2024-03-31T19:58:00.375" v="1160" actId="47"/>
        <pc:sldMkLst>
          <pc:docMk/>
          <pc:sldMk cId="1815083217" sldId="713"/>
        </pc:sldMkLst>
      </pc:sldChg>
      <pc:sldMasterChg chg="modSldLayout">
        <pc:chgData name="Anderson, Troy" userId="04de3903-03dd-44db-8353-3f14e4dd6886" providerId="ADAL" clId="{E7026BFD-6393-49ED-A6F7-C5ECDF6D48BE}" dt="2024-03-20T16:49:20.179" v="54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E7026BFD-6393-49ED-A6F7-C5ECDF6D48BE}" dt="2024-03-20T16:49:20.179" v="54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E7026BFD-6393-49ED-A6F7-C5ECDF6D48BE}" dt="2024-03-20T16:49:20.179" v="54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April 5,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“new RR”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“new RR” would go through the stakeholder process like any other RR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2470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7A0506-CBD1-1FAC-AD7F-EF6912D4FC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9600"/>
            <a:ext cx="7467600" cy="575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396E90-1614-3E46-A374-B8F02A95F1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3" y="520258"/>
            <a:ext cx="7576457" cy="584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292A45-1A17-A584-001E-809B63957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6865"/>
            <a:ext cx="7508897" cy="57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None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Items discussed at 3/28/2024 meeting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831657"/>
            <a:ext cx="8750898" cy="51816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NPRR1026(b)	– Self-Limiting Facilities reporting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NPRR1172(a)	– Fuel Adder Definition, Mitigated Offer Caps, and RUC </a:t>
            </a:r>
            <a:r>
              <a:rPr lang="en-US" sz="1400" dirty="0" err="1">
                <a:latin typeface="Arial" panose="020B0604020202020204" pitchFamily="34" charset="0"/>
              </a:rPr>
              <a:t>Clawback</a:t>
            </a:r>
            <a:endParaRPr lang="en-US" sz="1400" dirty="0">
              <a:latin typeface="Arial" panose="020B0604020202020204" pitchFamily="34" charset="0"/>
            </a:endParaRPr>
          </a:p>
          <a:p>
            <a:pPr lvl="3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latin typeface="Arial" panose="020B0604020202020204" pitchFamily="34" charset="0"/>
              </a:rPr>
              <a:t>Section 5.5.2, Reliability Unit Commitment (RUC) Process</a:t>
            </a:r>
          </a:p>
          <a:p>
            <a:pPr lvl="3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latin typeface="Arial" panose="020B0604020202020204" pitchFamily="34" charset="0"/>
              </a:rPr>
              <a:t>Section 5.7.2, RUC </a:t>
            </a:r>
            <a:r>
              <a:rPr lang="en-US" sz="1200" dirty="0" err="1">
                <a:latin typeface="Arial" panose="020B0604020202020204" pitchFamily="34" charset="0"/>
              </a:rPr>
              <a:t>Clawback</a:t>
            </a:r>
            <a:r>
              <a:rPr lang="en-US" sz="1200" dirty="0">
                <a:latin typeface="Arial" panose="020B0604020202020204" pitchFamily="34" charset="0"/>
              </a:rPr>
              <a:t> Charge</a:t>
            </a:r>
          </a:p>
          <a:p>
            <a:pPr lvl="3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latin typeface="Arial" panose="020B0604020202020204" pitchFamily="34" charset="0"/>
              </a:rPr>
              <a:t>Section 6.6.12.1, Switchable Generation Make-Whole Payment</a:t>
            </a: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3/11/2024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NOGRR247(a)	– Change UFLS Stages and Load Relief Amounts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Increases the number of Load shed stages from three to five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hanges the Transmission Operator (TO) Load relief amounts to uniform increments of 5% for each stage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dds a UFLS minimum time delay of six cycles (0.1 seconds)</a:t>
            </a:r>
            <a:endParaRPr lang="en-US" sz="12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NPRR1040	 	– Compliance Metrics for Ancillary Service Supply Responsibility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April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4/1/2024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NPRR1165		– Revisions to Requirements of Providing Audited Financial Statements and 				Providing Independent Amount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NPRR989(a)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BESTF-1 Energy Storage Resource (ESR) Technical Requirements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NOGRR204(a)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Related to NPRR989, BESTF-1 ESR Technical Requirements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NPRR1038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BESTF-8 Limited Exemption from Reactive Power Requirements for Certain ESRs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62193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5670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264629"/>
              </p:ext>
            </p:extLst>
          </p:nvPr>
        </p:nvGraphicFramePr>
        <p:xfrm>
          <a:off x="160280" y="818732"/>
          <a:ext cx="8839200" cy="307238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65768" y="5567685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69" y="5561257"/>
            <a:ext cx="18399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NPRR1172(a) – Phase 1 elements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31946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974958"/>
              </p:ext>
            </p:extLst>
          </p:nvPr>
        </p:nvGraphicFramePr>
        <p:xfrm>
          <a:off x="159776" y="3858011"/>
          <a:ext cx="8839200" cy="1645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33813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986276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1DF70-B3D7-6052-D81C-C12E9F38C7A0}"/>
              </a:ext>
            </a:extLst>
          </p:cNvPr>
          <p:cNvSpPr txBox="1"/>
          <p:nvPr/>
        </p:nvSpPr>
        <p:spPr>
          <a:xfrm>
            <a:off x="7162800" y="1318176"/>
            <a:ext cx="37054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i="1" kern="0" dirty="0">
                <a:solidFill>
                  <a:srgbClr val="000000"/>
                </a:solidFill>
              </a:rPr>
              <a:t> 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70447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97180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5472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31817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50E690C5-BA63-F888-2985-8C940BB99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1" y="184185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2021360"/>
            <a:ext cx="15057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95027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AC86E6-69C9-19CC-D0E4-F6E43B19CC6B}"/>
              </a:ext>
            </a:extLst>
          </p:cNvPr>
          <p:cNvCxnSpPr>
            <a:cxnSpLocks/>
          </p:cNvCxnSpPr>
          <p:nvPr/>
        </p:nvCxnSpPr>
        <p:spPr>
          <a:xfrm>
            <a:off x="4331472" y="4487284"/>
            <a:ext cx="418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13801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357954"/>
            <a:ext cx="4169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5679051" y="4364174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8272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69163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911D86-0959-7A4C-2301-9FAA9FA1F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9" y="4123523"/>
            <a:ext cx="8829801" cy="18962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04D54-C403-0A1C-3179-64A09EF6E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88" y="914400"/>
            <a:ext cx="8953594" cy="223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92819"/>
              </p:ext>
            </p:extLst>
          </p:nvPr>
        </p:nvGraphicFramePr>
        <p:xfrm>
          <a:off x="152400" y="940710"/>
          <a:ext cx="8839200" cy="480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9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Approved for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44276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Capacity Shortfall Ratio Share for IRRs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Approved for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14153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for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087016"/>
                  </a:ext>
                </a:extLst>
              </a:tr>
              <a:tr h="537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for start potential based on Market Participant feedback at March 2024 PRS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011332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57396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DGRs and DESRs on Circuits Subject to Load Shed to Provide ECRS and Clarify Language Regarding DGRs and DESRs Providing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91898"/>
              </p:ext>
            </p:extLst>
          </p:nvPr>
        </p:nvGraphicFramePr>
        <p:xfrm>
          <a:off x="89933" y="121578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457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3/28/2024 TWG discussion topics: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8E71AE-67C7-2D6D-A55E-F89867143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016" y="1524000"/>
            <a:ext cx="6351584" cy="443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Limited discussion on the “Aging Revision Request” list due to the quick turnaround between the March and April PRS meetings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Expect detailed discussion at May PRS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Updated draft Gantt on slides 11-13</a:t>
            </a: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858017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589241</TotalTime>
  <Words>1156</Words>
  <Application>Microsoft Office PowerPoint</Application>
  <PresentationFormat>On-screen Show (4:3)</PresentationFormat>
  <Paragraphs>432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Courier New</vt:lpstr>
      <vt:lpstr>Roboto</vt:lpstr>
      <vt:lpstr>Symbol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3127</cp:revision>
  <cp:lastPrinted>2024-02-06T15:16:31Z</cp:lastPrinted>
  <dcterms:created xsi:type="dcterms:W3CDTF">2016-01-21T15:20:31Z</dcterms:created>
  <dcterms:modified xsi:type="dcterms:W3CDTF">2024-04-03T16:35:46Z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